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954BC-5E29-428D-88E2-97297ACF6B27}" v="18" dt="2022-12-12T14:10:14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-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on, Jackob" userId="6a6fe237-a0db-4586-91f7-ab4a86e0142f" providerId="ADAL" clId="{074954BC-5E29-428D-88E2-97297ACF6B27}"/>
    <pc:docChg chg="undo custSel modSld">
      <pc:chgData name="Breton, Jackob" userId="6a6fe237-a0db-4586-91f7-ab4a86e0142f" providerId="ADAL" clId="{074954BC-5E29-428D-88E2-97297ACF6B27}" dt="2022-12-19T14:53:15.990" v="101" actId="20577"/>
      <pc:docMkLst>
        <pc:docMk/>
      </pc:docMkLst>
      <pc:sldChg chg="addSp delSp modSp mod">
        <pc:chgData name="Breton, Jackob" userId="6a6fe237-a0db-4586-91f7-ab4a86e0142f" providerId="ADAL" clId="{074954BC-5E29-428D-88E2-97297ACF6B27}" dt="2022-12-19T14:53:15.990" v="101" actId="20577"/>
        <pc:sldMkLst>
          <pc:docMk/>
          <pc:sldMk cId="6300907" sldId="256"/>
        </pc:sldMkLst>
        <pc:spChg chg="add mod">
          <ac:chgData name="Breton, Jackob" userId="6a6fe237-a0db-4586-91f7-ab4a86e0142f" providerId="ADAL" clId="{074954BC-5E29-428D-88E2-97297ACF6B27}" dt="2022-12-19T14:53:15.990" v="101" actId="20577"/>
          <ac:spMkLst>
            <pc:docMk/>
            <pc:sldMk cId="6300907" sldId="256"/>
            <ac:spMk id="5" creationId="{8EAF1A25-FC28-29E0-5236-BFF12397EBF4}"/>
          </ac:spMkLst>
        </pc:spChg>
        <pc:spChg chg="ord">
          <ac:chgData name="Breton, Jackob" userId="6a6fe237-a0db-4586-91f7-ab4a86e0142f" providerId="ADAL" clId="{074954BC-5E29-428D-88E2-97297ACF6B27}" dt="2022-12-12T14:10:46.855" v="87" actId="167"/>
          <ac:spMkLst>
            <pc:docMk/>
            <pc:sldMk cId="6300907" sldId="256"/>
            <ac:spMk id="10" creationId="{F3C677AB-25C1-E633-1C1F-80E9A23F749D}"/>
          </ac:spMkLst>
        </pc:spChg>
        <pc:spChg chg="mod ord">
          <ac:chgData name="Breton, Jackob" userId="6a6fe237-a0db-4586-91f7-ab4a86e0142f" providerId="ADAL" clId="{074954BC-5E29-428D-88E2-97297ACF6B27}" dt="2022-12-12T14:10:43.879" v="86" actId="167"/>
          <ac:spMkLst>
            <pc:docMk/>
            <pc:sldMk cId="6300907" sldId="256"/>
            <ac:spMk id="11" creationId="{053D94F9-FAEF-F26F-7A93-C2D4F122AC8C}"/>
          </ac:spMkLst>
        </pc:spChg>
        <pc:spChg chg="mod">
          <ac:chgData name="Breton, Jackob" userId="6a6fe237-a0db-4586-91f7-ab4a86e0142f" providerId="ADAL" clId="{074954BC-5E29-428D-88E2-97297ACF6B27}" dt="2022-11-28T15:23:56.549" v="38" actId="1076"/>
          <ac:spMkLst>
            <pc:docMk/>
            <pc:sldMk cId="6300907" sldId="256"/>
            <ac:spMk id="16" creationId="{C1DA2691-90C0-CB65-38A8-CEE68CCB24E9}"/>
          </ac:spMkLst>
        </pc:spChg>
        <pc:spChg chg="mod">
          <ac:chgData name="Breton, Jackob" userId="6a6fe237-a0db-4586-91f7-ab4a86e0142f" providerId="ADAL" clId="{074954BC-5E29-428D-88E2-97297ACF6B27}" dt="2022-12-12T14:06:32.453" v="77" actId="14100"/>
          <ac:spMkLst>
            <pc:docMk/>
            <pc:sldMk cId="6300907" sldId="256"/>
            <ac:spMk id="20" creationId="{3CAEB580-BC45-88FB-9CE2-027A2C96FB94}"/>
          </ac:spMkLst>
        </pc:spChg>
        <pc:spChg chg="mod">
          <ac:chgData name="Breton, Jackob" userId="6a6fe237-a0db-4586-91f7-ab4a86e0142f" providerId="ADAL" clId="{074954BC-5E29-428D-88E2-97297ACF6B27}" dt="2022-12-12T14:06:27.987" v="76" actId="14100"/>
          <ac:spMkLst>
            <pc:docMk/>
            <pc:sldMk cId="6300907" sldId="256"/>
            <ac:spMk id="23" creationId="{E8BCFF4C-5D0C-0A42-233D-E17F0E3D8F4C}"/>
          </ac:spMkLst>
        </pc:spChg>
        <pc:spChg chg="mod">
          <ac:chgData name="Breton, Jackob" userId="6a6fe237-a0db-4586-91f7-ab4a86e0142f" providerId="ADAL" clId="{074954BC-5E29-428D-88E2-97297ACF6B27}" dt="2022-12-12T14:06:15.369" v="74" actId="1076"/>
          <ac:spMkLst>
            <pc:docMk/>
            <pc:sldMk cId="6300907" sldId="256"/>
            <ac:spMk id="25" creationId="{1E6C7565-C9B0-4DC8-ECAE-1404AF689795}"/>
          </ac:spMkLst>
        </pc:spChg>
        <pc:spChg chg="mod">
          <ac:chgData name="Breton, Jackob" userId="6a6fe237-a0db-4586-91f7-ab4a86e0142f" providerId="ADAL" clId="{074954BC-5E29-428D-88E2-97297ACF6B27}" dt="2022-12-12T14:06:22.098" v="75" actId="1076"/>
          <ac:spMkLst>
            <pc:docMk/>
            <pc:sldMk cId="6300907" sldId="256"/>
            <ac:spMk id="26" creationId="{1B132939-688C-56A6-B764-B3C045301FD7}"/>
          </ac:spMkLst>
        </pc:spChg>
        <pc:spChg chg="mod">
          <ac:chgData name="Breton, Jackob" userId="6a6fe237-a0db-4586-91f7-ab4a86e0142f" providerId="ADAL" clId="{074954BC-5E29-428D-88E2-97297ACF6B27}" dt="2022-12-19T14:53:00.850" v="89" actId="20577"/>
          <ac:spMkLst>
            <pc:docMk/>
            <pc:sldMk cId="6300907" sldId="256"/>
            <ac:spMk id="29" creationId="{18CFE88B-CC6F-B411-3ABC-0AAA69E13C50}"/>
          </ac:spMkLst>
        </pc:spChg>
        <pc:spChg chg="mod">
          <ac:chgData name="Breton, Jackob" userId="6a6fe237-a0db-4586-91f7-ab4a86e0142f" providerId="ADAL" clId="{074954BC-5E29-428D-88E2-97297ACF6B27}" dt="2022-11-28T15:25:04.842" v="44" actId="1076"/>
          <ac:spMkLst>
            <pc:docMk/>
            <pc:sldMk cId="6300907" sldId="256"/>
            <ac:spMk id="30" creationId="{A98ABEAA-2949-644D-13C5-08036B968588}"/>
          </ac:spMkLst>
        </pc:spChg>
        <pc:spChg chg="mod">
          <ac:chgData name="Breton, Jackob" userId="6a6fe237-a0db-4586-91f7-ab4a86e0142f" providerId="ADAL" clId="{074954BC-5E29-428D-88E2-97297ACF6B27}" dt="2022-12-19T14:53:10.216" v="97" actId="20577"/>
          <ac:spMkLst>
            <pc:docMk/>
            <pc:sldMk cId="6300907" sldId="256"/>
            <ac:spMk id="31" creationId="{76A426D5-58F0-AB29-9DD0-AEA5787F8FDC}"/>
          </ac:spMkLst>
        </pc:spChg>
        <pc:picChg chg="add del">
          <ac:chgData name="Breton, Jackob" userId="6a6fe237-a0db-4586-91f7-ab4a86e0142f" providerId="ADAL" clId="{074954BC-5E29-428D-88E2-97297ACF6B27}" dt="2022-11-28T15:20:13.948" v="9" actId="478"/>
          <ac:picMkLst>
            <pc:docMk/>
            <pc:sldMk cId="6300907" sldId="256"/>
            <ac:picMk id="2" creationId="{5F17F6A6-77F4-2F7D-3DF9-91E1972C3C3F}"/>
          </ac:picMkLst>
        </pc:picChg>
        <pc:picChg chg="add mod">
          <ac:chgData name="Breton, Jackob" userId="6a6fe237-a0db-4586-91f7-ab4a86e0142f" providerId="ADAL" clId="{074954BC-5E29-428D-88E2-97297ACF6B27}" dt="2022-12-12T14:06:41.963" v="78" actId="14100"/>
          <ac:picMkLst>
            <pc:docMk/>
            <pc:sldMk cId="6300907" sldId="256"/>
            <ac:picMk id="3" creationId="{57762A65-9270-0810-4A62-095921E261C0}"/>
          </ac:picMkLst>
        </pc:picChg>
        <pc:picChg chg="add mod">
          <ac:chgData name="Breton, Jackob" userId="6a6fe237-a0db-4586-91f7-ab4a86e0142f" providerId="ADAL" clId="{074954BC-5E29-428D-88E2-97297ACF6B27}" dt="2022-11-28T15:21:21.954" v="14" actId="1076"/>
          <ac:picMkLst>
            <pc:docMk/>
            <pc:sldMk cId="6300907" sldId="256"/>
            <ac:picMk id="4" creationId="{2069FF2E-B4C9-EE41-F5C6-2683A3AF7BFC}"/>
          </ac:picMkLst>
        </pc:picChg>
        <pc:picChg chg="add mod">
          <ac:chgData name="Breton, Jackob" userId="6a6fe237-a0db-4586-91f7-ab4a86e0142f" providerId="ADAL" clId="{074954BC-5E29-428D-88E2-97297ACF6B27}" dt="2022-11-28T15:25:04.842" v="44" actId="1076"/>
          <ac:picMkLst>
            <pc:docMk/>
            <pc:sldMk cId="6300907" sldId="256"/>
            <ac:picMk id="6" creationId="{B5731C92-EAFB-813F-7C1E-2F48A6D5E31A}"/>
          </ac:picMkLst>
        </pc:picChg>
        <pc:picChg chg="add del">
          <ac:chgData name="Breton, Jackob" userId="6a6fe237-a0db-4586-91f7-ab4a86e0142f" providerId="ADAL" clId="{074954BC-5E29-428D-88E2-97297ACF6B27}" dt="2022-12-12T14:08:07.593" v="80" actId="478"/>
          <ac:picMkLst>
            <pc:docMk/>
            <pc:sldMk cId="6300907" sldId="256"/>
            <ac:picMk id="7" creationId="{DA47F47D-3D6F-C73C-0D89-2AE40D6B6017}"/>
          </ac:picMkLst>
        </pc:picChg>
        <pc:picChg chg="del">
          <ac:chgData name="Breton, Jackob" userId="6a6fe237-a0db-4586-91f7-ab4a86e0142f" providerId="ADAL" clId="{074954BC-5E29-428D-88E2-97297ACF6B27}" dt="2022-11-28T15:17:34.163" v="0" actId="478"/>
          <ac:picMkLst>
            <pc:docMk/>
            <pc:sldMk cId="6300907" sldId="256"/>
            <ac:picMk id="9" creationId="{179A2B85-59F8-D51A-D658-3A22707C6B10}"/>
          </ac:picMkLst>
        </pc:picChg>
        <pc:picChg chg="add mod ord">
          <ac:chgData name="Breton, Jackob" userId="6a6fe237-a0db-4586-91f7-ab4a86e0142f" providerId="ADAL" clId="{074954BC-5E29-428D-88E2-97297ACF6B27}" dt="2022-12-12T14:10:53.589" v="88" actId="1076"/>
          <ac:picMkLst>
            <pc:docMk/>
            <pc:sldMk cId="6300907" sldId="256"/>
            <ac:picMk id="9" creationId="{8194F6D4-640F-8777-2612-7DF6D2A2B10A}"/>
          </ac:picMkLst>
        </pc:picChg>
        <pc:picChg chg="del mod">
          <ac:chgData name="Breton, Jackob" userId="6a6fe237-a0db-4586-91f7-ab4a86e0142f" providerId="ADAL" clId="{074954BC-5E29-428D-88E2-97297ACF6B27}" dt="2022-12-12T14:03:46.080" v="45" actId="478"/>
          <ac:picMkLst>
            <pc:docMk/>
            <pc:sldMk cId="6300907" sldId="256"/>
            <ac:picMk id="24" creationId="{0FA2CE55-4DDE-445E-055B-E23833685C9A}"/>
          </ac:picMkLst>
        </pc:picChg>
        <pc:picChg chg="mod">
          <ac:chgData name="Breton, Jackob" userId="6a6fe237-a0db-4586-91f7-ab4a86e0142f" providerId="ADAL" clId="{074954BC-5E29-428D-88E2-97297ACF6B27}" dt="2022-11-28T15:25:04.842" v="44" actId="1076"/>
          <ac:picMkLst>
            <pc:docMk/>
            <pc:sldMk cId="6300907" sldId="256"/>
            <ac:picMk id="28" creationId="{C51F5D7B-6B4B-405C-3ED9-6D89F5B49759}"/>
          </ac:picMkLst>
        </pc:picChg>
        <pc:picChg chg="mod">
          <ac:chgData name="Breton, Jackob" userId="6a6fe237-a0db-4586-91f7-ab4a86e0142f" providerId="ADAL" clId="{074954BC-5E29-428D-88E2-97297ACF6B27}" dt="2022-12-12T14:05:01.004" v="54" actId="1076"/>
          <ac:picMkLst>
            <pc:docMk/>
            <pc:sldMk cId="6300907" sldId="256"/>
            <ac:picMk id="35" creationId="{B35FDAC5-4473-732F-8275-E8A0A0FD1CDE}"/>
          </ac:picMkLst>
        </pc:picChg>
        <pc:picChg chg="mod">
          <ac:chgData name="Breton, Jackob" userId="6a6fe237-a0db-4586-91f7-ab4a86e0142f" providerId="ADAL" clId="{074954BC-5E29-428D-88E2-97297ACF6B27}" dt="2022-11-28T15:25:04.842" v="44" actId="1076"/>
          <ac:picMkLst>
            <pc:docMk/>
            <pc:sldMk cId="6300907" sldId="256"/>
            <ac:picMk id="37" creationId="{456CDACA-684F-3C5D-F85B-363405F84769}"/>
          </ac:picMkLst>
        </pc:picChg>
        <pc:picChg chg="add mod">
          <ac:chgData name="Breton, Jackob" userId="6a6fe237-a0db-4586-91f7-ab4a86e0142f" providerId="ADAL" clId="{074954BC-5E29-428D-88E2-97297ACF6B27}" dt="2022-11-28T15:17:48.016" v="3" actId="1076"/>
          <ac:picMkLst>
            <pc:docMk/>
            <pc:sldMk cId="6300907" sldId="256"/>
            <ac:picMk id="1026" creationId="{B2AAE5C7-0B9E-68E0-9162-2F6F84ADA852}"/>
          </ac:picMkLst>
        </pc:picChg>
        <pc:picChg chg="add del">
          <ac:chgData name="Breton, Jackob" userId="6a6fe237-a0db-4586-91f7-ab4a86e0142f" providerId="ADAL" clId="{074954BC-5E29-428D-88E2-97297ACF6B27}" dt="2022-11-28T15:20:01.385" v="7"/>
          <ac:picMkLst>
            <pc:docMk/>
            <pc:sldMk cId="6300907" sldId="256"/>
            <ac:picMk id="1028" creationId="{19F9CF02-8F14-DB8F-6EDF-30D5B3773433}"/>
          </ac:picMkLst>
        </pc:picChg>
        <pc:picChg chg="del mod">
          <ac:chgData name="Breton, Jackob" userId="6a6fe237-a0db-4586-91f7-ab4a86e0142f" providerId="ADAL" clId="{074954BC-5E29-428D-88E2-97297ACF6B27}" dt="2022-12-12T14:03:47.466" v="47" actId="478"/>
          <ac:picMkLst>
            <pc:docMk/>
            <pc:sldMk cId="6300907" sldId="256"/>
            <ac:picMk id="1036" creationId="{D04ABD6A-462E-BF89-BFFA-6E0CE58E4B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C07F6-D230-8B5F-CC61-38CC7BC7D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E280B8-799C-8314-80B4-23E93C46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F0362D-81F9-AC43-54AA-CB47D16F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2023-01-26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DBBD40-DB67-2B19-A790-CD44D6CC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078E1A-D0B2-8B1A-9CAE-C733DB77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275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2ED06-1BC3-94B9-FC27-465A29A3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ACDFD5-560F-E9CA-4D0F-FF56408D8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40D86-599B-069C-4E16-6B59D908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2023-01-26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A78900-72F9-D687-09BE-81B37DEB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1E63E-286C-64E1-C863-421D7E4E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825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0A511E-E4CD-5C6B-6ABA-839C4D915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6C6509-AA9B-F48B-6167-DF45A68D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51F07-039B-7BBC-5BD7-86929119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2023-01-26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898DE-3BBE-D558-22B7-17EB063A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6034B-CFEB-FC5D-D1B0-29C2AED6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870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09EE8-8CFE-36DA-D0AB-5D3D84E7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7F531-93ED-E892-0F55-2009BF34C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22B6E4-A2F2-D396-A69B-2DBC2CA1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2023-01-26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843301-8134-9465-54A9-D403F0A0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F3C3A-AFED-B87D-3A53-619555AF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986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8459A-04EE-2162-7487-91EDE40A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525D98-4BCC-4135-A00C-1A53EB44A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CA3DDC-3D26-778B-4DC0-3885FB30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2023-01-26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C58802-1988-CFB9-E138-658E02EF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C2B490-ABBA-3BBB-0F8D-BEBA7978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546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BD76E-31F0-46EA-DC3D-C70991BD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3ED74-B57A-C4EE-5B9B-B890F5512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58E37E-D8D0-6043-9F4F-F6781451D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F54F39-6AEF-1736-AD16-9DAC0E76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2023-01-26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4F520-A7B7-EF3F-D0C7-9EC98EA3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8BCC01-F61D-1C77-48E9-F880BD17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811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AD2F9-7F91-8AE3-04C0-557D0A12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AC12E9-E729-5859-31CA-10774FE4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6F9FD4-753C-8861-F0D3-E00D1A50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23AC18-8C2E-9F70-EFB6-F2CFB031D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408FAC-192B-09DE-F008-19CCC028D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B17938-B84F-1DA1-C424-24F66FE8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2023-01-26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0DB0D4-0344-46AB-61F1-F06D3D57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2D550E-CF44-AFE2-92A0-35C28B36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15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1040E-4BC8-1D41-CB2E-1CDC3AB7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38FFF3-3637-7712-9DFD-55D2811B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2023-01-26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F5F58F-AA85-BA3D-A88A-DDE8B145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952F7C-E079-0074-4C86-A9CB24D4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75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F37323-28EC-AB84-84A5-A04C1249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2023-01-26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8BABC1-A53E-50A6-726E-8A188150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A6BD47-7D79-9495-5344-6E986A5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290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73C2F-77E2-5E2E-0B85-47EBDF4A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7DA69C-187E-F783-C4D1-5DE2CE25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797163-5F15-CFFA-B490-5C5D168E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D54D66-597E-DCA3-3ABA-3808CDD3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2023-01-26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11782D-2AE8-A3DC-A688-B17B2B10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350261-D5DA-8A82-027E-471402CD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144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7CEAE-AFAB-164C-517B-CE3793AF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808787-11C7-CA1D-3B42-45459D38B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22F711-5B79-180D-4125-2A7E6A02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3C7668-C6AB-B015-1DD1-43283A1A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2023-01-26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9FEE4E-7654-CD31-4FC2-77D82FB7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ED3CA-711F-4EA8-010C-FCEA25A2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671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BECB85-9869-BA57-D918-4499882C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BDA11-D4EE-7902-60ED-6370E2D38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F3F03-FAD0-0D58-1AEA-63AA5B68E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5D03-9AEF-44B4-8CA1-48FF52E50F22}" type="datetimeFigureOut">
              <a:rPr lang="fr-CA" smtClean="0"/>
              <a:t>2023-01-26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DC4125-4FA5-E46E-F7AA-9D5DF57C5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4DFD2D-94B8-318D-F82B-4EC4021F5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315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Touret - Centre de services scolaire de la Région-de-Sherbrooke">
            <a:extLst>
              <a:ext uri="{FF2B5EF4-FFF2-40B4-BE49-F238E27FC236}">
                <a16:creationId xmlns:a16="http://schemas.microsoft.com/office/drawing/2014/main" id="{F3D1B8E5-D8F7-66DD-14E1-2C1A3E2E0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0" t="17205" r="13514" b="19763"/>
          <a:stretch/>
        </p:blipFill>
        <p:spPr bwMode="auto">
          <a:xfrm>
            <a:off x="3653588" y="6180045"/>
            <a:ext cx="1264846" cy="62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C677AB-25C1-E633-1C1F-80E9A23F749D}"/>
              </a:ext>
            </a:extLst>
          </p:cNvPr>
          <p:cNvSpPr/>
          <p:nvPr/>
        </p:nvSpPr>
        <p:spPr>
          <a:xfrm rot="2955730">
            <a:off x="2549354" y="475353"/>
            <a:ext cx="12075120" cy="40203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D94F9-FAEF-F26F-7A93-C2D4F122AC8C}"/>
              </a:ext>
            </a:extLst>
          </p:cNvPr>
          <p:cNvSpPr/>
          <p:nvPr/>
        </p:nvSpPr>
        <p:spPr>
          <a:xfrm rot="2936760">
            <a:off x="3461280" y="-1456055"/>
            <a:ext cx="11932933" cy="61690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194F6D4-640F-8777-2612-7DF6D2A2B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17529" y="3669156"/>
            <a:ext cx="2010506" cy="2010506"/>
          </a:xfrm>
          <a:prstGeom prst="rect">
            <a:avLst/>
          </a:prstGeom>
        </p:spPr>
      </p:pic>
      <p:pic>
        <p:nvPicPr>
          <p:cNvPr id="1030" name="Picture 6" descr="Manette USB pour PC, pour jeu d'arcade Jeu de combat simple Joystick Jeu de  bricolage PC Pièces Machine Arcade Jeu Bouton et Joystick Simple Rocker  pour Raspberry Pi), Zopsctg3irp8q4g-11 : Amazon.ca: Jeux">
            <a:extLst>
              <a:ext uri="{FF2B5EF4-FFF2-40B4-BE49-F238E27FC236}">
                <a16:creationId xmlns:a16="http://schemas.microsoft.com/office/drawing/2014/main" id="{DF198E4D-5BDD-34DB-78F3-7E7167A9F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1" y="4555360"/>
            <a:ext cx="1603330" cy="169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06196E0-4005-E110-34C7-221F812565CD}"/>
              </a:ext>
            </a:extLst>
          </p:cNvPr>
          <p:cNvSpPr txBox="1"/>
          <p:nvPr/>
        </p:nvSpPr>
        <p:spPr>
          <a:xfrm>
            <a:off x="5384939" y="52781"/>
            <a:ext cx="8665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u="sng" dirty="0">
                <a:latin typeface="Gill Sans Ultra Bold" panose="020B0A02020104020203" pitchFamily="34" charset="0"/>
                <a:ea typeface="Microsoft JhengHei UI" panose="020B0604030504040204" pitchFamily="34" charset="-120"/>
              </a:rPr>
              <a:t>Manette adaptée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98B9C39-980F-A52E-D7A2-78BC0021E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825" y="2709264"/>
            <a:ext cx="2360604" cy="1583282"/>
          </a:xfrm>
          <a:prstGeom prst="rect">
            <a:avLst/>
          </a:prstGeom>
        </p:spPr>
      </p:pic>
      <p:pic>
        <p:nvPicPr>
          <p:cNvPr id="1032" name="Picture 8" descr="Arduino — Wikipédia">
            <a:extLst>
              <a:ext uri="{FF2B5EF4-FFF2-40B4-BE49-F238E27FC236}">
                <a16:creationId xmlns:a16="http://schemas.microsoft.com/office/drawing/2014/main" id="{B9DBC276-8F47-4E50-641E-67A3482B6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3423">
            <a:off x="1927809" y="3729149"/>
            <a:ext cx="619165" cy="42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èche : courbe vers le bas 14">
            <a:extLst>
              <a:ext uri="{FF2B5EF4-FFF2-40B4-BE49-F238E27FC236}">
                <a16:creationId xmlns:a16="http://schemas.microsoft.com/office/drawing/2014/main" id="{A9F15753-E7A7-D152-F979-B2A2188F6C05}"/>
              </a:ext>
            </a:extLst>
          </p:cNvPr>
          <p:cNvSpPr/>
          <p:nvPr/>
        </p:nvSpPr>
        <p:spPr>
          <a:xfrm rot="17899154">
            <a:off x="-267427" y="3468636"/>
            <a:ext cx="2146300" cy="705237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6" name="Flèche : courbe vers le haut 15">
            <a:extLst>
              <a:ext uri="{FF2B5EF4-FFF2-40B4-BE49-F238E27FC236}">
                <a16:creationId xmlns:a16="http://schemas.microsoft.com/office/drawing/2014/main" id="{C1DA2691-90C0-CB65-38A8-CEE68CCB24E9}"/>
              </a:ext>
            </a:extLst>
          </p:cNvPr>
          <p:cNvSpPr/>
          <p:nvPr/>
        </p:nvSpPr>
        <p:spPr>
          <a:xfrm rot="13831466">
            <a:off x="3529162" y="3359628"/>
            <a:ext cx="2360604" cy="705237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AEB580-BC45-88FB-9CE2-027A2C96FB94}"/>
              </a:ext>
            </a:extLst>
          </p:cNvPr>
          <p:cNvSpPr/>
          <p:nvPr/>
        </p:nvSpPr>
        <p:spPr>
          <a:xfrm>
            <a:off x="6882813" y="3476496"/>
            <a:ext cx="3582362" cy="2334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E6C7565-C9B0-4DC8-ECAE-1404AF689795}"/>
              </a:ext>
            </a:extLst>
          </p:cNvPr>
          <p:cNvSpPr/>
          <p:nvPr/>
        </p:nvSpPr>
        <p:spPr>
          <a:xfrm>
            <a:off x="8741568" y="5851935"/>
            <a:ext cx="1546855" cy="8727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  <a:latin typeface="Gill Sans Ultra Bold" panose="020B0A02020104020203" pitchFamily="34" charset="0"/>
              </a:rPr>
              <a:t>Mathis Savoie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B132939-688C-56A6-B764-B3C045301FD7}"/>
              </a:ext>
            </a:extLst>
          </p:cNvPr>
          <p:cNvSpPr/>
          <p:nvPr/>
        </p:nvSpPr>
        <p:spPr>
          <a:xfrm>
            <a:off x="7012850" y="5851935"/>
            <a:ext cx="1546854" cy="89367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  <a:latin typeface="Gill Sans Ultra Bold" panose="020B0A02020104020203" pitchFamily="34" charset="0"/>
              </a:rPr>
              <a:t>Jackob Breton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C51F5D7B-6B4B-405C-3ED9-6D89F5B497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57" y="1800330"/>
            <a:ext cx="264713" cy="264079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8CFE88B-CC6F-B411-3ABC-0AAA69E13C50}"/>
              </a:ext>
            </a:extLst>
          </p:cNvPr>
          <p:cNvSpPr txBox="1"/>
          <p:nvPr/>
        </p:nvSpPr>
        <p:spPr>
          <a:xfrm>
            <a:off x="7120072" y="2158085"/>
            <a:ext cx="523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Gill Sans Ultra Bold" panose="020B0A02020104020203" pitchFamily="34" charset="0"/>
              </a:rPr>
              <a:t>Configuration de la manette à                                    l’aide d’une interface Web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98ABEAA-2949-644D-13C5-08036B968588}"/>
              </a:ext>
            </a:extLst>
          </p:cNvPr>
          <p:cNvSpPr txBox="1"/>
          <p:nvPr/>
        </p:nvSpPr>
        <p:spPr>
          <a:xfrm>
            <a:off x="7120071" y="1593892"/>
            <a:ext cx="443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Gill Sans Ultra Bold" panose="020B0A02020104020203" pitchFamily="34" charset="0"/>
              </a:rPr>
              <a:t>Conçu pour les personnes avec une motricité réduite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6A426D5-58F0-AB29-9DD0-AEA5787F8FDC}"/>
              </a:ext>
            </a:extLst>
          </p:cNvPr>
          <p:cNvSpPr txBox="1"/>
          <p:nvPr/>
        </p:nvSpPr>
        <p:spPr>
          <a:xfrm>
            <a:off x="-1850595" y="-483486"/>
            <a:ext cx="6438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latin typeface="Gill Sans Ultra Bold" panose="020B0A02020104020203" pitchFamily="34" charset="0"/>
              </a:rPr>
              <a:t>Projet pour l’école du Touret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46A4F34-4327-2AA4-F658-D30C0F5141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89" y="6251733"/>
            <a:ext cx="3684208" cy="606267"/>
          </a:xfrm>
          <a:prstGeom prst="rect">
            <a:avLst/>
          </a:prstGeom>
        </p:spPr>
      </p:pic>
      <p:sp>
        <p:nvSpPr>
          <p:cNvPr id="36" name="Flèche : haut 35">
            <a:extLst>
              <a:ext uri="{FF2B5EF4-FFF2-40B4-BE49-F238E27FC236}">
                <a16:creationId xmlns:a16="http://schemas.microsoft.com/office/drawing/2014/main" id="{1243D8DF-E904-18AE-2760-CA96034A9569}"/>
              </a:ext>
            </a:extLst>
          </p:cNvPr>
          <p:cNvSpPr/>
          <p:nvPr/>
        </p:nvSpPr>
        <p:spPr>
          <a:xfrm>
            <a:off x="2469676" y="1947725"/>
            <a:ext cx="216724" cy="58334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456CDACA-684F-3C5D-F85B-363405F847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57" y="2379835"/>
            <a:ext cx="264713" cy="264079"/>
          </a:xfrm>
          <a:prstGeom prst="rect">
            <a:avLst/>
          </a:prstGeom>
        </p:spPr>
      </p:pic>
      <p:pic>
        <p:nvPicPr>
          <p:cNvPr id="1026" name="Picture 2" descr="Kit de jeu Logitech G Adaptive pour la manette Xbox Adaptive">
            <a:extLst>
              <a:ext uri="{FF2B5EF4-FFF2-40B4-BE49-F238E27FC236}">
                <a16:creationId xmlns:a16="http://schemas.microsoft.com/office/drawing/2014/main" id="{B2AAE5C7-0B9E-68E0-9162-2F6F84ADA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95" y="4535372"/>
            <a:ext cx="2634216" cy="19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069FF2E-B4C9-EE41-F5C6-2683A3AF7B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43" y="6095535"/>
            <a:ext cx="830997" cy="83099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EAF1A25-FC28-29E0-5236-BFF12397EBF4}"/>
              </a:ext>
            </a:extLst>
          </p:cNvPr>
          <p:cNvSpPr txBox="1"/>
          <p:nvPr/>
        </p:nvSpPr>
        <p:spPr>
          <a:xfrm>
            <a:off x="7120074" y="2802862"/>
            <a:ext cx="2920379" cy="38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Gill Sans Ultra Bold" panose="020B0A02020104020203" pitchFamily="34" charset="0"/>
              </a:rPr>
              <a:t>Compatible PC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731C92-EAFB-813F-7C1E-2F48A6D5E3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59" y="2834896"/>
            <a:ext cx="264713" cy="264079"/>
          </a:xfrm>
          <a:prstGeom prst="rect">
            <a:avLst/>
          </a:prstGeom>
        </p:spPr>
      </p:pic>
      <p:pic>
        <p:nvPicPr>
          <p:cNvPr id="3" name="Image 2" descr="Une image contenant personne, homme&#10;&#10;Description générée automatiquement">
            <a:extLst>
              <a:ext uri="{FF2B5EF4-FFF2-40B4-BE49-F238E27FC236}">
                <a16:creationId xmlns:a16="http://schemas.microsoft.com/office/drawing/2014/main" id="{57762A65-9270-0810-4A62-095921E261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50" y="3599856"/>
            <a:ext cx="3316098" cy="2088214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5CC5C8F4-C60D-E918-E2E3-859AB04AB8DC}"/>
              </a:ext>
            </a:extLst>
          </p:cNvPr>
          <p:cNvGrpSpPr/>
          <p:nvPr/>
        </p:nvGrpSpPr>
        <p:grpSpPr>
          <a:xfrm>
            <a:off x="5226504" y="1724212"/>
            <a:ext cx="1478078" cy="1449390"/>
            <a:chOff x="1755007" y="304590"/>
            <a:chExt cx="4010981" cy="401098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5A3435E-A447-E6EF-DC3E-DA0B91FB5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5E8E435-C1BB-8D5C-18F7-1C2913B2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13" name="Picture 8" descr="Pc - Free computer icons">
            <a:extLst>
              <a:ext uri="{FF2B5EF4-FFF2-40B4-BE49-F238E27FC236}">
                <a16:creationId xmlns:a16="http://schemas.microsoft.com/office/drawing/2014/main" id="{FC0D2BCA-887E-74E5-CAE9-DA168AC31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90" y="-66783"/>
            <a:ext cx="2069829" cy="206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DFF3DC8-94C2-D8C7-9EE2-B238CB5CA720}"/>
              </a:ext>
            </a:extLst>
          </p:cNvPr>
          <p:cNvSpPr txBox="1"/>
          <p:nvPr/>
        </p:nvSpPr>
        <p:spPr>
          <a:xfrm>
            <a:off x="5384938" y="799629"/>
            <a:ext cx="643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>
                <a:latin typeface="Gill Sans Ultra Bold" panose="020B0A02020104020203" pitchFamily="34" charset="0"/>
              </a:rPr>
              <a:t>JOUER SANS LIMITE</a:t>
            </a:r>
          </a:p>
        </p:txBody>
      </p:sp>
    </p:spTree>
    <p:extLst>
      <p:ext uri="{BB962C8B-B14F-4D97-AF65-F5344CB8AC3E}">
        <p14:creationId xmlns:p14="http://schemas.microsoft.com/office/powerpoint/2010/main" val="63009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CCD8DD78CB75478FB7A49606877AA1" ma:contentTypeVersion="2" ma:contentTypeDescription="Crée un document." ma:contentTypeScope="" ma:versionID="a24462d5e0c1d66b33a9f1cc3b90736f">
  <xsd:schema xmlns:xsd="http://www.w3.org/2001/XMLSchema" xmlns:xs="http://www.w3.org/2001/XMLSchema" xmlns:p="http://schemas.microsoft.com/office/2006/metadata/properties" xmlns:ns2="59f032a8-2326-4110-a897-48ad6ab7eae4" targetNamespace="http://schemas.microsoft.com/office/2006/metadata/properties" ma:root="true" ma:fieldsID="c0c5f6991bd473b11ddc278ad5b4baea" ns2:_="">
    <xsd:import namespace="59f032a8-2326-4110-a897-48ad6ab7e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032a8-2326-4110-a897-48ad6ab7e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1B60B5-73E2-4C85-96B7-4C2EB77A98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f032a8-2326-4110-a897-48ad6ab7ea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69BD0A-57C3-4D81-BE60-3586149591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DBE64A-838C-4B7A-BED8-B845E833E6FB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9f032a8-2326-4110-a897-48ad6ab7eae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33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Ultra Bold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Breton, Jackob</dc:creator>
  <cp:lastModifiedBy>Savoie, Mathis</cp:lastModifiedBy>
  <cp:revision>6</cp:revision>
  <dcterms:created xsi:type="dcterms:W3CDTF">2022-11-28T13:48:54Z</dcterms:created>
  <dcterms:modified xsi:type="dcterms:W3CDTF">2023-01-26T20:51:49Z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0x01010099CCD8DD78CB75478FB7A49606877AA1</vt:lpwstr>
  </property>
</Properties>
</file>