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76AF9-42A0-BE27-3D6C-4C39F5B51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42410F-C09E-737A-9824-6507600A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BBC93-777F-8368-071D-8C28A31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0D851-39E5-CDC4-6D97-CF1D05DC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29560-5A48-651E-4462-826B231E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312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3C939-D6AA-324F-3EB7-280E5053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190EA-B2FA-2AB4-4C06-74B8BFEA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8B36C-082D-6E08-E77E-A472F431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F8AEF-C8A7-D9FC-DE46-78F43DDE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02076-ADCB-6530-9956-AABF00F0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46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B45ACA-BF81-212A-B9ED-CFED15D9E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E0DF66-B99E-BDAB-59EE-9D64A7B4E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2F906-823E-C6C6-5806-95F4AF7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8767F-B0F3-3632-29E4-AC540047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12951-5A82-901A-D72C-6F4CB6E7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78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62B6D-CE84-3B6D-C030-86A9E4AC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BBAC8-61E8-96CC-2D60-FAAC4842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84A04-4383-2C6E-FF17-C2E5FC3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B7697-CD02-A98F-2515-CB8952DA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82DB9-B7C5-9BDF-1763-8BE410C0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70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0881A-9AD3-0DD5-57C0-E90338A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7EA364-0AE2-D0C2-6DDD-9DCAA102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7F5F2-CDA8-9859-7853-17D76240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735BDF-4080-CF78-8146-771FAFE4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AB5CC-B7CF-3CE6-DE1F-330D37D5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13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0F6D6-A7A2-53D5-4C54-EDF2119A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D8A26-1E73-800E-34A5-FF431A76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BE0F4-3F90-5B8C-428C-B418D115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97CF6-77E5-D61E-D78D-787576AB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9579A-6A44-503F-DC6B-AE6EF7B7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A1AB1-80E5-EE70-C187-718AD0A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06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5FBFF-7000-76D1-3D3A-CCA8DDC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4B8F4-F0FE-BCCE-A9FC-8F83F693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A04B9-E2EF-5E0C-86B6-BA18F1DF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1CC74B-9A35-936B-219F-488D823E5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7AAF7D-027F-DB54-1A61-DE3934A85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B19B7B-5498-9A85-853F-D8AD6668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5BAC34-AA41-8E24-39F4-3434E7DA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3BAF3-1EE0-CB99-563C-CB16B9A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009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9917B-D554-28B1-09A9-BBE559AF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9E8D4-6847-02A6-12FB-1E72D730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0DA280-B2F6-2FA5-A641-8F790978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35C1D-1527-6A48-02F6-69A6B0AB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07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260FF8-33F9-A703-588F-AFC9F77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06BF2F-528B-9C80-3D8F-CFA71389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8FBDB1-FBC8-7DB3-329B-436EEA4F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90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1AF35-77B5-1557-F506-81F2050E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FA6E7-3955-57B5-6DA5-32C93E2A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31E481-1DD7-37B8-F456-606E6E22A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2E7AD-8C0A-48DC-9945-C04CD170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1AA691-773A-C152-E6C0-42CED58A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DFC4C7-7A9B-3BE6-37B2-28A10656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795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7A39A-45FB-60AF-D270-8AC951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9A4A6D-B479-D27D-10C0-111BE197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56FE-2B40-5B40-E85B-CC1CDCE0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D8DEE4-8170-8C3D-15CE-E789031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309068-ADA6-5A4F-917C-624FAAE4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19417-64AA-2DD7-A397-ED3DD83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35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13D034-66C7-9175-281D-F6898B36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2D313E-21A5-E9EB-9E0B-BAB54856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D77ED-FF97-B828-E92A-1E42C132E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9ADD-3D64-4887-B8C6-B5E64B182A8F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E1E5A-A851-B2CA-3211-A6EF1A26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49770-BB8C-E268-61B0-03903DED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716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5AB0AF-1F42-1232-AFFB-F231DEBB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875"/>
            <a:ext cx="4286250" cy="42862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A2F94B-CDB6-73CD-2C43-C5C9A1616D55}"/>
              </a:ext>
            </a:extLst>
          </p:cNvPr>
          <p:cNvSpPr txBox="1"/>
          <p:nvPr/>
        </p:nvSpPr>
        <p:spPr>
          <a:xfrm>
            <a:off x="6182689" y="516434"/>
            <a:ext cx="4286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Application web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28FEE2-8949-5D88-1AC6-19EEE3B1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30" y="513644"/>
            <a:ext cx="5058481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70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2</cp:revision>
  <dcterms:created xsi:type="dcterms:W3CDTF">2023-03-23T20:03:10Z</dcterms:created>
  <dcterms:modified xsi:type="dcterms:W3CDTF">2023-03-28T18:59:57Z</dcterms:modified>
</cp:coreProperties>
</file>