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5"/>
  </p:sldMasterIdLst>
  <p:notesMasterIdLst>
    <p:notesMasterId r:id="rId27"/>
  </p:notesMasterIdLst>
  <p:sldIdLst>
    <p:sldId id="257" r:id="rId6"/>
    <p:sldId id="275" r:id="rId7"/>
    <p:sldId id="259" r:id="rId8"/>
    <p:sldId id="274" r:id="rId9"/>
    <p:sldId id="276" r:id="rId10"/>
    <p:sldId id="277" r:id="rId11"/>
    <p:sldId id="278" r:id="rId12"/>
    <p:sldId id="279" r:id="rId13"/>
    <p:sldId id="282" r:id="rId14"/>
    <p:sldId id="285" r:id="rId15"/>
    <p:sldId id="288" r:id="rId16"/>
    <p:sldId id="287" r:id="rId17"/>
    <p:sldId id="283" r:id="rId18"/>
    <p:sldId id="271" r:id="rId19"/>
    <p:sldId id="280" r:id="rId20"/>
    <p:sldId id="286" r:id="rId21"/>
    <p:sldId id="281" r:id="rId22"/>
    <p:sldId id="284" r:id="rId23"/>
    <p:sldId id="289" r:id="rId24"/>
    <p:sldId id="291" r:id="rId25"/>
    <p:sldId id="260" r:id="rId26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6C4"/>
    <a:srgbClr val="8DC63F"/>
    <a:srgbClr val="EC008C"/>
    <a:srgbClr val="B41E8E"/>
    <a:srgbClr val="00ACCD"/>
    <a:srgbClr val="FFCB20"/>
    <a:srgbClr val="F58220"/>
    <a:srgbClr val="A4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BC05D-2D09-4631-8A27-83814B4C3FF3}" v="32" dt="2018-12-06T16:26:24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1" autoAdjust="0"/>
    <p:restoredTop sz="93600" autoAdjust="0"/>
  </p:normalViewPr>
  <p:slideViewPr>
    <p:cSldViewPr>
      <p:cViewPr varScale="1">
        <p:scale>
          <a:sx n="84" d="100"/>
          <a:sy n="84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o Pääkkönen" userId="738bf089a40c7f08" providerId="LiveId" clId="{442BC05D-2D09-4631-8A27-83814B4C3FF3}"/>
    <pc:docChg chg="undo custSel addSld delSld modSld sldOrd">
      <pc:chgData name="Mikko Pääkkönen" userId="738bf089a40c7f08" providerId="LiveId" clId="{442BC05D-2D09-4631-8A27-83814B4C3FF3}" dt="2018-12-06T16:30:09.277" v="1456" actId="114"/>
      <pc:docMkLst>
        <pc:docMk/>
      </pc:docMkLst>
      <pc:sldChg chg="modSp">
        <pc:chgData name="Mikko Pääkkönen" userId="738bf089a40c7f08" providerId="LiveId" clId="{442BC05D-2D09-4631-8A27-83814B4C3FF3}" dt="2018-12-06T16:29:18.884" v="1447" actId="20577"/>
        <pc:sldMkLst>
          <pc:docMk/>
          <pc:sldMk cId="346251895" sldId="276"/>
        </pc:sldMkLst>
        <pc:spChg chg="mod">
          <ac:chgData name="Mikko Pääkkönen" userId="738bf089a40c7f08" providerId="LiveId" clId="{442BC05D-2D09-4631-8A27-83814B4C3FF3}" dt="2018-12-06T16:29:18.884" v="1447" actId="20577"/>
          <ac:spMkLst>
            <pc:docMk/>
            <pc:sldMk cId="346251895" sldId="276"/>
            <ac:spMk id="6" creationId="{00000000-0000-0000-0000-000000000000}"/>
          </ac:spMkLst>
        </pc:spChg>
      </pc:sldChg>
      <pc:sldChg chg="modSp">
        <pc:chgData name="Mikko Pääkkönen" userId="738bf089a40c7f08" providerId="LiveId" clId="{442BC05D-2D09-4631-8A27-83814B4C3FF3}" dt="2018-12-06T16:29:28.445" v="1453" actId="20577"/>
        <pc:sldMkLst>
          <pc:docMk/>
          <pc:sldMk cId="4007713199" sldId="277"/>
        </pc:sldMkLst>
        <pc:spChg chg="mod">
          <ac:chgData name="Mikko Pääkkönen" userId="738bf089a40c7f08" providerId="LiveId" clId="{442BC05D-2D09-4631-8A27-83814B4C3FF3}" dt="2018-12-06T16:29:28.445" v="1453" actId="20577"/>
          <ac:spMkLst>
            <pc:docMk/>
            <pc:sldMk cId="4007713199" sldId="277"/>
            <ac:spMk id="6" creationId="{00000000-0000-0000-0000-000000000000}"/>
          </ac:spMkLst>
        </pc:spChg>
      </pc:sldChg>
      <pc:sldChg chg="modSp">
        <pc:chgData name="Mikko Pääkkönen" userId="738bf089a40c7f08" providerId="LiveId" clId="{442BC05D-2D09-4631-8A27-83814B4C3FF3}" dt="2018-12-06T16:30:09.277" v="1456" actId="114"/>
        <pc:sldMkLst>
          <pc:docMk/>
          <pc:sldMk cId="4228207482" sldId="280"/>
        </pc:sldMkLst>
        <pc:spChg chg="mod">
          <ac:chgData name="Mikko Pääkkönen" userId="738bf089a40c7f08" providerId="LiveId" clId="{442BC05D-2D09-4631-8A27-83814B4C3FF3}" dt="2018-12-06T16:30:09.277" v="1456" actId="114"/>
          <ac:spMkLst>
            <pc:docMk/>
            <pc:sldMk cId="4228207482" sldId="280"/>
            <ac:spMk id="3" creationId="{80F09F31-0F4A-402B-9DEA-4943ABCD730A}"/>
          </ac:spMkLst>
        </pc:spChg>
      </pc:sldChg>
      <pc:sldChg chg="modSp">
        <pc:chgData name="Mikko Pääkkönen" userId="738bf089a40c7f08" providerId="LiveId" clId="{442BC05D-2D09-4631-8A27-83814B4C3FF3}" dt="2018-12-06T14:54:22.675" v="310" actId="20577"/>
        <pc:sldMkLst>
          <pc:docMk/>
          <pc:sldMk cId="1885639018" sldId="282"/>
        </pc:sldMkLst>
        <pc:spChg chg="mod">
          <ac:chgData name="Mikko Pääkkönen" userId="738bf089a40c7f08" providerId="LiveId" clId="{442BC05D-2D09-4631-8A27-83814B4C3FF3}" dt="2018-12-06T14:54:22.675" v="310" actId="20577"/>
          <ac:spMkLst>
            <pc:docMk/>
            <pc:sldMk cId="1885639018" sldId="282"/>
            <ac:spMk id="2" creationId="{094DB930-2672-49D9-A543-781948FEFDBB}"/>
          </ac:spMkLst>
        </pc:spChg>
      </pc:sldChg>
      <pc:sldChg chg="addSp delSp modSp">
        <pc:chgData name="Mikko Pääkkönen" userId="738bf089a40c7f08" providerId="LiveId" clId="{442BC05D-2D09-4631-8A27-83814B4C3FF3}" dt="2018-12-06T15:01:43.780" v="511" actId="20577"/>
        <pc:sldMkLst>
          <pc:docMk/>
          <pc:sldMk cId="4218320821" sldId="283"/>
        </pc:sldMkLst>
        <pc:spChg chg="mod">
          <ac:chgData name="Mikko Pääkkönen" userId="738bf089a40c7f08" providerId="LiveId" clId="{442BC05D-2D09-4631-8A27-83814B4C3FF3}" dt="2018-12-06T14:55:27.319" v="317" actId="1076"/>
          <ac:spMkLst>
            <pc:docMk/>
            <pc:sldMk cId="4218320821" sldId="283"/>
            <ac:spMk id="2" creationId="{094DB930-2672-49D9-A543-781948FEFDBB}"/>
          </ac:spMkLst>
        </pc:spChg>
        <pc:spChg chg="add del mod">
          <ac:chgData name="Mikko Pääkkönen" userId="738bf089a40c7f08" providerId="LiveId" clId="{442BC05D-2D09-4631-8A27-83814B4C3FF3}" dt="2018-12-06T14:55:23.647" v="315"/>
          <ac:spMkLst>
            <pc:docMk/>
            <pc:sldMk cId="4218320821" sldId="283"/>
            <ac:spMk id="3" creationId="{32ED0DB0-0C89-45C8-BB50-23D4DC2D344A}"/>
          </ac:spMkLst>
        </pc:spChg>
        <pc:spChg chg="add mod">
          <ac:chgData name="Mikko Pääkkönen" userId="738bf089a40c7f08" providerId="LiveId" clId="{442BC05D-2D09-4631-8A27-83814B4C3FF3}" dt="2018-12-06T15:01:43.780" v="511" actId="20577"/>
          <ac:spMkLst>
            <pc:docMk/>
            <pc:sldMk cId="4218320821" sldId="283"/>
            <ac:spMk id="5" creationId="{4E4D6918-FDED-414C-B264-73761DA60033}"/>
          </ac:spMkLst>
        </pc:spChg>
        <pc:picChg chg="mod">
          <ac:chgData name="Mikko Pääkkönen" userId="738bf089a40c7f08" providerId="LiveId" clId="{442BC05D-2D09-4631-8A27-83814B4C3FF3}" dt="2018-12-06T14:54:55.508" v="311" actId="1076"/>
          <ac:picMkLst>
            <pc:docMk/>
            <pc:sldMk cId="4218320821" sldId="283"/>
            <ac:picMk id="2050" creationId="{9F1DDE8C-2885-4563-8C53-3D54F68EFF80}"/>
          </ac:picMkLst>
        </pc:picChg>
      </pc:sldChg>
      <pc:sldChg chg="modSp">
        <pc:chgData name="Mikko Pääkkönen" userId="738bf089a40c7f08" providerId="LiveId" clId="{442BC05D-2D09-4631-8A27-83814B4C3FF3}" dt="2018-12-06T14:54:18.652" v="308" actId="20577"/>
        <pc:sldMkLst>
          <pc:docMk/>
          <pc:sldMk cId="1129442990" sldId="285"/>
        </pc:sldMkLst>
        <pc:spChg chg="mod">
          <ac:chgData name="Mikko Pääkkönen" userId="738bf089a40c7f08" providerId="LiveId" clId="{442BC05D-2D09-4631-8A27-83814B4C3FF3}" dt="2018-12-06T14:54:18.652" v="308" actId="20577"/>
          <ac:spMkLst>
            <pc:docMk/>
            <pc:sldMk cId="1129442990" sldId="285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4:51:23.766" v="191" actId="20577"/>
          <ac:spMkLst>
            <pc:docMk/>
            <pc:sldMk cId="1129442990" sldId="285"/>
            <ac:spMk id="3" creationId="{80F09F31-0F4A-402B-9DEA-4943ABCD730A}"/>
          </ac:spMkLst>
        </pc:spChg>
      </pc:sldChg>
      <pc:sldChg chg="modSp">
        <pc:chgData name="Mikko Pääkkönen" userId="738bf089a40c7f08" providerId="LiveId" clId="{442BC05D-2D09-4631-8A27-83814B4C3FF3}" dt="2018-12-06T15:48:07.671" v="922" actId="20577"/>
        <pc:sldMkLst>
          <pc:docMk/>
          <pc:sldMk cId="3660611479" sldId="286"/>
        </pc:sldMkLst>
        <pc:spChg chg="mod">
          <ac:chgData name="Mikko Pääkkönen" userId="738bf089a40c7f08" providerId="LiveId" clId="{442BC05D-2D09-4631-8A27-83814B4C3FF3}" dt="2018-12-06T15:48:07.671" v="922" actId="20577"/>
          <ac:spMkLst>
            <pc:docMk/>
            <pc:sldMk cId="3660611479" sldId="286"/>
            <ac:spMk id="2" creationId="{094DB930-2672-49D9-A543-781948FEFDBB}"/>
          </ac:spMkLst>
        </pc:spChg>
      </pc:sldChg>
      <pc:sldChg chg="modSp add">
        <pc:chgData name="Mikko Pääkkönen" userId="738bf089a40c7f08" providerId="LiveId" clId="{442BC05D-2D09-4631-8A27-83814B4C3FF3}" dt="2018-12-06T16:26:37.976" v="1400" actId="6549"/>
        <pc:sldMkLst>
          <pc:docMk/>
          <pc:sldMk cId="3842755290" sldId="287"/>
        </pc:sldMkLst>
        <pc:spChg chg="mod">
          <ac:chgData name="Mikko Pääkkönen" userId="738bf089a40c7f08" providerId="LiveId" clId="{442BC05D-2D09-4631-8A27-83814B4C3FF3}" dt="2018-12-06T14:54:11.046" v="304" actId="6549"/>
          <ac:spMkLst>
            <pc:docMk/>
            <pc:sldMk cId="3842755290" sldId="287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6:26:37.976" v="1400" actId="6549"/>
          <ac:spMkLst>
            <pc:docMk/>
            <pc:sldMk cId="3842755290" sldId="287"/>
            <ac:spMk id="3" creationId="{80F09F31-0F4A-402B-9DEA-4943ABCD730A}"/>
          </ac:spMkLst>
        </pc:spChg>
      </pc:sldChg>
      <pc:sldChg chg="modSp add">
        <pc:chgData name="Mikko Pääkkönen" userId="738bf089a40c7f08" providerId="LiveId" clId="{442BC05D-2D09-4631-8A27-83814B4C3FF3}" dt="2018-12-06T15:08:59.169" v="912" actId="20577"/>
        <pc:sldMkLst>
          <pc:docMk/>
          <pc:sldMk cId="3528693322" sldId="288"/>
        </pc:sldMkLst>
        <pc:spChg chg="mod">
          <ac:chgData name="Mikko Pääkkönen" userId="738bf089a40c7f08" providerId="LiveId" clId="{442BC05D-2D09-4631-8A27-83814B4C3FF3}" dt="2018-12-06T14:54:15.243" v="306" actId="20577"/>
          <ac:spMkLst>
            <pc:docMk/>
            <pc:sldMk cId="3528693322" sldId="288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5:08:59.169" v="912" actId="20577"/>
          <ac:spMkLst>
            <pc:docMk/>
            <pc:sldMk cId="3528693322" sldId="288"/>
            <ac:spMk id="3" creationId="{80F09F31-0F4A-402B-9DEA-4943ABCD730A}"/>
          </ac:spMkLst>
        </pc:spChg>
      </pc:sldChg>
      <pc:sldChg chg="modSp add">
        <pc:chgData name="Mikko Pääkkönen" userId="738bf089a40c7f08" providerId="LiveId" clId="{442BC05D-2D09-4631-8A27-83814B4C3FF3}" dt="2018-12-06T16:20:55.866" v="1260" actId="404"/>
        <pc:sldMkLst>
          <pc:docMk/>
          <pc:sldMk cId="2670121243" sldId="289"/>
        </pc:sldMkLst>
        <pc:spChg chg="mod">
          <ac:chgData name="Mikko Pääkkönen" userId="738bf089a40c7f08" providerId="LiveId" clId="{442BC05D-2D09-4631-8A27-83814B4C3FF3}" dt="2018-12-06T16:10:46.281" v="975" actId="20577"/>
          <ac:spMkLst>
            <pc:docMk/>
            <pc:sldMk cId="2670121243" sldId="289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6:20:55.866" v="1260" actId="404"/>
          <ac:spMkLst>
            <pc:docMk/>
            <pc:sldMk cId="2670121243" sldId="289"/>
            <ac:spMk id="3" creationId="{80F09F31-0F4A-402B-9DEA-4943ABCD730A}"/>
          </ac:spMkLst>
        </pc:spChg>
      </pc:sldChg>
      <pc:sldChg chg="modSp add del">
        <pc:chgData name="Mikko Pääkkönen" userId="738bf089a40c7f08" providerId="LiveId" clId="{442BC05D-2D09-4631-8A27-83814B4C3FF3}" dt="2018-12-06T16:24:23.605" v="1374" actId="2696"/>
        <pc:sldMkLst>
          <pc:docMk/>
          <pc:sldMk cId="2701250902" sldId="290"/>
        </pc:sldMkLst>
        <pc:spChg chg="mod">
          <ac:chgData name="Mikko Pääkkönen" userId="738bf089a40c7f08" providerId="LiveId" clId="{442BC05D-2D09-4631-8A27-83814B4C3FF3}" dt="2018-12-06T16:22:16.491" v="1300" actId="20577"/>
          <ac:spMkLst>
            <pc:docMk/>
            <pc:sldMk cId="2701250902" sldId="290"/>
            <ac:spMk id="2" creationId="{094DB930-2672-49D9-A543-781948FEFDBB}"/>
          </ac:spMkLst>
        </pc:spChg>
      </pc:sldChg>
      <pc:sldChg chg="addSp delSp modSp add ord">
        <pc:chgData name="Mikko Pääkkönen" userId="738bf089a40c7f08" providerId="LiveId" clId="{442BC05D-2D09-4631-8A27-83814B4C3FF3}" dt="2018-12-06T16:24:16.117" v="1373" actId="20577"/>
        <pc:sldMkLst>
          <pc:docMk/>
          <pc:sldMk cId="945728134" sldId="291"/>
        </pc:sldMkLst>
        <pc:spChg chg="add del mod">
          <ac:chgData name="Mikko Pääkkönen" userId="738bf089a40c7f08" providerId="LiveId" clId="{442BC05D-2D09-4631-8A27-83814B4C3FF3}" dt="2018-12-06T16:23:07.575" v="1304"/>
          <ac:spMkLst>
            <pc:docMk/>
            <pc:sldMk cId="945728134" sldId="291"/>
            <ac:spMk id="3" creationId="{E39A6641-2E94-47FD-8380-3988EF650C4C}"/>
          </ac:spMkLst>
        </pc:spChg>
        <pc:spChg chg="mod">
          <ac:chgData name="Mikko Pääkkönen" userId="738bf089a40c7f08" providerId="LiveId" clId="{442BC05D-2D09-4631-8A27-83814B4C3FF3}" dt="2018-12-06T16:24:16.117" v="1373" actId="20577"/>
          <ac:spMkLst>
            <pc:docMk/>
            <pc:sldMk cId="945728134" sldId="291"/>
            <ac:spMk id="4" creationId="{CD757016-FBB2-409C-84E4-A85215112A01}"/>
          </ac:spMkLst>
        </pc:spChg>
        <pc:picChg chg="add mod">
          <ac:chgData name="Mikko Pääkkönen" userId="738bf089a40c7f08" providerId="LiveId" clId="{442BC05D-2D09-4631-8A27-83814B4C3FF3}" dt="2018-12-06T16:23:20.184" v="1309" actId="14100"/>
          <ac:picMkLst>
            <pc:docMk/>
            <pc:sldMk cId="945728134" sldId="291"/>
            <ac:picMk id="5" creationId="{8BF6F893-B1AD-46F5-AD52-C4FFDBA50DC0}"/>
          </ac:picMkLst>
        </pc:picChg>
        <pc:picChg chg="del">
          <ac:chgData name="Mikko Pääkkönen" userId="738bf089a40c7f08" providerId="LiveId" clId="{442BC05D-2D09-4631-8A27-83814B4C3FF3}" dt="2018-12-06T16:22:42.347" v="1303" actId="478"/>
          <ac:picMkLst>
            <pc:docMk/>
            <pc:sldMk cId="945728134" sldId="291"/>
            <ac:picMk id="9" creationId="{061772FC-DBF1-46CA-9279-6212D65CD664}"/>
          </ac:picMkLst>
        </pc:picChg>
      </pc:sldChg>
    </pc:docChg>
  </pc:docChgLst>
  <pc:docChgLst>
    <pc:chgData name="Mikko Pääkkönen" userId="738bf089a40c7f08" providerId="LiveId" clId="{7371DB93-0DF9-4B60-9C3A-91FFF4D00BD4}"/>
    <pc:docChg chg="undo custSel addSld delSld modSld sldOrd">
      <pc:chgData name="Mikko Pääkkönen" userId="738bf089a40c7f08" providerId="LiveId" clId="{7371DB93-0DF9-4B60-9C3A-91FFF4D00BD4}" dt="2018-09-26T05:57:01.480" v="3699" actId="20577"/>
      <pc:docMkLst>
        <pc:docMk/>
      </pc:docMkLst>
      <pc:sldChg chg="modSp">
        <pc:chgData name="Mikko Pääkkönen" userId="738bf089a40c7f08" providerId="LiveId" clId="{7371DB93-0DF9-4B60-9C3A-91FFF4D00BD4}" dt="2018-09-11T13:52:00.990" v="479" actId="20577"/>
        <pc:sldMkLst>
          <pc:docMk/>
          <pc:sldMk cId="0" sldId="257"/>
        </pc:sldMkLst>
        <pc:spChg chg="mod">
          <ac:chgData name="Mikko Pääkkönen" userId="738bf089a40c7f08" providerId="LiveId" clId="{7371DB93-0DF9-4B60-9C3A-91FFF4D00BD4}" dt="2018-09-11T13:52:00.990" v="479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Mikko Pääkkönen" userId="738bf089a40c7f08" providerId="LiveId" clId="{7371DB93-0DF9-4B60-9C3A-91FFF4D00BD4}" dt="2018-09-11T13:39:11.750" v="24" actId="20577"/>
          <ac:spMkLst>
            <pc:docMk/>
            <pc:sldMk cId="0" sldId="257"/>
            <ac:spMk id="20482" creationId="{00000000-0000-0000-0000-000000000000}"/>
          </ac:spMkLst>
        </pc:spChg>
      </pc:sldChg>
      <pc:sldChg chg="modSp">
        <pc:chgData name="Mikko Pääkkönen" userId="738bf089a40c7f08" providerId="LiveId" clId="{7371DB93-0DF9-4B60-9C3A-91FFF4D00BD4}" dt="2018-09-11T14:18:51.311" v="1666" actId="404"/>
        <pc:sldMkLst>
          <pc:docMk/>
          <pc:sldMk cId="0" sldId="259"/>
        </pc:sldMkLst>
        <pc:spChg chg="mod">
          <ac:chgData name="Mikko Pääkkönen" userId="738bf089a40c7f08" providerId="LiveId" clId="{7371DB93-0DF9-4B60-9C3A-91FFF4D00BD4}" dt="2018-09-11T13:48:05.077" v="200" actId="20577"/>
          <ac:spMkLst>
            <pc:docMk/>
            <pc:sldMk cId="0" sldId="259"/>
            <ac:spMk id="5" creationId="{00000000-0000-0000-0000-000000000000}"/>
          </ac:spMkLst>
        </pc:spChg>
        <pc:spChg chg="mod">
          <ac:chgData name="Mikko Pääkkönen" userId="738bf089a40c7f08" providerId="LiveId" clId="{7371DB93-0DF9-4B60-9C3A-91FFF4D00BD4}" dt="2018-09-11T14:18:51.311" v="1666" actId="404"/>
          <ac:spMkLst>
            <pc:docMk/>
            <pc:sldMk cId="0" sldId="259"/>
            <ac:spMk id="6" creationId="{00000000-0000-0000-0000-000000000000}"/>
          </ac:spMkLst>
        </pc:spChg>
      </pc:sldChg>
      <pc:sldChg chg="modSp">
        <pc:chgData name="Mikko Pääkkönen" userId="738bf089a40c7f08" providerId="LiveId" clId="{7371DB93-0DF9-4B60-9C3A-91FFF4D00BD4}" dt="2018-09-11T14:21:05.350" v="1679" actId="20577"/>
        <pc:sldMkLst>
          <pc:docMk/>
          <pc:sldMk cId="1145613939" sldId="271"/>
        </pc:sldMkLst>
        <pc:spChg chg="mod">
          <ac:chgData name="Mikko Pääkkönen" userId="738bf089a40c7f08" providerId="LiveId" clId="{7371DB93-0DF9-4B60-9C3A-91FFF4D00BD4}" dt="2018-09-11T14:21:05.350" v="1679" actId="20577"/>
          <ac:spMkLst>
            <pc:docMk/>
            <pc:sldMk cId="1145613939" sldId="271"/>
            <ac:spMk id="2" creationId="{00000000-0000-0000-0000-000000000000}"/>
          </ac:spMkLst>
        </pc:spChg>
      </pc:sldChg>
      <pc:sldChg chg="modSp add modNotesTx">
        <pc:chgData name="Mikko Pääkkönen" userId="738bf089a40c7f08" providerId="LiveId" clId="{7371DB93-0DF9-4B60-9C3A-91FFF4D00BD4}" dt="2018-09-11T14:23:33.030" v="1829" actId="20577"/>
        <pc:sldMkLst>
          <pc:docMk/>
          <pc:sldMk cId="3378279309" sldId="274"/>
        </pc:sldMkLst>
        <pc:spChg chg="mod">
          <ac:chgData name="Mikko Pääkkönen" userId="738bf089a40c7f08" providerId="LiveId" clId="{7371DB93-0DF9-4B60-9C3A-91FFF4D00BD4}" dt="2018-09-11T14:23:33.030" v="1829" actId="20577"/>
          <ac:spMkLst>
            <pc:docMk/>
            <pc:sldMk cId="3378279309" sldId="274"/>
            <ac:spMk id="3" creationId="{00000000-0000-0000-0000-000000000000}"/>
          </ac:spMkLst>
        </pc:spChg>
        <pc:spChg chg="mod">
          <ac:chgData name="Mikko Pääkkönen" userId="738bf089a40c7f08" providerId="LiveId" clId="{7371DB93-0DF9-4B60-9C3A-91FFF4D00BD4}" dt="2018-09-11T13:56:41.971" v="647" actId="5793"/>
          <ac:spMkLst>
            <pc:docMk/>
            <pc:sldMk cId="3378279309" sldId="274"/>
            <ac:spMk id="6" creationId="{00000000-0000-0000-0000-000000000000}"/>
          </ac:spMkLst>
        </pc:spChg>
      </pc:sldChg>
      <pc:sldChg chg="modSp add ord">
        <pc:chgData name="Mikko Pääkkönen" userId="738bf089a40c7f08" providerId="LiveId" clId="{7371DB93-0DF9-4B60-9C3A-91FFF4D00BD4}" dt="2018-09-11T13:47:07.861" v="161"/>
        <pc:sldMkLst>
          <pc:docMk/>
          <pc:sldMk cId="102781314" sldId="275"/>
        </pc:sldMkLst>
        <pc:spChg chg="mod">
          <ac:chgData name="Mikko Pääkkönen" userId="738bf089a40c7f08" providerId="LiveId" clId="{7371DB93-0DF9-4B60-9C3A-91FFF4D00BD4}" dt="2018-09-11T13:45:54.362" v="150" actId="20577"/>
          <ac:spMkLst>
            <pc:docMk/>
            <pc:sldMk cId="102781314" sldId="275"/>
            <ac:spMk id="2" creationId="{D7ED3B97-F8D3-4697-8656-419A62126E0E}"/>
          </ac:spMkLst>
        </pc:spChg>
        <pc:spChg chg="mod">
          <ac:chgData name="Mikko Pääkkönen" userId="738bf089a40c7f08" providerId="LiveId" clId="{7371DB93-0DF9-4B60-9C3A-91FFF4D00BD4}" dt="2018-09-11T13:46:23.599" v="156"/>
          <ac:spMkLst>
            <pc:docMk/>
            <pc:sldMk cId="102781314" sldId="275"/>
            <ac:spMk id="3" creationId="{C6B65E48-DD32-4483-A03D-6E69AC8E7536}"/>
          </ac:spMkLst>
        </pc:spChg>
        <pc:spChg chg="mod">
          <ac:chgData name="Mikko Pääkkönen" userId="738bf089a40c7f08" providerId="LiveId" clId="{7371DB93-0DF9-4B60-9C3A-91FFF4D00BD4}" dt="2018-09-11T13:46:36.333" v="160" actId="20577"/>
          <ac:spMkLst>
            <pc:docMk/>
            <pc:sldMk cId="102781314" sldId="275"/>
            <ac:spMk id="4" creationId="{E2FBBCD5-1234-4BA5-B816-9359CB36DD98}"/>
          </ac:spMkLst>
        </pc:spChg>
      </pc:sldChg>
      <pc:sldChg chg="modSp add">
        <pc:chgData name="Mikko Pääkkönen" userId="738bf089a40c7f08" providerId="LiveId" clId="{7371DB93-0DF9-4B60-9C3A-91FFF4D00BD4}" dt="2018-09-11T14:05:51.806" v="913" actId="20577"/>
        <pc:sldMkLst>
          <pc:docMk/>
          <pc:sldMk cId="346251895" sldId="276"/>
        </pc:sldMkLst>
        <pc:spChg chg="mod">
          <ac:chgData name="Mikko Pääkkönen" userId="738bf089a40c7f08" providerId="LiveId" clId="{7371DB93-0DF9-4B60-9C3A-91FFF4D00BD4}" dt="2018-09-11T14:05:20.799" v="906" actId="6549"/>
          <ac:spMkLst>
            <pc:docMk/>
            <pc:sldMk cId="346251895" sldId="276"/>
            <ac:spMk id="3" creationId="{00000000-0000-0000-0000-000000000000}"/>
          </ac:spMkLst>
        </pc:spChg>
        <pc:spChg chg="mod">
          <ac:chgData name="Mikko Pääkkönen" userId="738bf089a40c7f08" providerId="LiveId" clId="{7371DB93-0DF9-4B60-9C3A-91FFF4D00BD4}" dt="2018-09-11T14:05:51.806" v="913" actId="20577"/>
          <ac:spMkLst>
            <pc:docMk/>
            <pc:sldMk cId="346251895" sldId="276"/>
            <ac:spMk id="5" creationId="{00000000-0000-0000-0000-000000000000}"/>
          </ac:spMkLst>
        </pc:spChg>
        <pc:spChg chg="mod">
          <ac:chgData name="Mikko Pääkkönen" userId="738bf089a40c7f08" providerId="LiveId" clId="{7371DB93-0DF9-4B60-9C3A-91FFF4D00BD4}" dt="2018-09-11T14:05:17.989" v="905" actId="6549"/>
          <ac:spMkLst>
            <pc:docMk/>
            <pc:sldMk cId="346251895" sldId="276"/>
            <ac:spMk id="6" creationId="{00000000-0000-0000-0000-000000000000}"/>
          </ac:spMkLst>
        </pc:spChg>
      </pc:sldChg>
      <pc:sldChg chg="modSp add">
        <pc:chgData name="Mikko Pääkkönen" userId="738bf089a40c7f08" providerId="LiveId" clId="{7371DB93-0DF9-4B60-9C3A-91FFF4D00BD4}" dt="2018-09-11T14:07:45.652" v="1191" actId="20577"/>
        <pc:sldMkLst>
          <pc:docMk/>
          <pc:sldMk cId="4007713199" sldId="277"/>
        </pc:sldMkLst>
        <pc:spChg chg="mod">
          <ac:chgData name="Mikko Pääkkönen" userId="738bf089a40c7f08" providerId="LiveId" clId="{7371DB93-0DF9-4B60-9C3A-91FFF4D00BD4}" dt="2018-09-11T14:05:56.663" v="917" actId="20577"/>
          <ac:spMkLst>
            <pc:docMk/>
            <pc:sldMk cId="4007713199" sldId="277"/>
            <ac:spMk id="5" creationId="{00000000-0000-0000-0000-000000000000}"/>
          </ac:spMkLst>
        </pc:spChg>
        <pc:spChg chg="mod">
          <ac:chgData name="Mikko Pääkkönen" userId="738bf089a40c7f08" providerId="LiveId" clId="{7371DB93-0DF9-4B60-9C3A-91FFF4D00BD4}" dt="2018-09-11T14:07:45.652" v="1191" actId="20577"/>
          <ac:spMkLst>
            <pc:docMk/>
            <pc:sldMk cId="4007713199" sldId="277"/>
            <ac:spMk id="6" creationId="{00000000-0000-0000-0000-000000000000}"/>
          </ac:spMkLst>
        </pc:spChg>
      </pc:sldChg>
      <pc:sldChg chg="addSp modSp add">
        <pc:chgData name="Mikko Pääkkönen" userId="738bf089a40c7f08" providerId="LiveId" clId="{7371DB93-0DF9-4B60-9C3A-91FFF4D00BD4}" dt="2018-09-26T05:45:45.462" v="3187" actId="1076"/>
        <pc:sldMkLst>
          <pc:docMk/>
          <pc:sldMk cId="1761254096" sldId="278"/>
        </pc:sldMkLst>
        <pc:spChg chg="mod">
          <ac:chgData name="Mikko Pääkkönen" userId="738bf089a40c7f08" providerId="LiveId" clId="{7371DB93-0DF9-4B60-9C3A-91FFF4D00BD4}" dt="2018-09-11T14:10:36.394" v="1272" actId="20577"/>
          <ac:spMkLst>
            <pc:docMk/>
            <pc:sldMk cId="1761254096" sldId="278"/>
            <ac:spMk id="2" creationId="{094DB930-2672-49D9-A543-781948FEFDBB}"/>
          </ac:spMkLst>
        </pc:spChg>
        <pc:spChg chg="mod">
          <ac:chgData name="Mikko Pääkkönen" userId="738bf089a40c7f08" providerId="LiveId" clId="{7371DB93-0DF9-4B60-9C3A-91FFF4D00BD4}" dt="2018-09-11T14:12:35.491" v="1389" actId="5793"/>
          <ac:spMkLst>
            <pc:docMk/>
            <pc:sldMk cId="1761254096" sldId="278"/>
            <ac:spMk id="3" creationId="{80F09F31-0F4A-402B-9DEA-4943ABCD730A}"/>
          </ac:spMkLst>
        </pc:spChg>
        <pc:picChg chg="add mod">
          <ac:chgData name="Mikko Pääkkönen" userId="738bf089a40c7f08" providerId="LiveId" clId="{7371DB93-0DF9-4B60-9C3A-91FFF4D00BD4}" dt="2018-09-26T05:45:45.462" v="3187" actId="1076"/>
          <ac:picMkLst>
            <pc:docMk/>
            <pc:sldMk cId="1761254096" sldId="278"/>
            <ac:picMk id="3074" creationId="{89099A95-FDAB-4E01-AF9F-E6B8CC7CCBA7}"/>
          </ac:picMkLst>
        </pc:picChg>
      </pc:sldChg>
      <pc:sldChg chg="addSp modSp add">
        <pc:chgData name="Mikko Pääkkönen" userId="738bf089a40c7f08" providerId="LiveId" clId="{7371DB93-0DF9-4B60-9C3A-91FFF4D00BD4}" dt="2018-09-26T05:45:59.331" v="3188"/>
        <pc:sldMkLst>
          <pc:docMk/>
          <pc:sldMk cId="3796990650" sldId="279"/>
        </pc:sldMkLst>
        <pc:spChg chg="mod">
          <ac:chgData name="Mikko Pääkkönen" userId="738bf089a40c7f08" providerId="LiveId" clId="{7371DB93-0DF9-4B60-9C3A-91FFF4D00BD4}" dt="2018-09-11T14:13:51.263" v="1431" actId="20577"/>
          <ac:spMkLst>
            <pc:docMk/>
            <pc:sldMk cId="3796990650" sldId="279"/>
            <ac:spMk id="2" creationId="{094DB930-2672-49D9-A543-781948FEFDBB}"/>
          </ac:spMkLst>
        </pc:spChg>
        <pc:spChg chg="mod">
          <ac:chgData name="Mikko Pääkkönen" userId="738bf089a40c7f08" providerId="LiveId" clId="{7371DB93-0DF9-4B60-9C3A-91FFF4D00BD4}" dt="2018-09-11T14:15:26.552" v="1560" actId="15"/>
          <ac:spMkLst>
            <pc:docMk/>
            <pc:sldMk cId="3796990650" sldId="279"/>
            <ac:spMk id="3" creationId="{80F09F31-0F4A-402B-9DEA-4943ABCD730A}"/>
          </ac:spMkLst>
        </pc:spChg>
        <pc:picChg chg="add">
          <ac:chgData name="Mikko Pääkkönen" userId="738bf089a40c7f08" providerId="LiveId" clId="{7371DB93-0DF9-4B60-9C3A-91FFF4D00BD4}" dt="2018-09-26T05:45:59.331" v="3188"/>
          <ac:picMkLst>
            <pc:docMk/>
            <pc:sldMk cId="3796990650" sldId="279"/>
            <ac:picMk id="5" creationId="{AB0B8663-C4FC-4020-BFAA-C476B0BBDB05}"/>
          </ac:picMkLst>
        </pc:picChg>
      </pc:sldChg>
      <pc:sldChg chg="modSp add ord">
        <pc:chgData name="Mikko Pääkkönen" userId="738bf089a40c7f08" providerId="LiveId" clId="{7371DB93-0DF9-4B60-9C3A-91FFF4D00BD4}" dt="2018-09-26T05:40:50.441" v="3168" actId="114"/>
        <pc:sldMkLst>
          <pc:docMk/>
          <pc:sldMk cId="4228207482" sldId="280"/>
        </pc:sldMkLst>
        <pc:spChg chg="mod">
          <ac:chgData name="Mikko Pääkkönen" userId="738bf089a40c7f08" providerId="LiveId" clId="{7371DB93-0DF9-4B60-9C3A-91FFF4D00BD4}" dt="2018-09-11T14:21:50.127" v="1735" actId="20577"/>
          <ac:spMkLst>
            <pc:docMk/>
            <pc:sldMk cId="4228207482" sldId="280"/>
            <ac:spMk id="2" creationId="{094DB930-2672-49D9-A543-781948FEFDBB}"/>
          </ac:spMkLst>
        </pc:spChg>
        <pc:spChg chg="mod">
          <ac:chgData name="Mikko Pääkkönen" userId="738bf089a40c7f08" providerId="LiveId" clId="{7371DB93-0DF9-4B60-9C3A-91FFF4D00BD4}" dt="2018-09-26T05:40:50.441" v="3168" actId="114"/>
          <ac:spMkLst>
            <pc:docMk/>
            <pc:sldMk cId="4228207482" sldId="280"/>
            <ac:spMk id="3" creationId="{80F09F31-0F4A-402B-9DEA-4943ABCD730A}"/>
          </ac:spMkLst>
        </pc:spChg>
      </pc:sldChg>
      <pc:sldChg chg="addSp delSp modSp add">
        <pc:chgData name="Mikko Pääkkönen" userId="738bf089a40c7f08" providerId="LiveId" clId="{7371DB93-0DF9-4B60-9C3A-91FFF4D00BD4}" dt="2018-09-26T05:41:27.358" v="3176" actId="14100"/>
        <pc:sldMkLst>
          <pc:docMk/>
          <pc:sldMk cId="2255474097" sldId="281"/>
        </pc:sldMkLst>
        <pc:spChg chg="del">
          <ac:chgData name="Mikko Pääkkönen" userId="738bf089a40c7f08" providerId="LiveId" clId="{7371DB93-0DF9-4B60-9C3A-91FFF4D00BD4}" dt="2018-09-25T13:47:22.806" v="2060"/>
          <ac:spMkLst>
            <pc:docMk/>
            <pc:sldMk cId="2255474097" sldId="281"/>
            <ac:spMk id="2" creationId="{23EA5891-2A3E-4198-925B-6FA5E3350116}"/>
          </ac:spMkLst>
        </pc:spChg>
        <pc:spChg chg="del">
          <ac:chgData name="Mikko Pääkkönen" userId="738bf089a40c7f08" providerId="LiveId" clId="{7371DB93-0DF9-4B60-9C3A-91FFF4D00BD4}" dt="2018-09-25T13:47:22.806" v="2060"/>
          <ac:spMkLst>
            <pc:docMk/>
            <pc:sldMk cId="2255474097" sldId="281"/>
            <ac:spMk id="3" creationId="{1FD9E308-77C4-4008-9B94-14C0DA3A5A44}"/>
          </ac:spMkLst>
        </pc:spChg>
        <pc:spChg chg="mod">
          <ac:chgData name="Mikko Pääkkönen" userId="738bf089a40c7f08" providerId="LiveId" clId="{7371DB93-0DF9-4B60-9C3A-91FFF4D00BD4}" dt="2018-09-26T05:41:27.358" v="3176" actId="14100"/>
          <ac:spMkLst>
            <pc:docMk/>
            <pc:sldMk cId="2255474097" sldId="281"/>
            <ac:spMk id="4" creationId="{CD757016-FBB2-409C-84E4-A85215112A01}"/>
          </ac:spMkLst>
        </pc:spChg>
        <pc:spChg chg="add del mod">
          <ac:chgData name="Mikko Pääkkönen" userId="738bf089a40c7f08" providerId="LiveId" clId="{7371DB93-0DF9-4B60-9C3A-91FFF4D00BD4}" dt="2018-09-25T13:47:53.601" v="2061"/>
          <ac:spMkLst>
            <pc:docMk/>
            <pc:sldMk cId="2255474097" sldId="281"/>
            <ac:spMk id="5" creationId="{A88F3C1E-79B5-47B9-9FF6-2290E52E738E}"/>
          </ac:spMkLst>
        </pc:spChg>
        <pc:spChg chg="add del mod">
          <ac:chgData name="Mikko Pääkkönen" userId="738bf089a40c7f08" providerId="LiveId" clId="{7371DB93-0DF9-4B60-9C3A-91FFF4D00BD4}" dt="2018-09-25T13:48:54.291" v="2066"/>
          <ac:spMkLst>
            <pc:docMk/>
            <pc:sldMk cId="2255474097" sldId="281"/>
            <ac:spMk id="8" creationId="{E132AD37-EC53-462E-9447-1AD3CD405704}"/>
          </ac:spMkLst>
        </pc:spChg>
        <pc:picChg chg="add del mod">
          <ac:chgData name="Mikko Pääkkönen" userId="738bf089a40c7f08" providerId="LiveId" clId="{7371DB93-0DF9-4B60-9C3A-91FFF4D00BD4}" dt="2018-09-25T13:48:34.593" v="2065" actId="478"/>
          <ac:picMkLst>
            <pc:docMk/>
            <pc:sldMk cId="2255474097" sldId="281"/>
            <ac:picMk id="6" creationId="{A877A6A8-7B80-4ED4-AEF3-769694FF9574}"/>
          </ac:picMkLst>
        </pc:picChg>
        <pc:picChg chg="add mod">
          <ac:chgData name="Mikko Pääkkönen" userId="738bf089a40c7f08" providerId="LiveId" clId="{7371DB93-0DF9-4B60-9C3A-91FFF4D00BD4}" dt="2018-09-25T13:49:03.070" v="2069" actId="1076"/>
          <ac:picMkLst>
            <pc:docMk/>
            <pc:sldMk cId="2255474097" sldId="281"/>
            <ac:picMk id="9" creationId="{061772FC-DBF1-46CA-9279-6212D65CD664}"/>
          </ac:picMkLst>
        </pc:picChg>
      </pc:sldChg>
      <pc:sldChg chg="addSp modSp add">
        <pc:chgData name="Mikko Pääkkönen" userId="738bf089a40c7f08" providerId="LiveId" clId="{7371DB93-0DF9-4B60-9C3A-91FFF4D00BD4}" dt="2018-09-26T05:46:01.769" v="3189"/>
        <pc:sldMkLst>
          <pc:docMk/>
          <pc:sldMk cId="1885639018" sldId="282"/>
        </pc:sldMkLst>
        <pc:spChg chg="mod">
          <ac:chgData name="Mikko Pääkkönen" userId="738bf089a40c7f08" providerId="LiveId" clId="{7371DB93-0DF9-4B60-9C3A-91FFF4D00BD4}" dt="2018-09-26T05:22:36.752" v="2856" actId="20577"/>
          <ac:spMkLst>
            <pc:docMk/>
            <pc:sldMk cId="1885639018" sldId="282"/>
            <ac:spMk id="2" creationId="{094DB930-2672-49D9-A543-781948FEFDBB}"/>
          </ac:spMkLst>
        </pc:spChg>
        <pc:spChg chg="mod">
          <ac:chgData name="Mikko Pääkkönen" userId="738bf089a40c7f08" providerId="LiveId" clId="{7371DB93-0DF9-4B60-9C3A-91FFF4D00BD4}" dt="2018-09-26T05:10:00.009" v="2610" actId="20577"/>
          <ac:spMkLst>
            <pc:docMk/>
            <pc:sldMk cId="1885639018" sldId="282"/>
            <ac:spMk id="3" creationId="{80F09F31-0F4A-402B-9DEA-4943ABCD730A}"/>
          </ac:spMkLst>
        </pc:spChg>
        <pc:spChg chg="mod">
          <ac:chgData name="Mikko Pääkkönen" userId="738bf089a40c7f08" providerId="LiveId" clId="{7371DB93-0DF9-4B60-9C3A-91FFF4D00BD4}" dt="2018-09-26T05:08:17.007" v="2559" actId="20577"/>
          <ac:spMkLst>
            <pc:docMk/>
            <pc:sldMk cId="1885639018" sldId="282"/>
            <ac:spMk id="4" creationId="{4AB9EB3A-A16B-4531-8975-06E80423883E}"/>
          </ac:spMkLst>
        </pc:spChg>
        <pc:picChg chg="add">
          <ac:chgData name="Mikko Pääkkönen" userId="738bf089a40c7f08" providerId="LiveId" clId="{7371DB93-0DF9-4B60-9C3A-91FFF4D00BD4}" dt="2018-09-26T05:46:01.769" v="3189"/>
          <ac:picMkLst>
            <pc:docMk/>
            <pc:sldMk cId="1885639018" sldId="282"/>
            <ac:picMk id="5" creationId="{72640193-F4E3-4E22-91C0-CFC6EA110C5B}"/>
          </ac:picMkLst>
        </pc:picChg>
      </pc:sldChg>
      <pc:sldChg chg="addSp delSp modSp add">
        <pc:chgData name="Mikko Pääkkönen" userId="738bf089a40c7f08" providerId="LiveId" clId="{7371DB93-0DF9-4B60-9C3A-91FFF4D00BD4}" dt="2018-09-26T05:46:07.441" v="3191"/>
        <pc:sldMkLst>
          <pc:docMk/>
          <pc:sldMk cId="4218320821" sldId="283"/>
        </pc:sldMkLst>
        <pc:spChg chg="mod">
          <ac:chgData name="Mikko Pääkkönen" userId="738bf089a40c7f08" providerId="LiveId" clId="{7371DB93-0DF9-4B60-9C3A-91FFF4D00BD4}" dt="2018-09-26T05:11:01.230" v="2622" actId="20577"/>
          <ac:spMkLst>
            <pc:docMk/>
            <pc:sldMk cId="4218320821" sldId="283"/>
            <ac:spMk id="2" creationId="{094DB930-2672-49D9-A543-781948FEFDBB}"/>
          </ac:spMkLst>
        </pc:spChg>
        <pc:spChg chg="del mod">
          <ac:chgData name="Mikko Pääkkönen" userId="738bf089a40c7f08" providerId="LiveId" clId="{7371DB93-0DF9-4B60-9C3A-91FFF4D00BD4}" dt="2018-09-26T05:10:55.180" v="2613"/>
          <ac:spMkLst>
            <pc:docMk/>
            <pc:sldMk cId="4218320821" sldId="283"/>
            <ac:spMk id="3" creationId="{80F09F31-0F4A-402B-9DEA-4943ABCD730A}"/>
          </ac:spMkLst>
        </pc:spChg>
        <pc:spChg chg="mod">
          <ac:chgData name="Mikko Pääkkönen" userId="738bf089a40c7f08" providerId="LiveId" clId="{7371DB93-0DF9-4B60-9C3A-91FFF4D00BD4}" dt="2018-09-26T05:11:31.936" v="2653" actId="20577"/>
          <ac:spMkLst>
            <pc:docMk/>
            <pc:sldMk cId="4218320821" sldId="283"/>
            <ac:spMk id="4" creationId="{4AB9EB3A-A16B-4531-8975-06E80423883E}"/>
          </ac:spMkLst>
        </pc:spChg>
        <pc:picChg chg="add">
          <ac:chgData name="Mikko Pääkkönen" userId="738bf089a40c7f08" providerId="LiveId" clId="{7371DB93-0DF9-4B60-9C3A-91FFF4D00BD4}" dt="2018-09-26T05:46:07.441" v="3191"/>
          <ac:picMkLst>
            <pc:docMk/>
            <pc:sldMk cId="4218320821" sldId="283"/>
            <ac:picMk id="6" creationId="{3AB9C826-94D1-47A2-9EB7-634C9567DF35}"/>
          </ac:picMkLst>
        </pc:picChg>
        <pc:picChg chg="add">
          <ac:chgData name="Mikko Pääkkönen" userId="738bf089a40c7f08" providerId="LiveId" clId="{7371DB93-0DF9-4B60-9C3A-91FFF4D00BD4}" dt="2018-09-26T05:10:55.180" v="2613"/>
          <ac:picMkLst>
            <pc:docMk/>
            <pc:sldMk cId="4218320821" sldId="283"/>
            <ac:picMk id="2050" creationId="{9F1DDE8C-2885-4563-8C53-3D54F68EFF80}"/>
          </ac:picMkLst>
        </pc:picChg>
      </pc:sldChg>
      <pc:sldChg chg="modSp add ord">
        <pc:chgData name="Mikko Pääkkönen" userId="738bf089a40c7f08" providerId="LiveId" clId="{7371DB93-0DF9-4B60-9C3A-91FFF4D00BD4}" dt="2018-09-26T05:41:40.017" v="3183" actId="20577"/>
        <pc:sldMkLst>
          <pc:docMk/>
          <pc:sldMk cId="468159001" sldId="284"/>
        </pc:sldMkLst>
        <pc:spChg chg="mod">
          <ac:chgData name="Mikko Pääkkönen" userId="738bf089a40c7f08" providerId="LiveId" clId="{7371DB93-0DF9-4B60-9C3A-91FFF4D00BD4}" dt="2018-09-26T05:41:40.017" v="3183" actId="20577"/>
          <ac:spMkLst>
            <pc:docMk/>
            <pc:sldMk cId="468159001" sldId="284"/>
            <ac:spMk id="2" creationId="{094DB930-2672-49D9-A543-781948FEFDBB}"/>
          </ac:spMkLst>
        </pc:spChg>
        <pc:spChg chg="mod">
          <ac:chgData name="Mikko Pääkkönen" userId="738bf089a40c7f08" providerId="LiveId" clId="{7371DB93-0DF9-4B60-9C3A-91FFF4D00BD4}" dt="2018-09-26T05:20:08.848" v="2852" actId="404"/>
          <ac:spMkLst>
            <pc:docMk/>
            <pc:sldMk cId="468159001" sldId="284"/>
            <ac:spMk id="3" creationId="{80F09F31-0F4A-402B-9DEA-4943ABCD730A}"/>
          </ac:spMkLst>
        </pc:spChg>
      </pc:sldChg>
      <pc:sldChg chg="addSp modSp add">
        <pc:chgData name="Mikko Pääkkönen" userId="738bf089a40c7f08" providerId="LiveId" clId="{7371DB93-0DF9-4B60-9C3A-91FFF4D00BD4}" dt="2018-09-26T05:46:04.695" v="3190"/>
        <pc:sldMkLst>
          <pc:docMk/>
          <pc:sldMk cId="1129442990" sldId="285"/>
        </pc:sldMkLst>
        <pc:spChg chg="mod">
          <ac:chgData name="Mikko Pääkkönen" userId="738bf089a40c7f08" providerId="LiveId" clId="{7371DB93-0DF9-4B60-9C3A-91FFF4D00BD4}" dt="2018-09-26T05:22:45.189" v="2859" actId="20577"/>
          <ac:spMkLst>
            <pc:docMk/>
            <pc:sldMk cId="1129442990" sldId="285"/>
            <ac:spMk id="2" creationId="{094DB930-2672-49D9-A543-781948FEFDBB}"/>
          </ac:spMkLst>
        </pc:spChg>
        <pc:spChg chg="mod">
          <ac:chgData name="Mikko Pääkkönen" userId="738bf089a40c7f08" providerId="LiveId" clId="{7371DB93-0DF9-4B60-9C3A-91FFF4D00BD4}" dt="2018-09-26T05:39:55.387" v="3165" actId="404"/>
          <ac:spMkLst>
            <pc:docMk/>
            <pc:sldMk cId="1129442990" sldId="285"/>
            <ac:spMk id="3" creationId="{80F09F31-0F4A-402B-9DEA-4943ABCD730A}"/>
          </ac:spMkLst>
        </pc:spChg>
        <pc:spChg chg="mod">
          <ac:chgData name="Mikko Pääkkönen" userId="738bf089a40c7f08" providerId="LiveId" clId="{7371DB93-0DF9-4B60-9C3A-91FFF4D00BD4}" dt="2018-09-26T05:29:32.273" v="3127" actId="6549"/>
          <ac:spMkLst>
            <pc:docMk/>
            <pc:sldMk cId="1129442990" sldId="285"/>
            <ac:spMk id="4" creationId="{4AB9EB3A-A16B-4531-8975-06E80423883E}"/>
          </ac:spMkLst>
        </pc:spChg>
        <pc:picChg chg="add">
          <ac:chgData name="Mikko Pääkkönen" userId="738bf089a40c7f08" providerId="LiveId" clId="{7371DB93-0DF9-4B60-9C3A-91FFF4D00BD4}" dt="2018-09-26T05:46:04.695" v="3190"/>
          <ac:picMkLst>
            <pc:docMk/>
            <pc:sldMk cId="1129442990" sldId="285"/>
            <ac:picMk id="5" creationId="{04C78133-18E0-463B-8C83-4606FC2527B7}"/>
          </ac:picMkLst>
        </pc:picChg>
      </pc:sldChg>
      <pc:sldChg chg="addSp delSp modSp add">
        <pc:chgData name="Mikko Pääkkönen" userId="738bf089a40c7f08" providerId="LiveId" clId="{7371DB93-0DF9-4B60-9C3A-91FFF4D00BD4}" dt="2018-09-26T05:57:01.480" v="3699" actId="20577"/>
        <pc:sldMkLst>
          <pc:docMk/>
          <pc:sldMk cId="3660611479" sldId="286"/>
        </pc:sldMkLst>
        <pc:spChg chg="mod">
          <ac:chgData name="Mikko Pääkkönen" userId="738bf089a40c7f08" providerId="LiveId" clId="{7371DB93-0DF9-4B60-9C3A-91FFF4D00BD4}" dt="2018-09-26T05:51:29.737" v="3257" actId="20577"/>
          <ac:spMkLst>
            <pc:docMk/>
            <pc:sldMk cId="3660611479" sldId="286"/>
            <ac:spMk id="2" creationId="{094DB930-2672-49D9-A543-781948FEFDBB}"/>
          </ac:spMkLst>
        </pc:spChg>
        <pc:spChg chg="mod">
          <ac:chgData name="Mikko Pääkkönen" userId="738bf089a40c7f08" providerId="LiveId" clId="{7371DB93-0DF9-4B60-9C3A-91FFF4D00BD4}" dt="2018-09-26T05:57:01.480" v="3699" actId="20577"/>
          <ac:spMkLst>
            <pc:docMk/>
            <pc:sldMk cId="3660611479" sldId="286"/>
            <ac:spMk id="3" creationId="{80F09F31-0F4A-402B-9DEA-4943ABCD730A}"/>
          </ac:spMkLst>
        </pc:spChg>
        <pc:picChg chg="add del">
          <ac:chgData name="Mikko Pääkkönen" userId="738bf089a40c7f08" providerId="LiveId" clId="{7371DB93-0DF9-4B60-9C3A-91FFF4D00BD4}" dt="2018-09-26T05:51:56.120" v="3315" actId="478"/>
          <ac:picMkLst>
            <pc:docMk/>
            <pc:sldMk cId="3660611479" sldId="286"/>
            <ac:picMk id="5" creationId="{91E0E302-7602-496E-A25E-A9FC4A2DBD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5E35D9-39C7-41D6-834F-A1199BA76204}" type="datetimeFigureOut">
              <a:rPr lang="fi-FI"/>
              <a:pPr>
                <a:defRPr/>
              </a:pPr>
              <a:t>6.12.2018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1C0503-F7D4-4341-B6A4-2782FA915E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86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632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214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80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pinkk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8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31091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ava pohja: Pelkkä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BA9D5834-778B-41B4-B749-5176D72A087A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644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1A248101-1B36-4AEF-A51D-9704E9893A3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9512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, ei sivunumero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393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, kuvat, ei sivunumero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uvan paikkamerkki 10"/>
          <p:cNvSpPr>
            <a:spLocks noGrp="1"/>
          </p:cNvSpPr>
          <p:nvPr>
            <p:ph type="pic" sz="quarter" idx="13"/>
          </p:nvPr>
        </p:nvSpPr>
        <p:spPr>
          <a:xfrm>
            <a:off x="0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1683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13" name="Kuvan paikkamerkki 10"/>
          <p:cNvSpPr>
            <a:spLocks noGrp="1"/>
          </p:cNvSpPr>
          <p:nvPr>
            <p:ph type="pic" sz="quarter" idx="14"/>
          </p:nvPr>
        </p:nvSpPr>
        <p:spPr>
          <a:xfrm>
            <a:off x="2987824" y="4868863"/>
            <a:ext cx="3168352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4" name="Kuvan paikkamerkki 10"/>
          <p:cNvSpPr>
            <a:spLocks noGrp="1"/>
          </p:cNvSpPr>
          <p:nvPr>
            <p:ph type="pic" sz="quarter" idx="15"/>
          </p:nvPr>
        </p:nvSpPr>
        <p:spPr>
          <a:xfrm>
            <a:off x="6156176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339609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dia pinkk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4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purppur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9388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keltain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5736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orans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0935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turkoo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785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vihreä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11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purppur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5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1611070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6000" b="1" cap="none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8469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708920"/>
            <a:ext cx="4038600" cy="3417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708920"/>
            <a:ext cx="4038600" cy="3417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31D0B-AAAB-4043-8CA8-A7268650CEAB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1411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AE66-08FC-45AA-BE83-907D62F4B26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13682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äljäpohja: Otsikko ja kaav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2552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 dia isoille kuv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ian numeron paikkamerkki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90EF0-5654-46D2-AD68-6CA6E64212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2373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imeinen 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361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28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726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D645-2A26-4638-B02C-CAA0E609208E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7753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keltain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42072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orans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193231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turkoo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5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6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9465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vihreä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29721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4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4818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 ilman sivunumer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681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, sisältö ja kuv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2708275"/>
            <a:ext cx="8229600" cy="18728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8" name="Kuvan paikkamerkki 10"/>
          <p:cNvSpPr>
            <a:spLocks noGrp="1"/>
          </p:cNvSpPr>
          <p:nvPr>
            <p:ph type="pic" sz="quarter" idx="13"/>
          </p:nvPr>
        </p:nvSpPr>
        <p:spPr>
          <a:xfrm>
            <a:off x="-2597" y="4868863"/>
            <a:ext cx="2990421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0" name="Kuvan paikkamerkki 10"/>
          <p:cNvSpPr>
            <a:spLocks noGrp="1"/>
          </p:cNvSpPr>
          <p:nvPr>
            <p:ph type="pic" sz="quarter" idx="14"/>
          </p:nvPr>
        </p:nvSpPr>
        <p:spPr>
          <a:xfrm>
            <a:off x="2987824" y="4868863"/>
            <a:ext cx="3206446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2" name="Kuvan paikkamerkki 10"/>
          <p:cNvSpPr>
            <a:spLocks noGrp="1"/>
          </p:cNvSpPr>
          <p:nvPr>
            <p:ph type="pic" sz="quarter" idx="15"/>
          </p:nvPr>
        </p:nvSpPr>
        <p:spPr>
          <a:xfrm>
            <a:off x="6156176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77758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68313" y="1412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PERUSTYYL. NAPSAUTT.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2708275"/>
            <a:ext cx="822960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68313" y="6237288"/>
            <a:ext cx="5975350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16688" y="6237288"/>
            <a:ext cx="2170112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9C31221A-D393-4C15-9139-0F68431A988F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4759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C008C"/>
        </a:buClr>
        <a:buFont typeface="Wingdings" pitchFamily="2" charset="2"/>
        <a:buChar char="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C008C"/>
        </a:buClr>
        <a:buFont typeface="Wingdings" pitchFamily="2" charset="2"/>
        <a:buChar char="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 3" pitchFamily="18" charset="2"/>
        <a:buChar char="ê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ranches-in-a-Nutshell" TargetMode="External"/><Relationship Id="rId2" Type="http://schemas.openxmlformats.org/officeDocument/2006/relationships/hyperlink" Target="https://git-scm.com/book/en/v2/Git-Basics-Getting-a-Git-Repository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hyperlink" Target="https://git-scm.com/book/en/v2/Git-Branching-Basic-Branching-and-Merg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.osteele.com/2008/05/my-git-workflow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tfs/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iuIAZt6Dw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jUiuIAZt6Dw" TargetMode="Externa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iuIAZt6Dw" TargetMode="External"/><Relationship Id="rId2" Type="http://schemas.openxmlformats.org/officeDocument/2006/relationships/hyperlink" Target="https://www.youtube.com/watch?v=c3482qAzZLQ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watch?v=HVsySz-h9r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.uk/2015/12/07/visual_studio_code_git_integration/" TargetMode="External"/><Relationship Id="rId2" Type="http://schemas.openxmlformats.org/officeDocument/2006/relationships/hyperlink" Target="https://code.visualstudio.com/docs/editor/versioncontrol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fi/v1/Alkusanat-Versionhallinnasta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n1G45kpU2o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6n1G45kpU2o" TargetMode="Externa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Versionhallintaj&#228;rjestelm&#228;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List_of_version_control_softwa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visualstudio.microsoft.com/team-services/" TargetMode="Externa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i/v1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duct.hubspot.com/blog/git-and-github-tutorial-for-beginner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VERSIONHALLINTA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Mikko Pääkkönen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2/3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Branch</a:t>
            </a:r>
            <a:endParaRPr lang="fi-FI" dirty="0"/>
          </a:p>
          <a:p>
            <a:pPr lvl="1"/>
            <a:r>
              <a:rPr lang="fi-FI" sz="2000" dirty="0"/>
              <a:t>Projektissa on päähaara (oletusnimellä: </a:t>
            </a:r>
            <a:r>
              <a:rPr lang="fi-FI" sz="2000" dirty="0" err="1"/>
              <a:t>master</a:t>
            </a:r>
            <a:r>
              <a:rPr lang="fi-FI" sz="2000" dirty="0"/>
              <a:t>) ja sen lisäksi voi olla useita sivuhaaroja, joissa kehitetään uutta ominaisuutta, testataan, kokeillaan jne. sotkematta päähaaran koodia</a:t>
            </a:r>
          </a:p>
          <a:p>
            <a:pPr lvl="1"/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branch</a:t>
            </a:r>
            <a:r>
              <a:rPr lang="fi-FI" sz="2000" i="1" dirty="0"/>
              <a:t> demo</a:t>
            </a:r>
            <a:r>
              <a:rPr lang="fi-FI" sz="2000" dirty="0"/>
              <a:t>, luodaan uusi demo-niminen </a:t>
            </a:r>
            <a:r>
              <a:rPr lang="fi-FI" sz="2000" dirty="0" err="1"/>
              <a:t>branch</a:t>
            </a:r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demo</a:t>
            </a:r>
            <a:r>
              <a:rPr lang="fi-FI" sz="2000" dirty="0"/>
              <a:t>, siirrytään demo-haaraan</a:t>
            </a:r>
          </a:p>
          <a:p>
            <a:pPr lvl="1"/>
            <a:endParaRPr lang="fi-FI" dirty="0"/>
          </a:p>
          <a:p>
            <a:pPr lvl="1"/>
            <a:r>
              <a:rPr lang="fi-FI" sz="2000" dirty="0"/>
              <a:t>Tai yhdellä komennolla </a:t>
            </a:r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-b demo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4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3/3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Merge</a:t>
            </a:r>
            <a:endParaRPr lang="fi-FI" dirty="0"/>
          </a:p>
          <a:p>
            <a:pPr lvl="1"/>
            <a:r>
              <a:rPr lang="fi-FI" sz="2000" dirty="0"/>
              <a:t>Kun uusi ominaisuus on valmis, se voidaan yhdistää päähaaraan </a:t>
            </a:r>
            <a:r>
              <a:rPr lang="fi-FI" sz="2000" i="1" dirty="0" err="1"/>
              <a:t>merge</a:t>
            </a:r>
            <a:r>
              <a:rPr lang="fi-FI" sz="2000" dirty="0"/>
              <a:t>-komennolla. </a:t>
            </a:r>
          </a:p>
          <a:p>
            <a:pPr lvl="1"/>
            <a:r>
              <a:rPr lang="fi-FI" sz="2000" dirty="0"/>
              <a:t>Huolehditaan ensin, että muutokset on </a:t>
            </a:r>
            <a:r>
              <a:rPr lang="fi-FI" sz="2000" dirty="0" err="1"/>
              <a:t>kommitoitu</a:t>
            </a:r>
            <a:endParaRPr lang="fi-FI" sz="2000" dirty="0"/>
          </a:p>
          <a:p>
            <a:pPr lvl="1"/>
            <a:endParaRPr lang="fi-FI" sz="2000" i="1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</a:t>
            </a:r>
            <a:r>
              <a:rPr lang="fi-FI" sz="2000" i="1" dirty="0" err="1"/>
              <a:t>master</a:t>
            </a:r>
            <a:r>
              <a:rPr lang="fi-FI" sz="2000" i="1" dirty="0"/>
              <a:t>, s</a:t>
            </a:r>
            <a:r>
              <a:rPr lang="fi-FI" sz="2000" dirty="0"/>
              <a:t>iirrytään takaisin päähaaraan</a:t>
            </a:r>
            <a:endParaRPr lang="fi-FI" sz="2000" i="1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merge</a:t>
            </a:r>
            <a:r>
              <a:rPr lang="fi-FI" sz="2000" i="1" dirty="0"/>
              <a:t> demo, </a:t>
            </a:r>
            <a:r>
              <a:rPr lang="fi-FI" sz="2000" dirty="0"/>
              <a:t>yhdistetään demo-haara päähaaraan</a:t>
            </a:r>
          </a:p>
          <a:p>
            <a:pPr lvl="1"/>
            <a:endParaRPr lang="fi-FI" sz="1800" dirty="0"/>
          </a:p>
          <a:p>
            <a:pPr lvl="1"/>
            <a:r>
              <a:rPr lang="fi-FI" sz="1800" dirty="0"/>
              <a:t>demo-haara voidaan poistaa komennolla </a:t>
            </a:r>
            <a:r>
              <a:rPr lang="fi-FI" sz="1800" i="1" dirty="0" err="1"/>
              <a:t>git</a:t>
            </a:r>
            <a:r>
              <a:rPr lang="fi-FI" sz="1800" i="1" dirty="0"/>
              <a:t> </a:t>
            </a:r>
            <a:r>
              <a:rPr lang="fi-FI" sz="1800" i="1" dirty="0" err="1"/>
              <a:t>branch</a:t>
            </a:r>
            <a:r>
              <a:rPr lang="fi-FI" sz="1800" i="1" dirty="0"/>
              <a:t> -d demo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69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-ohjeita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err="1"/>
              <a:t>Git</a:t>
            </a:r>
            <a:r>
              <a:rPr lang="fi-FI" sz="2400" dirty="0"/>
              <a:t> Basics</a:t>
            </a:r>
          </a:p>
          <a:p>
            <a:pPr lvl="1"/>
            <a:r>
              <a:rPr lang="fi-FI" sz="1800" dirty="0">
                <a:hlinkClick r:id="rId2"/>
              </a:rPr>
              <a:t>https://git-scm.com/book/en/v2/Git-Basics-Getting-a-Git-Repository</a:t>
            </a:r>
            <a:endParaRPr lang="fi-FI" sz="1800" dirty="0"/>
          </a:p>
          <a:p>
            <a:r>
              <a:rPr lang="fi-FI" sz="2400" dirty="0" err="1"/>
              <a:t>Branches</a:t>
            </a:r>
            <a:r>
              <a:rPr lang="fi-FI" sz="2400" dirty="0"/>
              <a:t> in a </a:t>
            </a:r>
            <a:r>
              <a:rPr lang="fi-FI" sz="2400" dirty="0" err="1"/>
              <a:t>Nutshell</a:t>
            </a:r>
            <a:endParaRPr lang="fi-FI" sz="2400" dirty="0"/>
          </a:p>
          <a:p>
            <a:pPr lvl="1"/>
            <a:r>
              <a:rPr lang="fi-FI" sz="1800" dirty="0">
                <a:hlinkClick r:id="rId3"/>
              </a:rPr>
              <a:t>https://git-scm.com/book/en/v2/Git-Branching-Branches-in-a-Nutshell</a:t>
            </a:r>
            <a:endParaRPr lang="fi-FI" sz="1800" dirty="0"/>
          </a:p>
          <a:p>
            <a:r>
              <a:rPr lang="fi-FI" sz="2400" dirty="0"/>
              <a:t>Basic </a:t>
            </a:r>
            <a:r>
              <a:rPr lang="fi-FI" sz="2400" dirty="0" err="1"/>
              <a:t>Branching</a:t>
            </a:r>
            <a:r>
              <a:rPr lang="fi-FI" sz="2400" dirty="0"/>
              <a:t> and </a:t>
            </a:r>
            <a:r>
              <a:rPr lang="fi-FI" sz="2400" dirty="0" err="1"/>
              <a:t>Merging</a:t>
            </a:r>
            <a:endParaRPr lang="fi-FI" sz="2400" dirty="0"/>
          </a:p>
          <a:p>
            <a:pPr lvl="1"/>
            <a:r>
              <a:rPr lang="fi-FI" sz="1800" dirty="0">
                <a:hlinkClick r:id="rId4"/>
              </a:rPr>
              <a:t>https://git-scm.com/book/en/v2/Git-Branching-Basic-Branching-and-Merging</a:t>
            </a:r>
            <a:endParaRPr lang="fi-FI" sz="1800" dirty="0"/>
          </a:p>
          <a:p>
            <a:pPr lvl="1"/>
            <a:endParaRPr lang="fi-FI" i="1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75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-työnkulku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My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Oliver </a:t>
            </a:r>
            <a:r>
              <a:rPr lang="fi-FI" dirty="0" err="1"/>
              <a:t>Steele</a:t>
            </a:r>
            <a:r>
              <a:rPr lang="fi-FI" dirty="0"/>
              <a:t>, </a:t>
            </a:r>
            <a:r>
              <a:rPr lang="fi-FI" dirty="0">
                <a:hlinkClick r:id="rId2"/>
              </a:rPr>
              <a:t>https://blog.osteele.com/2008/05/my-git-workflow/</a:t>
            </a:r>
            <a:r>
              <a:rPr lang="fi-FI" dirty="0"/>
              <a:t> </a:t>
            </a:r>
          </a:p>
        </p:txBody>
      </p:sp>
      <p:pic>
        <p:nvPicPr>
          <p:cNvPr id="2050" name="Picture 2" descr="https://images.osteele.com/2008/git-transport.png">
            <a:extLst>
              <a:ext uri="{FF2B5EF4-FFF2-40B4-BE49-F238E27FC236}">
                <a16:creationId xmlns:a16="http://schemas.microsoft.com/office/drawing/2014/main" id="{9F1DDE8C-2885-4563-8C53-3D54F68EF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05" y="2707059"/>
            <a:ext cx="3613195" cy="34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it-scm.com/images/logos/2color-lightbg@2x.png">
            <a:extLst>
              <a:ext uri="{FF2B5EF4-FFF2-40B4-BE49-F238E27FC236}">
                <a16:creationId xmlns:a16="http://schemas.microsoft.com/office/drawing/2014/main" id="{3AB9C826-94D1-47A2-9EB7-634C9567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4E4D6918-FDED-414C-B264-73761DA60033}"/>
              </a:ext>
            </a:extLst>
          </p:cNvPr>
          <p:cNvSpPr txBox="1"/>
          <p:nvPr/>
        </p:nvSpPr>
        <p:spPr>
          <a:xfrm>
            <a:off x="5292079" y="2787948"/>
            <a:ext cx="3613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highlight>
                  <a:srgbClr val="C0C0C0"/>
                </a:highlight>
              </a:rPr>
              <a:t>workspace</a:t>
            </a:r>
            <a:endParaRPr lang="fi-FI" dirty="0">
              <a:highlight>
                <a:srgbClr val="C0C0C0"/>
              </a:highlight>
            </a:endParaRPr>
          </a:p>
          <a:p>
            <a:r>
              <a:rPr lang="fi-FI" dirty="0" err="1">
                <a:highlight>
                  <a:srgbClr val="00FFFF"/>
                </a:highlight>
              </a:rPr>
              <a:t>index</a:t>
            </a:r>
            <a:r>
              <a:rPr lang="fi-FI" dirty="0"/>
              <a:t> </a:t>
            </a:r>
          </a:p>
          <a:p>
            <a:r>
              <a:rPr lang="fi-FI" dirty="0" err="1">
                <a:highlight>
                  <a:srgbClr val="00FF00"/>
                </a:highlight>
              </a:rPr>
              <a:t>local</a:t>
            </a:r>
            <a:r>
              <a:rPr lang="fi-FI" dirty="0">
                <a:highlight>
                  <a:srgbClr val="00FF00"/>
                </a:highlight>
              </a:rPr>
              <a:t> </a:t>
            </a:r>
            <a:r>
              <a:rPr lang="fi-FI" dirty="0" err="1">
                <a:highlight>
                  <a:srgbClr val="00FF00"/>
                </a:highlight>
              </a:rPr>
              <a:t>repository</a:t>
            </a:r>
            <a:r>
              <a:rPr lang="fi-FI" dirty="0">
                <a:highlight>
                  <a:srgbClr val="00FF00"/>
                </a:highlight>
              </a:rPr>
              <a:t> </a:t>
            </a:r>
          </a:p>
          <a:p>
            <a:r>
              <a:rPr lang="fi-FI" dirty="0"/>
              <a:t>ovat paikallisella koneella</a:t>
            </a:r>
          </a:p>
          <a:p>
            <a:endParaRPr lang="fi-FI" dirty="0"/>
          </a:p>
          <a:p>
            <a:r>
              <a:rPr lang="fi-FI" dirty="0" err="1">
                <a:highlight>
                  <a:srgbClr val="FFFF00"/>
                </a:highlight>
              </a:rPr>
              <a:t>remote</a:t>
            </a:r>
            <a:r>
              <a:rPr lang="fi-FI" dirty="0">
                <a:highlight>
                  <a:srgbClr val="FFFF00"/>
                </a:highlight>
              </a:rPr>
              <a:t> </a:t>
            </a:r>
            <a:r>
              <a:rPr lang="fi-FI" dirty="0" err="1">
                <a:highlight>
                  <a:srgbClr val="FFFF00"/>
                </a:highlight>
              </a:rPr>
              <a:t>repository</a:t>
            </a:r>
            <a:r>
              <a:rPr lang="fi-FI" dirty="0"/>
              <a:t> </a:t>
            </a:r>
          </a:p>
          <a:p>
            <a:r>
              <a:rPr lang="fi-FI" dirty="0"/>
              <a:t>on jossakin muualla (esim. </a:t>
            </a:r>
            <a:r>
              <a:rPr lang="fi-FI" dirty="0" err="1"/>
              <a:t>GitLab</a:t>
            </a:r>
            <a:r>
              <a:rPr lang="fi-FI" dirty="0"/>
              <a:t>, GitHub jne.)</a:t>
            </a:r>
          </a:p>
        </p:txBody>
      </p:sp>
    </p:spTree>
    <p:extLst>
      <p:ext uri="{BB962C8B-B14F-4D97-AF65-F5344CB8AC3E}">
        <p14:creationId xmlns:p14="http://schemas.microsoft.com/office/powerpoint/2010/main" val="421832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Työvälineitä</a:t>
            </a:r>
          </a:p>
        </p:txBody>
      </p:sp>
    </p:spTree>
    <p:extLst>
      <p:ext uri="{BB962C8B-B14F-4D97-AF65-F5344CB8AC3E}">
        <p14:creationId xmlns:p14="http://schemas.microsoft.com/office/powerpoint/2010/main" val="114561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Työvälineet (Client)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Versionhallintajärjestemään</a:t>
            </a:r>
            <a:r>
              <a:rPr lang="fi-FI" dirty="0"/>
              <a:t> ollaan yhteydessä jollakin sovelluksella (</a:t>
            </a:r>
            <a:r>
              <a:rPr lang="fi-FI" dirty="0" err="1"/>
              <a:t>client</a:t>
            </a:r>
            <a:r>
              <a:rPr lang="fi-FI" dirty="0"/>
              <a:t>)</a:t>
            </a:r>
          </a:p>
          <a:p>
            <a:r>
              <a:rPr lang="fi-FI" dirty="0" err="1"/>
              <a:t>Git</a:t>
            </a:r>
            <a:r>
              <a:rPr lang="fi-FI" dirty="0"/>
              <a:t>-pohjaisiin järjestelmiin on useita graafisia </a:t>
            </a:r>
            <a:r>
              <a:rPr lang="fi-FI" dirty="0" err="1"/>
              <a:t>client</a:t>
            </a:r>
            <a:r>
              <a:rPr lang="fi-FI" dirty="0"/>
              <a:t>-sovelluksia (</a:t>
            </a:r>
            <a:r>
              <a:rPr lang="fi-FI" sz="2000" dirty="0">
                <a:hlinkClick r:id="rId2"/>
              </a:rPr>
              <a:t>https://git-scm.com/downloads/guis</a:t>
            </a:r>
            <a:r>
              <a:rPr lang="fi-FI" dirty="0"/>
              <a:t>)</a:t>
            </a:r>
          </a:p>
          <a:p>
            <a:r>
              <a:rPr lang="fi-FI" dirty="0"/>
              <a:t>tai </a:t>
            </a:r>
            <a:r>
              <a:rPr lang="fi-FI" dirty="0" err="1"/>
              <a:t>Command</a:t>
            </a:r>
            <a:r>
              <a:rPr lang="fi-FI" dirty="0"/>
              <a:t> Line (CMD) –työkalut</a:t>
            </a:r>
          </a:p>
          <a:p>
            <a:r>
              <a:rPr lang="fi-FI" dirty="0"/>
              <a:t>Visual Studiossa on </a:t>
            </a:r>
            <a:r>
              <a:rPr lang="fi-FI" i="1" dirty="0"/>
              <a:t>Team Explorer</a:t>
            </a:r>
            <a:r>
              <a:rPr lang="fi-FI" dirty="0"/>
              <a:t>, joka toimii </a:t>
            </a:r>
            <a:r>
              <a:rPr lang="fi-FI" dirty="0" err="1"/>
              <a:t>clienttina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820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Savonian sisäisissä projekteissa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On käytössä Microsoft Team Foundation Server </a:t>
            </a:r>
            <a:r>
              <a:rPr lang="fi-FI" sz="1800" dirty="0"/>
              <a:t>(</a:t>
            </a:r>
            <a:r>
              <a:rPr lang="fi-FI" sz="1800" dirty="0">
                <a:hlinkClick r:id="rId2"/>
              </a:rPr>
              <a:t>https://visualstudio.microsoft.com/tfs/</a:t>
            </a:r>
            <a:r>
              <a:rPr lang="fi-FI" sz="1800" dirty="0"/>
              <a:t>)</a:t>
            </a:r>
          </a:p>
          <a:p>
            <a:pPr lvl="1"/>
            <a:r>
              <a:rPr lang="fi-FI" sz="2000" dirty="0"/>
              <a:t>asennettu omalle palvelimelle ja on omassa ylläpidossa</a:t>
            </a:r>
          </a:p>
          <a:p>
            <a:pPr lvl="1"/>
            <a:r>
              <a:rPr lang="fi-FI" sz="2000" dirty="0"/>
              <a:t>näkyy vain sisäverkossa</a:t>
            </a:r>
          </a:p>
          <a:p>
            <a:pPr lvl="1"/>
            <a:r>
              <a:rPr lang="fi-FI" sz="2000" dirty="0"/>
              <a:t>käytetään keskitettyä version hallintaa </a:t>
            </a:r>
            <a:r>
              <a:rPr lang="fi-FI" sz="1800" dirty="0"/>
              <a:t>(Team Foundation Version Control, TFVC)</a:t>
            </a:r>
          </a:p>
          <a:p>
            <a:pPr lvl="1"/>
            <a:r>
              <a:rPr lang="fi-FI" sz="1800" dirty="0"/>
              <a:t>Projekteihin pääsyä hallitaan Savonian käyttäjätunnusten avulla</a:t>
            </a:r>
          </a:p>
          <a:p>
            <a:r>
              <a:rPr lang="fi-FI" dirty="0"/>
              <a:t>Pääasiallinen </a:t>
            </a:r>
            <a:r>
              <a:rPr lang="fi-FI" dirty="0" err="1"/>
              <a:t>client</a:t>
            </a:r>
            <a:r>
              <a:rPr lang="fi-FI" dirty="0"/>
              <a:t> on Visual Studio ja Team Explorer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061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D757016-FBB2-409C-84E4-A85215112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2" y="6237288"/>
            <a:ext cx="6623967" cy="360362"/>
          </a:xfrm>
        </p:spPr>
        <p:txBody>
          <a:bodyPr/>
          <a:lstStyle/>
          <a:p>
            <a:pPr>
              <a:defRPr/>
            </a:pPr>
            <a:r>
              <a:rPr lang="en-US" dirty="0"/>
              <a:t>Using Git with Visual Studio by </a:t>
            </a:r>
            <a:r>
              <a:rPr lang="en-US" dirty="0" err="1"/>
              <a:t>TechGenix</a:t>
            </a:r>
            <a:r>
              <a:rPr lang="en-US" dirty="0"/>
              <a:t> (9:10), </a:t>
            </a:r>
            <a:r>
              <a:rPr lang="en-US" dirty="0">
                <a:hlinkClick r:id="rId3"/>
              </a:rPr>
              <a:t>https://www.youtube.com/watch?v=jUiuIAZt6Dw</a:t>
            </a:r>
            <a:r>
              <a:rPr lang="en-US" dirty="0"/>
              <a:t> </a:t>
            </a:r>
          </a:p>
        </p:txBody>
      </p:sp>
      <p:pic>
        <p:nvPicPr>
          <p:cNvPr id="9" name="Online-media 8" title="Using Git with Visual Studio">
            <a:hlinkClick r:id="" action="ppaction://media"/>
            <a:extLst>
              <a:ext uri="{FF2B5EF4-FFF2-40B4-BE49-F238E27FC236}">
                <a16:creationId xmlns:a16="http://schemas.microsoft.com/office/drawing/2014/main" id="{061772FC-DBF1-46CA-9279-6212D65CD66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5516" y="1052736"/>
            <a:ext cx="8712968" cy="49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4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Videotutoriaaleja </a:t>
            </a:r>
            <a:r>
              <a:rPr lang="fi-FI" dirty="0" err="1"/>
              <a:t>Git:n</a:t>
            </a:r>
            <a:r>
              <a:rPr lang="fi-FI" dirty="0"/>
              <a:t> käyttöön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 Fundamentals (1:10:24) </a:t>
            </a:r>
            <a:r>
              <a:rPr lang="fi-FI" sz="1800" dirty="0">
                <a:hlinkClick r:id="rId2"/>
              </a:rPr>
              <a:t>https://www.youtube.com/watch?v=c3482qAzZLQ</a:t>
            </a:r>
            <a:endParaRPr lang="fi-FI" dirty="0"/>
          </a:p>
          <a:p>
            <a:r>
              <a:rPr lang="fi-FI" dirty="0"/>
              <a:t>Using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Visual Studio (9:10) </a:t>
            </a:r>
            <a:r>
              <a:rPr lang="fi-FI" sz="1800" dirty="0">
                <a:hlinkClick r:id="rId3"/>
              </a:rPr>
              <a:t>https://www.youtube.com/watch?v=jUiuIAZt6Dw</a:t>
            </a:r>
            <a:endParaRPr lang="fi-FI" dirty="0"/>
          </a:p>
          <a:p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Tutorial</a:t>
            </a:r>
            <a:r>
              <a:rPr lang="fi-FI" dirty="0"/>
              <a:t> for </a:t>
            </a:r>
            <a:r>
              <a:rPr lang="fi-FI" dirty="0" err="1"/>
              <a:t>Beginners</a:t>
            </a:r>
            <a:r>
              <a:rPr lang="fi-FI" dirty="0"/>
              <a:t>: </a:t>
            </a:r>
            <a:r>
              <a:rPr lang="fi-FI" dirty="0" err="1"/>
              <a:t>Command</a:t>
            </a:r>
            <a:r>
              <a:rPr lang="fi-FI" dirty="0"/>
              <a:t>-Line Fundamentals (30:32) </a:t>
            </a:r>
            <a:r>
              <a:rPr lang="fi-FI" sz="1800" dirty="0">
                <a:hlinkClick r:id="rId4"/>
              </a:rPr>
              <a:t>https://www.youtube.com/watch?v=HVsySz-h9r4</a:t>
            </a:r>
            <a:r>
              <a:rPr lang="fi-FI" dirty="0"/>
              <a:t> 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815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Visual Studio </a:t>
            </a:r>
            <a:r>
              <a:rPr lang="fi-FI" dirty="0" err="1"/>
              <a:t>Code</a:t>
            </a:r>
            <a:r>
              <a:rPr lang="fi-FI" dirty="0"/>
              <a:t> (VS </a:t>
            </a:r>
            <a:r>
              <a:rPr lang="fi-FI" dirty="0" err="1"/>
              <a:t>Code</a:t>
            </a:r>
            <a:r>
              <a:rPr lang="fi-FI" dirty="0"/>
              <a:t>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Using Version Control in VS </a:t>
            </a:r>
            <a:r>
              <a:rPr lang="fi-FI" dirty="0" err="1"/>
              <a:t>Code</a:t>
            </a:r>
            <a:r>
              <a:rPr lang="fi-FI" dirty="0"/>
              <a:t> </a:t>
            </a:r>
          </a:p>
          <a:p>
            <a:pPr lvl="1"/>
            <a:r>
              <a:rPr lang="fi-FI" sz="1800" dirty="0">
                <a:hlinkClick r:id="rId2"/>
              </a:rPr>
              <a:t>https://code.visualstudio.com/docs/editor/versioncontrol</a:t>
            </a:r>
            <a:endParaRPr lang="fi-FI" sz="1800" dirty="0"/>
          </a:p>
          <a:p>
            <a:r>
              <a:rPr lang="fi-FI" dirty="0"/>
              <a:t>VS </a:t>
            </a:r>
            <a:r>
              <a:rPr lang="fi-FI" dirty="0" err="1"/>
              <a:t>Code</a:t>
            </a:r>
            <a:r>
              <a:rPr lang="fi-FI" dirty="0"/>
              <a:t> tukee vakiona </a:t>
            </a:r>
            <a:r>
              <a:rPr lang="fi-FI" dirty="0" err="1"/>
              <a:t>Git:ä</a:t>
            </a:r>
            <a:r>
              <a:rPr lang="fi-FI" dirty="0"/>
              <a:t> ja siihen on saatavilla tuki moneen muuhun </a:t>
            </a:r>
            <a:r>
              <a:rPr lang="fi-FI" dirty="0" err="1"/>
              <a:t>VCS:hen</a:t>
            </a:r>
            <a:r>
              <a:rPr lang="fi-FI" dirty="0"/>
              <a:t>.</a:t>
            </a:r>
          </a:p>
          <a:p>
            <a:r>
              <a:rPr lang="fi-FI" dirty="0"/>
              <a:t>Hyvä dokumentti VS </a:t>
            </a:r>
            <a:r>
              <a:rPr lang="fi-FI" dirty="0" err="1"/>
              <a:t>Coden</a:t>
            </a:r>
            <a:r>
              <a:rPr lang="fi-FI" dirty="0"/>
              <a:t> yhdistämisestä Visual Studio Team Serviceen ja </a:t>
            </a:r>
            <a:r>
              <a:rPr lang="fi-FI" dirty="0" err="1"/>
              <a:t>GitHub:iin</a:t>
            </a:r>
            <a:endParaRPr lang="fi-FI" dirty="0"/>
          </a:p>
          <a:p>
            <a:pPr lvl="1"/>
            <a:r>
              <a:rPr lang="fi-FI" sz="1800" dirty="0">
                <a:hlinkClick r:id="rId3"/>
              </a:rPr>
              <a:t>https://www.theregister.co.uk/2015/12/07/visual_studio_code_git_integration/</a:t>
            </a:r>
            <a:endParaRPr lang="fi-FI" sz="1800" dirty="0"/>
          </a:p>
          <a:p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7012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ED3B97-F8D3-4697-8656-419A6212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Mikä/mitä on versionhallinta?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6B65E48-DD32-4483-A03D-6E69AC8E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” Versionhallinta on järjestelmä, joka ajan kuluessa tallentaa muutoksia tiedostoon tai joukkoon tiedostoja, jotta sinä voit palata tiettyihin versioihin myöhemmin.”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2FBBCD5-1234-4BA5-B816-9359CB36D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>
                <a:hlinkClick r:id="rId2"/>
              </a:rPr>
              <a:t>https://git-scm.com/book/fi/v1/Alkusanat-Versionhallinnasta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8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D757016-FBB2-409C-84E4-A85215112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2" y="6237288"/>
            <a:ext cx="7488064" cy="360362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VSCode</a:t>
            </a:r>
            <a:r>
              <a:rPr lang="en-US" dirty="0"/>
              <a:t> Tutorials #4 – Git Integration by </a:t>
            </a:r>
            <a:r>
              <a:rPr lang="en-US" dirty="0" err="1"/>
              <a:t>LevelUpTuts</a:t>
            </a:r>
            <a:r>
              <a:rPr lang="en-US" dirty="0"/>
              <a:t> (7:48), </a:t>
            </a:r>
            <a:r>
              <a:rPr lang="en-US" dirty="0">
                <a:hlinkClick r:id="rId3"/>
              </a:rPr>
              <a:t>https://www.youtube.com/watch?v=6n1G45kpU2o</a:t>
            </a:r>
            <a:endParaRPr lang="en-US" dirty="0"/>
          </a:p>
        </p:txBody>
      </p:sp>
      <p:pic>
        <p:nvPicPr>
          <p:cNvPr id="5" name="Online-media 4" title="VSCode Tutorials #4 - Git Integration">
            <a:hlinkClick r:id="" action="ppaction://media"/>
            <a:extLst>
              <a:ext uri="{FF2B5EF4-FFF2-40B4-BE49-F238E27FC236}">
                <a16:creationId xmlns:a16="http://schemas.microsoft.com/office/drawing/2014/main" id="{8BF6F893-B1AD-46F5-AD52-C4FFDBA50DC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69269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2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Erilaisia versionhallinnan tyyppejä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Versionhallintajärjestelmien (VCS) tyyppejä:</a:t>
            </a:r>
          </a:p>
          <a:p>
            <a:r>
              <a:rPr lang="fi-FI" dirty="0"/>
              <a:t>Paikalliset</a:t>
            </a:r>
          </a:p>
          <a:p>
            <a:pPr lvl="1"/>
            <a:r>
              <a:rPr lang="fi-FI" dirty="0"/>
              <a:t>Omalla koneella</a:t>
            </a:r>
          </a:p>
          <a:p>
            <a:r>
              <a:rPr lang="fi-FI" dirty="0"/>
              <a:t>Keskitetyt (CVCS)</a:t>
            </a:r>
          </a:p>
          <a:p>
            <a:pPr lvl="1"/>
            <a:r>
              <a:rPr lang="fi-FI" dirty="0"/>
              <a:t>Keskitetty palvelin </a:t>
            </a:r>
            <a:r>
              <a:rPr lang="fi-FI" sz="1600" dirty="0"/>
              <a:t>(</a:t>
            </a:r>
            <a:r>
              <a:rPr lang="fi-FI" sz="1600" dirty="0" err="1"/>
              <a:t>Centralized</a:t>
            </a:r>
            <a:r>
              <a:rPr lang="fi-FI" sz="1600" dirty="0"/>
              <a:t> Version Control System)</a:t>
            </a:r>
            <a:endParaRPr lang="fi-FI" sz="2000" dirty="0"/>
          </a:p>
          <a:p>
            <a:r>
              <a:rPr lang="fi-FI" dirty="0"/>
              <a:t>Hajautetut (DVCS)</a:t>
            </a:r>
          </a:p>
          <a:p>
            <a:pPr lvl="1"/>
            <a:r>
              <a:rPr lang="fi-FI" dirty="0"/>
              <a:t>Tiedostot hajautetusti kaikilla koneilla </a:t>
            </a:r>
            <a:r>
              <a:rPr lang="fi-FI" sz="1600" dirty="0"/>
              <a:t>(Distributed Version Control System)</a:t>
            </a: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Järjestelmiä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CVS-järjestelmiä on lukuisia erilaisia…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Local</a:t>
            </a:r>
            <a:r>
              <a:rPr lang="fi-FI" dirty="0"/>
              <a:t>: RCS, SCCS…</a:t>
            </a:r>
          </a:p>
          <a:p>
            <a:r>
              <a:rPr lang="fi-FI" dirty="0" err="1"/>
              <a:t>Centralized</a:t>
            </a:r>
            <a:r>
              <a:rPr lang="fi-FI" dirty="0"/>
              <a:t>: CVS, </a:t>
            </a:r>
            <a:r>
              <a:rPr lang="fi-FI" dirty="0" err="1"/>
              <a:t>Subversion</a:t>
            </a:r>
            <a:r>
              <a:rPr lang="fi-FI" dirty="0"/>
              <a:t>(SVN), VSS, TFVC…</a:t>
            </a:r>
          </a:p>
          <a:p>
            <a:r>
              <a:rPr lang="fi-FI" dirty="0"/>
              <a:t>Distributed: </a:t>
            </a:r>
            <a:r>
              <a:rPr lang="fi-FI" dirty="0" err="1"/>
              <a:t>Git</a:t>
            </a:r>
            <a:r>
              <a:rPr lang="fi-FI" dirty="0"/>
              <a:t>, </a:t>
            </a:r>
            <a:r>
              <a:rPr lang="fi-FI" dirty="0" err="1"/>
              <a:t>Mercurial</a:t>
            </a:r>
            <a:r>
              <a:rPr lang="fi-FI" dirty="0"/>
              <a:t>…</a:t>
            </a:r>
          </a:p>
          <a:p>
            <a:pPr marL="457200" lvl="1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>
                <a:hlinkClick r:id="rId3"/>
              </a:rPr>
              <a:t>https://fi.wikipedia.org/wiki/Versionhallintajärjestelmät</a:t>
            </a:r>
            <a:r>
              <a:rPr lang="fi-FI" dirty="0"/>
              <a:t>, </a:t>
            </a:r>
            <a:r>
              <a:rPr lang="fi-FI" dirty="0">
                <a:hlinkClick r:id="rId4"/>
              </a:rPr>
              <a:t>https://en.wikipedia.org/wiki/List_of_version_control_software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27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Versionhallintapalveluita 1/2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Versionhallintaa tarjoavia palveluita on useita mm.</a:t>
            </a:r>
          </a:p>
          <a:p>
            <a:r>
              <a:rPr lang="fi-FI" dirty="0"/>
              <a:t>GitHub, </a:t>
            </a:r>
            <a:r>
              <a:rPr lang="fi-FI" sz="2400" dirty="0">
                <a:hlinkClick r:id="rId3"/>
              </a:rPr>
              <a:t>https://github.com/</a:t>
            </a:r>
            <a:endParaRPr lang="fi-FI" sz="2400" dirty="0"/>
          </a:p>
          <a:p>
            <a:r>
              <a:rPr lang="fi-FI" dirty="0" err="1"/>
              <a:t>GitLab</a:t>
            </a:r>
            <a:r>
              <a:rPr lang="fi-FI" dirty="0"/>
              <a:t>, </a:t>
            </a:r>
            <a:r>
              <a:rPr lang="fi-FI" sz="2400" dirty="0">
                <a:hlinkClick r:id="rId4"/>
              </a:rPr>
              <a:t>https://about.gitlab.com/</a:t>
            </a:r>
            <a:endParaRPr lang="fi-FI" sz="2400" dirty="0"/>
          </a:p>
          <a:p>
            <a:r>
              <a:rPr lang="fi-FI" dirty="0" err="1"/>
              <a:t>Bitbucket</a:t>
            </a:r>
            <a:r>
              <a:rPr lang="fi-FI" dirty="0"/>
              <a:t>, </a:t>
            </a:r>
            <a:r>
              <a:rPr lang="fi-FI" sz="2400" dirty="0">
                <a:hlinkClick r:id="rId5"/>
              </a:rPr>
              <a:t>https://bitbucket.org/</a:t>
            </a:r>
            <a:endParaRPr lang="fi-FI" sz="2400" dirty="0"/>
          </a:p>
          <a:p>
            <a:r>
              <a:rPr lang="fi-FI" dirty="0"/>
              <a:t>Visual Studio Team Service, VSTS (</a:t>
            </a:r>
            <a:r>
              <a:rPr lang="fi-FI" dirty="0" err="1"/>
              <a:t>aka</a:t>
            </a:r>
            <a:r>
              <a:rPr lang="fi-FI" dirty="0"/>
              <a:t>. 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DevOps</a:t>
            </a:r>
            <a:r>
              <a:rPr lang="fi-FI" dirty="0"/>
              <a:t>), </a:t>
            </a:r>
            <a:r>
              <a:rPr lang="fi-FI" sz="2400" dirty="0">
                <a:hlinkClick r:id="rId6"/>
              </a:rPr>
              <a:t>https://visualstudio.microsoft.com/team-services/</a:t>
            </a:r>
            <a:endParaRPr lang="fi-FI" sz="2400" dirty="0"/>
          </a:p>
          <a:p>
            <a:pPr marL="457200" lvl="1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625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Versionhallintapalveluita 2/2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i-FI" dirty="0"/>
              <a:t>Palvelut tarjoavat versionhallintaa ilmaiseksi tai maksua vastaan. </a:t>
            </a:r>
          </a:p>
          <a:p>
            <a:pPr marL="457200" lvl="1" indent="0">
              <a:buNone/>
            </a:pPr>
            <a:endParaRPr lang="fi-FI" dirty="0"/>
          </a:p>
          <a:p>
            <a:r>
              <a:rPr lang="fi-FI" sz="2400" dirty="0"/>
              <a:t>Joskus ilmaiset palvelut vaativat avointa projektia (open-</a:t>
            </a:r>
            <a:r>
              <a:rPr lang="fi-FI" sz="2400" dirty="0" err="1"/>
              <a:t>source</a:t>
            </a:r>
            <a:r>
              <a:rPr lang="fi-FI" sz="2400" dirty="0"/>
              <a:t>, </a:t>
            </a:r>
            <a:r>
              <a:rPr lang="fi-FI" sz="2400" dirty="0" err="1"/>
              <a:t>public</a:t>
            </a:r>
            <a:r>
              <a:rPr lang="fi-FI" sz="2400" dirty="0"/>
              <a:t> </a:t>
            </a:r>
            <a:r>
              <a:rPr lang="fi-FI" sz="2400" dirty="0" err="1"/>
              <a:t>repository</a:t>
            </a:r>
            <a:r>
              <a:rPr lang="fi-FI" sz="2400" dirty="0"/>
              <a:t>). Esim. </a:t>
            </a:r>
            <a:r>
              <a:rPr lang="fi-FI" sz="2400" i="1" dirty="0"/>
              <a:t>GitHub</a:t>
            </a:r>
          </a:p>
          <a:p>
            <a:endParaRPr lang="fi-FI" sz="2400" dirty="0"/>
          </a:p>
          <a:p>
            <a:r>
              <a:rPr lang="fi-FI" sz="2400" dirty="0"/>
              <a:t>Osa palveluista sisältää ilmaiseksi myös suljettuja osiota (</a:t>
            </a:r>
            <a:r>
              <a:rPr lang="fi-FI" sz="2400" dirty="0" err="1"/>
              <a:t>private</a:t>
            </a:r>
            <a:r>
              <a:rPr lang="fi-FI" sz="2400" dirty="0"/>
              <a:t> </a:t>
            </a:r>
            <a:r>
              <a:rPr lang="fi-FI" sz="2400" dirty="0" err="1"/>
              <a:t>repository</a:t>
            </a:r>
            <a:r>
              <a:rPr lang="fi-FI" sz="2400" dirty="0"/>
              <a:t>). Esim. </a:t>
            </a:r>
            <a:r>
              <a:rPr lang="fi-FI" sz="2400" i="1" dirty="0" err="1"/>
              <a:t>GitLab</a:t>
            </a:r>
            <a:r>
              <a:rPr lang="fi-FI" sz="2400" i="1" dirty="0"/>
              <a:t>, VSTS</a:t>
            </a:r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0771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Moni versionhallintajärjestelmä pohjautuu </a:t>
            </a:r>
            <a:r>
              <a:rPr lang="fi-FI" dirty="0" err="1"/>
              <a:t>Git:iin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Linux-yhteisön kehittämä avoin hajautettuversionhallintajärjestelmä (DVCS)</a:t>
            </a:r>
          </a:p>
          <a:p>
            <a:r>
              <a:rPr lang="fi-FI" dirty="0"/>
              <a:t>Vuodesta 2005</a:t>
            </a:r>
          </a:p>
          <a:p>
            <a:endParaRPr lang="fi-FI" dirty="0">
              <a:hlinkClick r:id="rId2"/>
            </a:endParaRPr>
          </a:p>
          <a:p>
            <a:pPr marL="0" indent="0">
              <a:buNone/>
            </a:pPr>
            <a:r>
              <a:rPr lang="fi-FI" dirty="0">
                <a:hlinkClick r:id="rId2"/>
              </a:rPr>
              <a:t>https://git-scm.com/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pic>
        <p:nvPicPr>
          <p:cNvPr id="3074" name="Picture 2" descr="https://git-scm.com/images/logos/2color-lightbg@2x.png">
            <a:extLst>
              <a:ext uri="{FF2B5EF4-FFF2-40B4-BE49-F238E27FC236}">
                <a16:creationId xmlns:a16="http://schemas.microsoft.com/office/drawing/2014/main" id="{89099A95-FDAB-4E01-AF9F-E6B8CC7C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5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-materiaalia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Pro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book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Scott </a:t>
            </a:r>
            <a:r>
              <a:rPr lang="fi-FI" dirty="0" err="1"/>
              <a:t>Chacon</a:t>
            </a:r>
            <a:r>
              <a:rPr lang="fi-FI" dirty="0"/>
              <a:t> and Ben </a:t>
            </a:r>
            <a:r>
              <a:rPr lang="fi-FI" dirty="0" err="1"/>
              <a:t>Straub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Englanniksi 2nd Edition (2014)</a:t>
            </a:r>
          </a:p>
          <a:p>
            <a:pPr lvl="1"/>
            <a:r>
              <a:rPr lang="fi-FI" dirty="0"/>
              <a:t> </a:t>
            </a:r>
            <a:r>
              <a:rPr lang="fi-FI" dirty="0">
                <a:hlinkClick r:id="rId2"/>
              </a:rPr>
              <a:t>https://git-scm.com/book/en/v2</a:t>
            </a:r>
            <a:endParaRPr lang="fi-FI" dirty="0"/>
          </a:p>
          <a:p>
            <a:r>
              <a:rPr lang="fi-FI" dirty="0"/>
              <a:t>Suomeksi 1st Edition (2009)</a:t>
            </a:r>
          </a:p>
          <a:p>
            <a:pPr lvl="1"/>
            <a:r>
              <a:rPr lang="fi-FI" dirty="0">
                <a:hlinkClick r:id="rId3"/>
              </a:rPr>
              <a:t>https://git-scm.com/book/fi/v1/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AB0B8663-C4FC-4020-BFAA-C476B0BB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9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1/3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= paikallinen versio koodeista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init</a:t>
            </a:r>
            <a:r>
              <a:rPr lang="fi-FI" sz="2000" dirty="0"/>
              <a:t>, alustetaan </a:t>
            </a:r>
            <a:r>
              <a:rPr lang="fi-FI" sz="2000" dirty="0" err="1"/>
              <a:t>local</a:t>
            </a:r>
            <a:r>
              <a:rPr lang="fi-FI" sz="2000" dirty="0"/>
              <a:t> repo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add</a:t>
            </a:r>
            <a:r>
              <a:rPr lang="fi-FI" sz="2000" dirty="0"/>
              <a:t>, lisätään tiedosto(ja) </a:t>
            </a:r>
            <a:r>
              <a:rPr lang="fi-FI" sz="2000" dirty="0" err="1"/>
              <a:t>Staging</a:t>
            </a:r>
            <a:r>
              <a:rPr lang="fi-FI" sz="2000" dirty="0"/>
              <a:t> </a:t>
            </a:r>
            <a:r>
              <a:rPr lang="fi-FI" sz="2000" dirty="0" err="1"/>
              <a:t>areaan</a:t>
            </a:r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commit</a:t>
            </a:r>
            <a:r>
              <a:rPr lang="fi-FI" sz="2000" dirty="0"/>
              <a:t>, viedään muutokset </a:t>
            </a:r>
            <a:r>
              <a:rPr lang="fi-FI" sz="2000" dirty="0" err="1"/>
              <a:t>Staging</a:t>
            </a:r>
            <a:r>
              <a:rPr lang="fi-FI" sz="2000" dirty="0"/>
              <a:t> </a:t>
            </a:r>
            <a:r>
              <a:rPr lang="fi-FI" sz="2000" dirty="0" err="1"/>
              <a:t>areasta</a:t>
            </a:r>
            <a:r>
              <a:rPr lang="fi-FI" sz="2000" dirty="0"/>
              <a:t> repoon</a:t>
            </a:r>
          </a:p>
          <a:p>
            <a:r>
              <a:rPr lang="fi-FI" dirty="0"/>
              <a:t>Remote </a:t>
            </a:r>
            <a:r>
              <a:rPr lang="fi-FI" dirty="0" err="1"/>
              <a:t>repository</a:t>
            </a:r>
            <a:r>
              <a:rPr lang="fi-FI" dirty="0"/>
              <a:t> = etäversio koodeista (jossakin verkossa tai palvelussa)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push</a:t>
            </a:r>
            <a:r>
              <a:rPr lang="fi-FI" sz="2000" dirty="0"/>
              <a:t>, viedään paikallinen repo etärepoon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pull</a:t>
            </a:r>
            <a:r>
              <a:rPr lang="fi-FI" sz="2000" dirty="0"/>
              <a:t>, haetaan etärepo paikalliseen repoon ja työtilaan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An Intro to </a:t>
            </a:r>
            <a:r>
              <a:rPr lang="fi-FI" dirty="0" err="1"/>
              <a:t>Git</a:t>
            </a:r>
            <a:r>
              <a:rPr lang="fi-FI" dirty="0"/>
              <a:t> and GitHub for </a:t>
            </a:r>
            <a:r>
              <a:rPr lang="fi-FI" dirty="0" err="1"/>
              <a:t>Beginners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Meghan</a:t>
            </a:r>
            <a:r>
              <a:rPr lang="fi-FI" dirty="0"/>
              <a:t> Nelson, </a:t>
            </a:r>
            <a:r>
              <a:rPr lang="fi-FI" dirty="0">
                <a:hlinkClick r:id="rId2"/>
              </a:rPr>
              <a:t>https://product.hubspot.com/blog/git-and-github-tutorial-for-beginners</a:t>
            </a:r>
            <a:r>
              <a:rPr lang="fi-FI" dirty="0"/>
              <a:t> </a:t>
            </a:r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72640193-F4E3-4E22-91C0-CFC6EA11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39018"/>
      </p:ext>
    </p:extLst>
  </p:cSld>
  <p:clrMapOvr>
    <a:masterClrMapping/>
  </p:clrMapOvr>
</p:sld>
</file>

<file path=ppt/theme/theme1.xml><?xml version="1.0" encoding="utf-8"?>
<a:theme xmlns:a="http://schemas.openxmlformats.org/drawingml/2006/main" name="1_Savonia">
  <a:themeElements>
    <a:clrScheme name="Savonia">
      <a:dk1>
        <a:sysClr val="windowText" lastClr="000000"/>
      </a:dk1>
      <a:lt1>
        <a:srgbClr val="FFFFFF"/>
      </a:lt1>
      <a:dk2>
        <a:srgbClr val="262626"/>
      </a:dk2>
      <a:lt2>
        <a:srgbClr val="EEECE1"/>
      </a:lt2>
      <a:accent1>
        <a:srgbClr val="EC008C"/>
      </a:accent1>
      <a:accent2>
        <a:srgbClr val="B41E8E"/>
      </a:accent2>
      <a:accent3>
        <a:srgbClr val="8DC63F"/>
      </a:accent3>
      <a:accent4>
        <a:srgbClr val="00ACCD"/>
      </a:accent4>
      <a:accent5>
        <a:srgbClr val="F58220"/>
      </a:accent5>
      <a:accent6>
        <a:srgbClr val="EEC216"/>
      </a:accent6>
      <a:hlink>
        <a:srgbClr val="EC008C"/>
      </a:hlink>
      <a:folHlink>
        <a:srgbClr val="B41E8E"/>
      </a:folHlink>
    </a:clrScheme>
    <a:fontScheme name="Savoni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bcbf1d70-0686-4af9-897b-e669bf036024">SAVONIA-1148-15</_dlc_DocId>
    <_dlc_DocIdUrl xmlns="bcbf1d70-0686-4af9-897b-e669bf036024">
      <Url>https://santra.savonia.fi/tukipalvelut/viestinta/visuaalinen-ilme/_layouts/DocIdRedir.aspx?ID=SAVONIA-1148-15</Url>
      <Description>SAVONIA-1148-15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5EF59F2EF8E9544DBE624127AC1EF6F5" ma:contentTypeVersion="4" ma:contentTypeDescription="Luo uusi asiakirja." ma:contentTypeScope="" ma:versionID="6f36e9b651c0d1813e2a776836ff05c9">
  <xsd:schema xmlns:xsd="http://www.w3.org/2001/XMLSchema" xmlns:xs="http://www.w3.org/2001/XMLSchema" xmlns:p="http://schemas.microsoft.com/office/2006/metadata/properties" xmlns:ns2="bcbf1d70-0686-4af9-897b-e669bf036024" targetNamespace="http://schemas.microsoft.com/office/2006/metadata/properties" ma:root="true" ma:fieldsID="e29bd19961912ca0431e39b2278e6297" ns2:_="">
    <xsd:import namespace="bcbf1d70-0686-4af9-897b-e669bf03602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f1d70-0686-4af9-897b-e669bf03602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Tiedostotunnisteen arvo" ma:description="Tälle kohteelle määritetyn tiedostotunnisteen arvo." ma:internalName="_dlc_DocId" ma:readOnly="true">
      <xsd:simpleType>
        <xsd:restriction base="dms:Text"/>
      </xsd:simpleType>
    </xsd:element>
    <xsd:element name="_dlc_DocIdUrl" ma:index="9" nillable="true" ma:displayName="Tiedostotunniste" ma:description="Tämän tiedoston pysyvä linkki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2A60BA-D9BF-4B65-8C62-90B75FB47D2A}">
  <ds:schemaRefs>
    <ds:schemaRef ds:uri="http://schemas.microsoft.com/office/2006/metadata/properties"/>
    <ds:schemaRef ds:uri="bcbf1d70-0686-4af9-897b-e669bf036024"/>
  </ds:schemaRefs>
</ds:datastoreItem>
</file>

<file path=customXml/itemProps2.xml><?xml version="1.0" encoding="utf-8"?>
<ds:datastoreItem xmlns:ds="http://schemas.openxmlformats.org/officeDocument/2006/customXml" ds:itemID="{6C3D9C2E-F86A-4B6E-BEBD-901B468DE5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04143F-77D4-42B1-8837-22F1A6D250D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9F9801D-99E5-4A84-8FBD-7CE4CB8664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f1d70-0686-4af9-897b-e669bf0360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Savonia</Template>
  <TotalTime>1518</TotalTime>
  <Words>972</Words>
  <Application>Microsoft Office PowerPoint</Application>
  <PresentationFormat>Näytössä katseltava diaesitys (4:3)</PresentationFormat>
  <Paragraphs>119</Paragraphs>
  <Slides>21</Slides>
  <Notes>3</Notes>
  <HiddenSlides>0</HiddenSlides>
  <MMClips>2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21</vt:i4>
      </vt:variant>
    </vt:vector>
  </HeadingPairs>
  <TitlesOfParts>
    <vt:vector size="28" baseType="lpstr">
      <vt:lpstr>Arial</vt:lpstr>
      <vt:lpstr>Calibri</vt:lpstr>
      <vt:lpstr>Georgia</vt:lpstr>
      <vt:lpstr>Tahoma</vt:lpstr>
      <vt:lpstr>Wingdings</vt:lpstr>
      <vt:lpstr>Wingdings 3</vt:lpstr>
      <vt:lpstr>1_Savonia</vt:lpstr>
      <vt:lpstr>VERSIONHALLINTA</vt:lpstr>
      <vt:lpstr>Mikä/mitä on versionhallinta?</vt:lpstr>
      <vt:lpstr>Erilaisia versionhallinnan tyyppejä</vt:lpstr>
      <vt:lpstr>Järjestelmiä</vt:lpstr>
      <vt:lpstr>Versionhallintapalveluita 1/2</vt:lpstr>
      <vt:lpstr>Versionhallintapalveluita 2/2</vt:lpstr>
      <vt:lpstr>Git</vt:lpstr>
      <vt:lpstr>Git-materiaalia</vt:lpstr>
      <vt:lpstr>Git-käsitteitä 1/3</vt:lpstr>
      <vt:lpstr>Git-käsitteitä 2/3</vt:lpstr>
      <vt:lpstr>Git-käsitteitä 3/3</vt:lpstr>
      <vt:lpstr>Git-ohjeita</vt:lpstr>
      <vt:lpstr>Git-työnkulku</vt:lpstr>
      <vt:lpstr>Työvälineitä</vt:lpstr>
      <vt:lpstr>Työvälineet (Client)</vt:lpstr>
      <vt:lpstr>Savonian sisäisissä projekteissa</vt:lpstr>
      <vt:lpstr>PowerPoint-esitys</vt:lpstr>
      <vt:lpstr>Videotutoriaaleja Git:n käyttöön</vt:lpstr>
      <vt:lpstr>Visual Studio Code (VS Code)</vt:lpstr>
      <vt:lpstr>PowerPoint-esitys</vt:lpstr>
      <vt:lpstr>PowerPoint-esitys</vt:lpstr>
    </vt:vector>
  </TitlesOfParts>
  <Company>Savonia-amk 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Kirjoita tähän esityksen otsikko</dc:title>
  <dc:creator>Jukka Honkanen</dc:creator>
  <cp:lastModifiedBy>Mikko Pääkkönen</cp:lastModifiedBy>
  <cp:revision>36</cp:revision>
  <dcterms:created xsi:type="dcterms:W3CDTF">2011-11-15T07:17:43Z</dcterms:created>
  <dcterms:modified xsi:type="dcterms:W3CDTF">2018-12-06T16:30:14Z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0x0101005EF59F2EF8E9544DBE624127AC1EF6F5</vt:lpwstr>
  </property>
  <property fmtid="{D5CDD505-2E9C-101B-9397-08002B2CF9AE}" pid="3" name="_dlc_DocIdItemGuid">
    <vt:lpwstr>828cfc59-466b-47e2-b4d4-b1e11f81c4ec</vt:lpwstr>
  </property>
</Properties>
</file>