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C778DC-B4C3-4F3B-BC87-A039D8BB4AC1}" v="720" dt="2023-12-14T17:29:10.116"/>
    <p1510:client id="{D1ED3BBC-927E-4C73-916C-58FE255F3FC5}" v="5" dt="2023-12-15T07:18:05.062"/>
    <p1510:client id="{F17B00E5-802C-4816-8BE3-7FFDE2DFFC24}" v="12" dt="2023-12-14T20:39:34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ru-RU" sz="4800" dirty="0">
                <a:solidFill>
                  <a:srgbClr val="FFFFFF"/>
                </a:solidFill>
                <a:ea typeface="Calibri Light"/>
                <a:cs typeface="Calibri Light"/>
              </a:rPr>
              <a:t>Маятник Горелика</a:t>
            </a:r>
            <a:endParaRPr lang="ru-RU" sz="4800" dirty="0">
              <a:solidFill>
                <a:srgbClr val="FFFFFF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ru-RU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FFAF05-0679-F94F-0F19-FB1E3DD99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  <a:ea typeface="Calibri Light"/>
                <a:cs typeface="Calibri Light"/>
              </a:rPr>
              <a:t>Цель</a:t>
            </a:r>
            <a:endParaRPr lang="ru-RU" sz="400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D80653-A11B-672F-5286-824D95DA6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>
                <a:ea typeface="Calibri"/>
                <a:cs typeface="Calibri"/>
              </a:rPr>
              <a:t>Посмотреть как себя ведёт пружинно-математический маятник и сравнить его с реальным при различных значениях вязкости среды;</a:t>
            </a:r>
          </a:p>
          <a:p>
            <a:r>
              <a:rPr lang="ru-RU" sz="2000" dirty="0">
                <a:ea typeface="Calibri"/>
                <a:cs typeface="Calibri"/>
              </a:rPr>
              <a:t>Продемонстрировать эффект "резонанс"-перекачка колебаний из пружинных в математический.</a:t>
            </a:r>
          </a:p>
          <a:p>
            <a:endParaRPr lang="ru-RU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266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A98A7-C1F4-6840-C03C-DA1B8413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  <a:ea typeface="Calibri Light"/>
                <a:cs typeface="Calibri Light"/>
              </a:rPr>
              <a:t>Функционал</a:t>
            </a:r>
            <a:endParaRPr lang="ru-RU" sz="400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34465B-49D3-88B4-74BC-81BC3C6D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ru-RU" sz="2000">
              <a:ea typeface="Calibri"/>
              <a:cs typeface="Calibri"/>
            </a:endParaRPr>
          </a:p>
          <a:p>
            <a:r>
              <a:rPr lang="ru-RU" sz="2000" dirty="0">
                <a:ea typeface="Calibri"/>
                <a:cs typeface="Calibri"/>
              </a:rPr>
              <a:t>Мы можем придавать скорость шарику с помощью мышки, аналогично задавать растяжение пружинки и угла отклонения, и наблюдать колебания.</a:t>
            </a:r>
          </a:p>
          <a:p>
            <a:r>
              <a:rPr lang="ru-RU" sz="2000" dirty="0">
                <a:ea typeface="Calibri"/>
                <a:cs typeface="Calibri"/>
              </a:rPr>
              <a:t>Задавать коэффициент вязкости</a:t>
            </a:r>
          </a:p>
          <a:p>
            <a:endParaRPr lang="ru-RU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930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612B80-5654-42E1-545A-853C24B6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Вид</a:t>
            </a:r>
          </a:p>
        </p:txBody>
      </p:sp>
      <p:pic>
        <p:nvPicPr>
          <p:cNvPr id="6" name="Объект 5" descr="Изображение выглядит как текст, снимок экрана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8AF5A0D4-6097-A9DE-0466-6740E018C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387726"/>
            <a:ext cx="7225748" cy="408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2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E0A28-B043-3074-F7CF-5213CF86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u-RU" sz="4000">
                <a:solidFill>
                  <a:srgbClr val="FFFFFF"/>
                </a:solidFill>
                <a:ea typeface="Calibri Light"/>
                <a:cs typeface="Calibri Light"/>
              </a:rPr>
              <a:t>Итоги</a:t>
            </a:r>
            <a:endParaRPr lang="ru-RU" sz="400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15533F-16CF-AE39-56DE-4C2B73C54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000" dirty="0">
                <a:ea typeface="Calibri"/>
                <a:cs typeface="Calibri"/>
              </a:rPr>
              <a:t>Мы увидели колебания при различных коэффициентов вязкости и сопровождающиеся при этом физические эффекты и явления при таких колебаниях.</a:t>
            </a:r>
          </a:p>
        </p:txBody>
      </p:sp>
    </p:spTree>
    <p:extLst>
      <p:ext uri="{BB962C8B-B14F-4D97-AF65-F5344CB8AC3E}">
        <p14:creationId xmlns:p14="http://schemas.microsoft.com/office/powerpoint/2010/main" val="4081672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Маятник Горелика</vt:lpstr>
      <vt:lpstr>Цель</vt:lpstr>
      <vt:lpstr>Функционал</vt:lpstr>
      <vt:lpstr>Вид</vt:lpstr>
      <vt:lpstr>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129</cp:revision>
  <dcterms:created xsi:type="dcterms:W3CDTF">2023-12-14T16:05:44Z</dcterms:created>
  <dcterms:modified xsi:type="dcterms:W3CDTF">2023-12-15T07:18:15Z</dcterms:modified>
</cp:coreProperties>
</file>