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8A43E14-23D9-4187-B5EB-88F2B6242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Bank loan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2F1DC56-AC8E-4407-99D6-54D2497D7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Pranay Savva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vg revol bal">
            <a:extLst>
              <a:ext uri="{FF2B5EF4-FFF2-40B4-BE49-F238E27FC236}">
                <a16:creationId xmlns:a16="http://schemas.microsoft.com/office/drawing/2014/main" id="{B1EF8CEB-B1A3-45DA-B1AE-D2272405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96" y="0"/>
            <a:ext cx="9606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Grade wise revol bal">
            <a:extLst>
              <a:ext uri="{FF2B5EF4-FFF2-40B4-BE49-F238E27FC236}">
                <a16:creationId xmlns:a16="http://schemas.microsoft.com/office/drawing/2014/main" id="{0F0900DD-D04D-4298-B591-9F6F9A7C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42875"/>
            <a:ext cx="101536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ub grade wise revol bal">
            <a:extLst>
              <a:ext uri="{FF2B5EF4-FFF2-40B4-BE49-F238E27FC236}">
                <a16:creationId xmlns:a16="http://schemas.microsoft.com/office/drawing/2014/main" id="{1C314F9D-30F7-4776-8773-F8B8339F6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42875"/>
            <a:ext cx="101536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KPI_2 detailed analysis">
            <a:extLst>
              <a:ext uri="{FF2B5EF4-FFF2-40B4-BE49-F238E27FC236}">
                <a16:creationId xmlns:a16="http://schemas.microsoft.com/office/drawing/2014/main" id="{71ACC6D9-1537-447E-A253-14EBFFCD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verification status">
            <a:extLst>
              <a:ext uri="{FF2B5EF4-FFF2-40B4-BE49-F238E27FC236}">
                <a16:creationId xmlns:a16="http://schemas.microsoft.com/office/drawing/2014/main" id="{0E5CDA6A-3918-4A90-A3C9-969FBC866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61912"/>
            <a:ext cx="101631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Count verification">
            <a:extLst>
              <a:ext uri="{FF2B5EF4-FFF2-40B4-BE49-F238E27FC236}">
                <a16:creationId xmlns:a16="http://schemas.microsoft.com/office/drawing/2014/main" id="{2A5D2C5A-382C-436E-A3DB-68F7F10E5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61912"/>
            <a:ext cx="101536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KPI_3 Detailed anylsis">
            <a:extLst>
              <a:ext uri="{FF2B5EF4-FFF2-40B4-BE49-F238E27FC236}">
                <a16:creationId xmlns:a16="http://schemas.microsoft.com/office/drawing/2014/main" id="{EC68FE84-9008-4CFB-9F70-8BC973D22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ate wise loan status">
            <a:extLst>
              <a:ext uri="{FF2B5EF4-FFF2-40B4-BE49-F238E27FC236}">
                <a16:creationId xmlns:a16="http://schemas.microsoft.com/office/drawing/2014/main" id="{5AB7EAC1-E95C-4768-B384-189348D61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61912"/>
            <a:ext cx="101631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ate wise loan Amount">
            <a:extLst>
              <a:ext uri="{FF2B5EF4-FFF2-40B4-BE49-F238E27FC236}">
                <a16:creationId xmlns:a16="http://schemas.microsoft.com/office/drawing/2014/main" id="{994F2352-5FC4-4FEC-B315-EC14F9BCE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40" y="0"/>
            <a:ext cx="6890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purpose of loan">
            <a:extLst>
              <a:ext uri="{FF2B5EF4-FFF2-40B4-BE49-F238E27FC236}">
                <a16:creationId xmlns:a16="http://schemas.microsoft.com/office/drawing/2014/main" id="{DEC07F0E-EDB9-4863-BE51-0FB6EAA34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42875"/>
            <a:ext cx="101631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KPI_1">
            <a:extLst>
              <a:ext uri="{FF2B5EF4-FFF2-40B4-BE49-F238E27FC236}">
                <a16:creationId xmlns:a16="http://schemas.microsoft.com/office/drawing/2014/main" id="{F7A99A71-B180-4188-838E-50D4C89E8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9525"/>
            <a:ext cx="1015365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KPI_4 Detailed analysis">
            <a:extLst>
              <a:ext uri="{FF2B5EF4-FFF2-40B4-BE49-F238E27FC236}">
                <a16:creationId xmlns:a16="http://schemas.microsoft.com/office/drawing/2014/main" id="{8482FF61-1EC7-454A-90D5-7819A993F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Year wise Homeownership">
            <a:extLst>
              <a:ext uri="{FF2B5EF4-FFF2-40B4-BE49-F238E27FC236}">
                <a16:creationId xmlns:a16="http://schemas.microsoft.com/office/drawing/2014/main" id="{48E92BAC-CC77-4069-BCFD-A80A891E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34" y="0"/>
            <a:ext cx="7493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Homeownership">
            <a:extLst>
              <a:ext uri="{FF2B5EF4-FFF2-40B4-BE49-F238E27FC236}">
                <a16:creationId xmlns:a16="http://schemas.microsoft.com/office/drawing/2014/main" id="{62BF60EF-5C6C-4ADA-85C0-691A77F61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42875"/>
            <a:ext cx="101536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KPI_5 Detailed analysis">
            <a:extLst>
              <a:ext uri="{FF2B5EF4-FFF2-40B4-BE49-F238E27FC236}">
                <a16:creationId xmlns:a16="http://schemas.microsoft.com/office/drawing/2014/main" id="{BFE75D55-DAAE-4EFA-92B8-A88141F5B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Total">
            <a:extLst>
              <a:ext uri="{FF2B5EF4-FFF2-40B4-BE49-F238E27FC236}">
                <a16:creationId xmlns:a16="http://schemas.microsoft.com/office/drawing/2014/main" id="{904A1C00-5F86-40E4-A052-114A028E1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281237"/>
            <a:ext cx="13525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Bank_loan_Detailed Analysis">
            <a:extLst>
              <a:ext uri="{FF2B5EF4-FFF2-40B4-BE49-F238E27FC236}">
                <a16:creationId xmlns:a16="http://schemas.microsoft.com/office/drawing/2014/main" id="{5AA67D4C-E343-4C96-B959-122104636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KPI_2">
            <a:extLst>
              <a:ext uri="{FF2B5EF4-FFF2-40B4-BE49-F238E27FC236}">
                <a16:creationId xmlns:a16="http://schemas.microsoft.com/office/drawing/2014/main" id="{DE2CE069-3CB3-4B1B-B0D4-C467F4BCC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71450"/>
            <a:ext cx="101631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KPI_3">
            <a:extLst>
              <a:ext uri="{FF2B5EF4-FFF2-40B4-BE49-F238E27FC236}">
                <a16:creationId xmlns:a16="http://schemas.microsoft.com/office/drawing/2014/main" id="{33106762-988C-49BA-8511-A7C03A96E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28575"/>
            <a:ext cx="101631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KPI_4">
            <a:extLst>
              <a:ext uri="{FF2B5EF4-FFF2-40B4-BE49-F238E27FC236}">
                <a16:creationId xmlns:a16="http://schemas.microsoft.com/office/drawing/2014/main" id="{2EBE045E-8F00-4266-A6C8-0CA44948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171450"/>
            <a:ext cx="87344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KPI_5">
            <a:extLst>
              <a:ext uri="{FF2B5EF4-FFF2-40B4-BE49-F238E27FC236}">
                <a16:creationId xmlns:a16="http://schemas.microsoft.com/office/drawing/2014/main" id="{E7264EB9-F80C-4690-BCC5-245697B83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361950"/>
            <a:ext cx="101536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Year wise loan amnt">
            <a:extLst>
              <a:ext uri="{FF2B5EF4-FFF2-40B4-BE49-F238E27FC236}">
                <a16:creationId xmlns:a16="http://schemas.microsoft.com/office/drawing/2014/main" id="{C202A4F2-28C2-48CF-88BC-C1ABE8CD9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42875"/>
            <a:ext cx="101536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quater &amp;amp; month wise loan amnt">
            <a:extLst>
              <a:ext uri="{FF2B5EF4-FFF2-40B4-BE49-F238E27FC236}">
                <a16:creationId xmlns:a16="http://schemas.microsoft.com/office/drawing/2014/main" id="{901FF5C9-8AC1-4FBC-B978-C3F9434F0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61912"/>
            <a:ext cx="101631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KPI_1 detailed analysis">
            <a:extLst>
              <a:ext uri="{FF2B5EF4-FFF2-40B4-BE49-F238E27FC236}">
                <a16:creationId xmlns:a16="http://schemas.microsoft.com/office/drawing/2014/main" id="{2AC7C2D5-3923-4F6F-8AA2-065DCADC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</Words>
  <Application>Microsoft Macintosh PowerPoint</Application>
  <PresentationFormat>Widescreen</PresentationFormat>
  <Paragraphs>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Bank loan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Pranay Karthik Reddy Savva</cp:lastModifiedBy>
  <cp:revision>1</cp:revision>
  <dcterms:created xsi:type="dcterms:W3CDTF">2024-08-07T20:47:04Z</dcterms:created>
  <dcterms:modified xsi:type="dcterms:W3CDTF">2024-08-08T00:26:25Z</dcterms:modified>
</cp:coreProperties>
</file>