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84E5DEF-A764-4F0C-9C38-E7A34BCF6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</a:t>
            </a:r>
            <a:r>
              <a:rPr lang="en-US" dirty="0"/>
              <a:t>lectronic Vehicle</a:t>
            </a:r>
            <a:r>
              <a:rPr dirty="0"/>
              <a:t>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ED643D2-62B5-4A39-B869-FC120236D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Pranay Savva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tal Vehicles By Model">
            <a:extLst>
              <a:ext uri="{FF2B5EF4-FFF2-40B4-BE49-F238E27FC236}">
                <a16:creationId xmlns:a16="http://schemas.microsoft.com/office/drawing/2014/main" id="{315589E2-DFEF-4D87-A8E5-D87BD5A8F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48" y="0"/>
            <a:ext cx="175130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ELECTRIC VEHICLE DATA ANALYSIS">
            <a:extLst>
              <a:ext uri="{FF2B5EF4-FFF2-40B4-BE49-F238E27FC236}">
                <a16:creationId xmlns:a16="http://schemas.microsoft.com/office/drawing/2014/main" id="{B3CFBAF3-ACE1-4DEE-B116-AC62B018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vehicles">
            <a:extLst>
              <a:ext uri="{FF2B5EF4-FFF2-40B4-BE49-F238E27FC236}">
                <a16:creationId xmlns:a16="http://schemas.microsoft.com/office/drawing/2014/main" id="{D0D16C81-97CB-40CF-87EC-0326D883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519237"/>
            <a:ext cx="1333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g Electric range">
            <a:extLst>
              <a:ext uri="{FF2B5EF4-FFF2-40B4-BE49-F238E27FC236}">
                <a16:creationId xmlns:a16="http://schemas.microsoft.com/office/drawing/2014/main" id="{1BD1FA6E-8794-4F09-B5C9-205F03D7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000250"/>
            <a:ext cx="1714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BEV Vehicles">
            <a:extLst>
              <a:ext uri="{FF2B5EF4-FFF2-40B4-BE49-F238E27FC236}">
                <a16:creationId xmlns:a16="http://schemas.microsoft.com/office/drawing/2014/main" id="{F794FE5D-9595-43AA-B22C-2E7E2ED92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766887"/>
            <a:ext cx="17145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PHEV Vehicles ">
            <a:extLst>
              <a:ext uri="{FF2B5EF4-FFF2-40B4-BE49-F238E27FC236}">
                <a16:creationId xmlns:a16="http://schemas.microsoft.com/office/drawing/2014/main" id="{D886029A-6474-4C6A-8B8E-8FFBD4C8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766887"/>
            <a:ext cx="17145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vehicles by model year">
            <a:extLst>
              <a:ext uri="{FF2B5EF4-FFF2-40B4-BE49-F238E27FC236}">
                <a16:creationId xmlns:a16="http://schemas.microsoft.com/office/drawing/2014/main" id="{222FF9EA-1164-4062-9341-0876A98AE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56" y="0"/>
            <a:ext cx="1824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Vehicles by state">
            <a:extLst>
              <a:ext uri="{FF2B5EF4-FFF2-40B4-BE49-F238E27FC236}">
                <a16:creationId xmlns:a16="http://schemas.microsoft.com/office/drawing/2014/main" id="{052AB146-BDA7-4B19-A4C4-C2BFAC02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8" y="0"/>
            <a:ext cx="10658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10 vehicles by Make">
            <a:extLst>
              <a:ext uri="{FF2B5EF4-FFF2-40B4-BE49-F238E27FC236}">
                <a16:creationId xmlns:a16="http://schemas.microsoft.com/office/drawing/2014/main" id="{1D9F0849-F181-41B3-B9C2-C51677C7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04" y="0"/>
            <a:ext cx="9544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tal Vehicles by CAFV Elgibillity">
            <a:extLst>
              <a:ext uri="{FF2B5EF4-FFF2-40B4-BE49-F238E27FC236}">
                <a16:creationId xmlns:a16="http://schemas.microsoft.com/office/drawing/2014/main" id="{D728C0DC-7166-4EFF-97D7-10FA2B415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9" y="0"/>
            <a:ext cx="10650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Electronic Vehicle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Pranay Karthik Reddy Savva</cp:lastModifiedBy>
  <cp:revision>1</cp:revision>
  <dcterms:created xsi:type="dcterms:W3CDTF">2024-08-08T00:32:58Z</dcterms:created>
  <dcterms:modified xsi:type="dcterms:W3CDTF">2024-08-12T16:29:10Z</dcterms:modified>
</cp:coreProperties>
</file>