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DE1C89F-FC6B-4D3C-B803-78B82F890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World Bank Tableau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D1F4F91-09D9-4678-9057-44FAF7D58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Pranay Savva</a:t>
            </a:r>
          </a:p>
          <a:p>
            <a:pPr algn="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1">
            <a:extLst>
              <a:ext uri="{FF2B5EF4-FFF2-40B4-BE49-F238E27FC236}">
                <a16:creationId xmlns:a16="http://schemas.microsoft.com/office/drawing/2014/main" id="{A6291940-6E0F-49F6-B25F-96F83E713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6" y="0"/>
            <a:ext cx="11667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2">
            <a:extLst>
              <a:ext uri="{FF2B5EF4-FFF2-40B4-BE49-F238E27FC236}">
                <a16:creationId xmlns:a16="http://schemas.microsoft.com/office/drawing/2014/main" id="{10F52A4C-DA26-4B5F-B669-B17469590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6" y="0"/>
            <a:ext cx="11667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nflation Rate">
            <a:extLst>
              <a:ext uri="{FF2B5EF4-FFF2-40B4-BE49-F238E27FC236}">
                <a16:creationId xmlns:a16="http://schemas.microsoft.com/office/drawing/2014/main" id="{6047789F-A457-4609-99FD-15658C066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85725"/>
            <a:ext cx="101536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Unemployment Rate">
            <a:extLst>
              <a:ext uri="{FF2B5EF4-FFF2-40B4-BE49-F238E27FC236}">
                <a16:creationId xmlns:a16="http://schemas.microsoft.com/office/drawing/2014/main" id="{50AFE4B6-A301-4400-AF17-9CC341BC3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85725"/>
            <a:ext cx="1016317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ccess to Electricity">
            <a:extLst>
              <a:ext uri="{FF2B5EF4-FFF2-40B4-BE49-F238E27FC236}">
                <a16:creationId xmlns:a16="http://schemas.microsoft.com/office/drawing/2014/main" id="{B0FF9924-F183-42B4-9682-DB22E5212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85725"/>
            <a:ext cx="1016317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Efficacy of Govt Education Spending">
            <a:extLst>
              <a:ext uri="{FF2B5EF4-FFF2-40B4-BE49-F238E27FC236}">
                <a16:creationId xmlns:a16="http://schemas.microsoft.com/office/drawing/2014/main" id="{1B6C7C94-7236-46F2-A422-915923955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85725"/>
            <a:ext cx="101536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GDP vs Gross Capital Formation">
            <a:extLst>
              <a:ext uri="{FF2B5EF4-FFF2-40B4-BE49-F238E27FC236}">
                <a16:creationId xmlns:a16="http://schemas.microsoft.com/office/drawing/2014/main" id="{0104276F-A11A-4694-BE13-E83011402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85725"/>
            <a:ext cx="101536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Exports vs Imports">
            <a:extLst>
              <a:ext uri="{FF2B5EF4-FFF2-40B4-BE49-F238E27FC236}">
                <a16:creationId xmlns:a16="http://schemas.microsoft.com/office/drawing/2014/main" id="{6F91D364-EA3E-43C5-8D3E-EBE5C7A7B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85725"/>
            <a:ext cx="101536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Mobile Subscriptions vs GNI">
            <a:extLst>
              <a:ext uri="{FF2B5EF4-FFF2-40B4-BE49-F238E27FC236}">
                <a16:creationId xmlns:a16="http://schemas.microsoft.com/office/drawing/2014/main" id="{80C62220-6B0B-432D-83B3-5E84578A5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409575"/>
            <a:ext cx="1015365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FDI Distribution">
            <a:extLst>
              <a:ext uri="{FF2B5EF4-FFF2-40B4-BE49-F238E27FC236}">
                <a16:creationId xmlns:a16="http://schemas.microsoft.com/office/drawing/2014/main" id="{D48BA3EA-AE44-4B45-9393-7E17DE56C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66687"/>
            <a:ext cx="102489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World Bank Tableau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Pranay Karthik Reddy Savva</cp:lastModifiedBy>
  <cp:revision>1</cp:revision>
  <dcterms:created xsi:type="dcterms:W3CDTF">2024-08-22T00:55:38Z</dcterms:created>
  <dcterms:modified xsi:type="dcterms:W3CDTF">2024-08-22T01:12:22Z</dcterms:modified>
</cp:coreProperties>
</file>