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62" r:id="rId3"/>
    <p:sldId id="361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сения Чебакова" initials="" lastIdx="6" clrIdx="0"/>
  <p:cmAuthor id="1" name="NS" initials="N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3FA9"/>
    <a:srgbClr val="CC0000"/>
    <a:srgbClr val="5A2BFF"/>
    <a:srgbClr val="4F78F1"/>
    <a:srgbClr val="EED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77" autoAdjust="0"/>
  </p:normalViewPr>
  <p:slideViewPr>
    <p:cSldViewPr snapToObjects="1">
      <p:cViewPr varScale="1">
        <p:scale>
          <a:sx n="103" d="100"/>
          <a:sy n="103" d="100"/>
        </p:scale>
        <p:origin x="18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0B89D-6618-47DE-94DF-E12A3FDA08CA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973E-6F17-4822-8A32-8BE9D44A94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0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7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39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4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6E36-C00C-4A3C-BEE6-6136130CE138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3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2707"/>
          <a:stretch>
            <a:fillRect/>
          </a:stretch>
        </p:blipFill>
        <p:spPr>
          <a:xfrm>
            <a:off x="0" y="1348365"/>
            <a:ext cx="9144000" cy="2971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8532440" cy="3274435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ru-RU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Домашнее задание</a:t>
            </a:r>
            <a:r>
              <a:rPr lang="ru-RU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№1</a:t>
            </a:r>
            <a:r>
              <a:rPr lang="ru-RU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/>
            </a:r>
            <a:br>
              <a:rPr lang="ru-RU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</a:br>
            <a:r>
              <a:rPr lang="en-US" sz="32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32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Тема: </a:t>
            </a:r>
            <a:r>
              <a:rPr lang="ru-RU" sz="28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Программирование в среде </a:t>
            </a:r>
            <a:r>
              <a:rPr lang="en-US" sz="28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Java</a:t>
            </a: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000" dirty="0"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Герасименко Сергей Валерьевич</a:t>
            </a:r>
            <a:r>
              <a:rPr lang="ru-RU" sz="2500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500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1778" dirty="0" smtClean="0">
                <a:latin typeface="Verdana" pitchFamily="34" charset="0"/>
                <a:ea typeface="Lucida Grande" charset="0"/>
                <a:cs typeface="Lucida Grande" charset="0"/>
                <a:sym typeface="Lucida Grande" charset="0"/>
              </a:rPr>
              <a:t>9</a:t>
            </a:r>
            <a:r>
              <a:rPr lang="en-US" sz="1778" dirty="0" smtClean="0">
                <a:latin typeface="Verdana" pitchFamily="34" charset="0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ru-RU" sz="1778" dirty="0" smtClean="0">
                <a:latin typeface="Verdana" pitchFamily="34" charset="0"/>
                <a:ea typeface="Lucida Grande" charset="0"/>
                <a:cs typeface="Lucida Grande" charset="0"/>
                <a:sym typeface="Lucida Grande" charset="0"/>
              </a:rPr>
              <a:t>марта </a:t>
            </a:r>
            <a:r>
              <a:rPr lang="ru-RU" sz="1778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2022 </a:t>
            </a:r>
            <a:r>
              <a:rPr lang="ru-RU" sz="1778" dirty="0">
                <a:latin typeface="Verdana" pitchFamily="34" charset="0"/>
                <a:ea typeface="Verdana" pitchFamily="34" charset="0"/>
                <a:cs typeface="Verdana" pitchFamily="34" charset="0"/>
              </a:rPr>
              <a:t>г.</a:t>
            </a:r>
            <a:endParaRPr lang="ru-RU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6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1600201"/>
            <a:ext cx="8229600" cy="39890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50000"/>
              </a:lnSpc>
              <a:buAutoNum type="arabicParenR"/>
            </a:pPr>
            <a:r>
              <a:rPr lang="ru-RU" dirty="0">
                <a:solidFill>
                  <a:srgbClr val="FF0000"/>
                </a:solidFill>
              </a:rPr>
              <a:t>Написать программу определения стоимости разговора по телефону с учетом скидки 20%, предоставляемой по субботам и воскресеньям. Использовать </a:t>
            </a:r>
            <a:r>
              <a:rPr lang="en-US" dirty="0">
                <a:solidFill>
                  <a:srgbClr val="FF0000"/>
                </a:solidFill>
              </a:rPr>
              <a:t>switch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arenR"/>
            </a:pPr>
            <a:r>
              <a:rPr lang="ru-RU" dirty="0">
                <a:solidFill>
                  <a:srgbClr val="FF0000"/>
                </a:solidFill>
              </a:rPr>
              <a:t> Присвоить переменной значение в промежутке [0..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ru-RU" dirty="0">
                <a:solidFill>
                  <a:srgbClr val="FF0000"/>
                </a:solidFill>
              </a:rPr>
              <a:t>]. С помощью оператора </a:t>
            </a:r>
            <a:r>
              <a:rPr lang="ru-RU" dirty="0" err="1">
                <a:solidFill>
                  <a:srgbClr val="FF0000"/>
                </a:solidFill>
              </a:rPr>
              <a:t>switch</a:t>
            </a:r>
            <a:r>
              <a:rPr lang="ru-RU" dirty="0">
                <a:solidFill>
                  <a:srgbClr val="FF0000"/>
                </a:solidFill>
              </a:rPr>
              <a:t> организовать вывод чисел от «a» до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arenR"/>
            </a:pPr>
            <a:r>
              <a:rPr lang="ru-RU" dirty="0">
                <a:solidFill>
                  <a:srgbClr val="FF0000"/>
                </a:solidFill>
              </a:rPr>
              <a:t>Исправить </a:t>
            </a:r>
            <a:r>
              <a:rPr lang="ru-RU" dirty="0" smtClean="0">
                <a:solidFill>
                  <a:srgbClr val="FF0000"/>
                </a:solidFill>
              </a:rPr>
              <a:t>код задачи с камерой </a:t>
            </a:r>
            <a:r>
              <a:rPr lang="ru-RU" dirty="0">
                <a:solidFill>
                  <a:srgbClr val="FF0000"/>
                </a:solidFill>
              </a:rPr>
              <a:t>так чтобы штраф был уменьшен в 2 раза если срок оплаты менее 30 </a:t>
            </a:r>
            <a:r>
              <a:rPr lang="ru-RU" dirty="0" smtClean="0">
                <a:solidFill>
                  <a:srgbClr val="FF0000"/>
                </a:solidFill>
              </a:rPr>
              <a:t>дней. Количество дней со дня штрафа можно ввести через консоль либо сделать </a:t>
            </a:r>
            <a:r>
              <a:rPr lang="ru-RU" dirty="0" err="1" smtClean="0">
                <a:solidFill>
                  <a:srgbClr val="FF0000"/>
                </a:solidFill>
              </a:rPr>
              <a:t>рандомно</a:t>
            </a:r>
            <a:endParaRPr lang="ru-RU" dirty="0" smtClean="0">
              <a:solidFill>
                <a:srgbClr val="FF0000"/>
              </a:solidFill>
            </a:endParaRP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arenR"/>
            </a:pPr>
            <a:r>
              <a:rPr lang="ru-RU" dirty="0">
                <a:solidFill>
                  <a:srgbClr val="FF0000"/>
                </a:solidFill>
              </a:rPr>
              <a:t>Найти сумму положительных нечетных чисел, меньших 50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arenR"/>
            </a:pPr>
            <a:r>
              <a:rPr lang="ru-RU" dirty="0" smtClean="0">
                <a:solidFill>
                  <a:srgbClr val="FF0000"/>
                </a:solidFill>
              </a:rPr>
              <a:t>Вывести все простые числа от 2 до 100</a:t>
            </a:r>
            <a:endParaRPr lang="ru-RU" dirty="0">
              <a:solidFill>
                <a:srgbClr val="FF0000"/>
              </a:solidFill>
            </a:endParaRP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arenR"/>
            </a:pPr>
            <a:endParaRPr lang="ru-RU" dirty="0">
              <a:solidFill>
                <a:schemeClr val="tx1"/>
              </a:solidFill>
            </a:endParaRPr>
          </a:p>
          <a:p>
            <a:pPr marL="514350" indent="-514350" algn="just">
              <a:buFont typeface="Arial" pitchFamily="34" charset="0"/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7414"/>
          <a:stretch>
            <a:fillRect/>
          </a:stretch>
        </p:blipFill>
        <p:spPr>
          <a:xfrm>
            <a:off x="0" y="1348365"/>
            <a:ext cx="8686800" cy="2971800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609600" y="1752600"/>
            <a:ext cx="7772400" cy="990599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3200" b="1" noProof="0" dirty="0">
                <a:solidFill>
                  <a:srgbClr val="FFFFFF"/>
                </a:solidFill>
                <a:ea typeface="+mj-ea"/>
                <a:cs typeface="+mj-cs"/>
                <a:sym typeface="Lucida Grande" charset="0"/>
              </a:rPr>
              <a:t>Благодарю за внимание!</a:t>
            </a:r>
            <a:endParaRPr kumimoji="0" lang="ru-RU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28386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5957</TotalTime>
  <Words>106</Words>
  <Application>Microsoft Office PowerPoint</Application>
  <PresentationFormat>Экран (4:3)</PresentationFormat>
  <Paragraphs>10</Paragraphs>
  <Slides>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Lucida Grande</vt:lpstr>
      <vt:lpstr>Verdana</vt:lpstr>
      <vt:lpstr>Тема Office</vt:lpstr>
      <vt:lpstr> Домашнее задание №1   Тема: Программирование в среде Java    Герасименко Сергей Валерьевич  9 марта 2022 г.</vt:lpstr>
      <vt:lpstr>Домашнее задание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Java-1</dc:title>
  <dc:creator>user</dc:creator>
  <cp:lastModifiedBy>Сергей Герасименко</cp:lastModifiedBy>
  <cp:revision>485</cp:revision>
  <dcterms:created xsi:type="dcterms:W3CDTF">2013-08-07T14:23:10Z</dcterms:created>
  <dcterms:modified xsi:type="dcterms:W3CDTF">2022-03-09T15:11:20Z</dcterms:modified>
</cp:coreProperties>
</file>