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62" r:id="rId3"/>
    <p:sldId id="361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7" autoAdjust="0"/>
  </p:normalViewPr>
  <p:slideViewPr>
    <p:cSldViewPr snapToObjects="1"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Домашнее задание </a:t>
            </a:r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№2</a:t>
            </a:r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/>
            </a:r>
            <a:b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Программирование в среде </a:t>
            </a:r>
            <a:r>
              <a:rPr lang="en-US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Java</a:t>
            </a: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9</a:t>
            </a:r>
            <a:r>
              <a:rPr lang="en-US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марта </a:t>
            </a:r>
            <a:r>
              <a:rPr lang="ru-RU" sz="1778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2022 </a:t>
            </a:r>
            <a:r>
              <a:rPr lang="ru-RU" sz="1778" dirty="0">
                <a:latin typeface="Verdana" pitchFamily="34" charset="0"/>
                <a:ea typeface="Verdana" pitchFamily="34" charset="0"/>
                <a:cs typeface="Verdana" pitchFamily="34" charset="0"/>
              </a:rPr>
              <a:t>г.</a:t>
            </a: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96752"/>
            <a:ext cx="8291264" cy="16747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b="1" dirty="0" smtClean="0">
                <a:solidFill>
                  <a:srgbClr val="FF0000"/>
                </a:solidFill>
              </a:rPr>
              <a:t>Открыть проект </a:t>
            </a:r>
            <a:r>
              <a:rPr lang="ru-RU" sz="1400" b="1" dirty="0" err="1" smtClean="0">
                <a:solidFill>
                  <a:srgbClr val="FF0000"/>
                </a:solidFill>
              </a:rPr>
              <a:t>Controller</a:t>
            </a:r>
            <a:r>
              <a:rPr lang="ru-RU" sz="1400" b="1" dirty="0" smtClean="0">
                <a:solidFill>
                  <a:srgbClr val="FF0000"/>
                </a:solidFill>
              </a:rPr>
              <a:t> и внести изменения в код программы: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smtClean="0">
                <a:solidFill>
                  <a:srgbClr val="FF0000"/>
                </a:solidFill>
              </a:rPr>
              <a:t>- Уменьшить высоту пропускного пункта до 5 метров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smtClean="0">
                <a:solidFill>
                  <a:srgbClr val="FF0000"/>
                </a:solidFill>
              </a:rPr>
              <a:t>- Не штрафовать тех, кто подъезжает со скоростью менее 50 км/ч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smtClean="0">
                <a:solidFill>
                  <a:srgbClr val="FF0000"/>
                </a:solidFill>
              </a:rPr>
              <a:t>- Исправить ошибку: неверно выставляется цена за грузовые и пассажирские судна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smtClean="0">
                <a:solidFill>
                  <a:srgbClr val="FF0000"/>
                </a:solidFill>
              </a:rPr>
              <a:t>- Исправить ошибку: система не ловит (пропускает) угнанные спец. судна</a:t>
            </a:r>
            <a:endParaRPr lang="ru-RU" sz="1400" b="1" dirty="0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4797152"/>
            <a:ext cx="3312368" cy="19389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Прямоугольник 6"/>
          <p:cNvSpPr/>
          <p:nvPr/>
        </p:nvSpPr>
        <p:spPr>
          <a:xfrm>
            <a:off x="367341" y="3275399"/>
            <a:ext cx="8424936" cy="135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FF0000"/>
                </a:solidFill>
              </a:rPr>
              <a:t> Написать программу, которая вычисляет сумму двумерного массива по строкам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endParaRPr lang="ru-RU" sz="1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400" dirty="0" smtClean="0">
                <a:solidFill>
                  <a:srgbClr val="FF0000"/>
                </a:solidFill>
              </a:rPr>
              <a:t> Написать программу, которая вычисляет сумму двумерного массива по столбцам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1400" dirty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В примере из урока доработать алгоритм получения случайных элементов из одного массива и в ставка их в другой массив, дублирующих элементов в конечном массиве быть не должно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2838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5959</TotalTime>
  <Words>122</Words>
  <Application>Microsoft Office PowerPoint</Application>
  <PresentationFormat>Экран 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Grande</vt:lpstr>
      <vt:lpstr>Verdana</vt:lpstr>
      <vt:lpstr>Тема Office</vt:lpstr>
      <vt:lpstr> Домашнее задание №2   Тема: Программирование в среде Java    Герасименко Сергей Валерьевич  9 марта 2022 г.</vt:lpstr>
      <vt:lpstr>Домашнее задание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486</cp:revision>
  <dcterms:created xsi:type="dcterms:W3CDTF">2013-08-07T14:23:10Z</dcterms:created>
  <dcterms:modified xsi:type="dcterms:W3CDTF">2022-03-09T15:13:45Z</dcterms:modified>
</cp:coreProperties>
</file>