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6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115A-55E6-4BEB-8DBD-0EEAA0AF945C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8DDD-8414-401E-BF7B-D683BEAC4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pptx_title</dc:title>
  <dc:subject>pptx_description</dc:subject>
  <dc:creator>pptx_creator</dc:creator>
  <cp:lastModifiedBy>R, Sangeetha (Cognizant)</cp:lastModifiedBy>
  <cp:revision>2</cp:revision>
  <dcterms:created xsi:type="dcterms:W3CDTF">2016-04-06T11:40:41Z</dcterms:created>
  <dcterms:modified xsi:type="dcterms:W3CDTF">2016-04-06T12:05:48Z</dcterms:modified>
</cp:coreProperties>
</file>