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ED04-E0B9-40E7-8A23-FEC05776F6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Alfresco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for preview </a:t>
            </a:r>
            <a:r>
              <a:rPr lang="en-US" smtClean="0"/>
              <a:t>the PowerPoint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Alfresco Testing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Alfresco Testing</dc:title>
  <dc:creator>Salla, Naresh Kumar (Cognizant)</dc:creator>
  <cp:lastModifiedBy>Salla, Naresh Kumar (Cognizant)</cp:lastModifiedBy>
  <cp:revision>1</cp:revision>
  <dcterms:created xsi:type="dcterms:W3CDTF">2015-11-27T13:19:28Z</dcterms:created>
  <dcterms:modified xsi:type="dcterms:W3CDTF">2015-11-27T13:19:51Z</dcterms:modified>
</cp:coreProperties>
</file>