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ED04-E0B9-40E7-8A23-FEC05776F66C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F833-A7A6-4D3B-BAB9-EBAA52B7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Alfresco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for preview </a:t>
            </a:r>
            <a:r>
              <a:rPr lang="en-US" smtClean="0"/>
              <a:t>the PowerPoint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Alfresco Testing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Salla, Naresh Kumar (Cognizant)</cp:lastModifiedBy>
  <cp:revision>2</cp:revision>
  <dcterms:created xsi:type="dcterms:W3CDTF">2015-11-27T13:19:28Z</dcterms:created>
  <dcterms:modified xsi:type="dcterms:W3CDTF">2016-04-07T12:43:44Z</dcterms:modified>
</cp:coreProperties>
</file>