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handoutMasterIdLst>
    <p:handoutMasterId r:id="rId4"/>
  </p:handoutMasterIdLst>
  <p:sldIdLst>
    <p:sldId id="3175" r:id="rId2"/>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userDrawn="1">
          <p15:clr>
            <a:srgbClr val="A4A3A4"/>
          </p15:clr>
        </p15:guide>
        <p15:guide id="2"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CCFF66"/>
    <a:srgbClr val="0000FF"/>
    <a:srgbClr val="99FF66"/>
    <a:srgbClr val="0563C1"/>
    <a:srgbClr val="66FF66"/>
    <a:srgbClr val="BFBFBF"/>
    <a:srgbClr val="92D050"/>
    <a:srgbClr val="D9D9D9"/>
    <a:srgbClr val="E9EDF4"/>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279" autoAdjust="0"/>
    <p:restoredTop sz="96190" autoAdjust="0"/>
  </p:normalViewPr>
  <p:slideViewPr>
    <p:cSldViewPr>
      <p:cViewPr>
        <p:scale>
          <a:sx n="196" d="100"/>
          <a:sy n="196" d="100"/>
        </p:scale>
        <p:origin x="56" y="-1104"/>
      </p:cViewPr>
      <p:guideLst>
        <p:guide orient="horz"/>
        <p:guide/>
      </p:guideLst>
    </p:cSldViewPr>
  </p:slideViewPr>
  <p:outlineViewPr>
    <p:cViewPr>
      <p:scale>
        <a:sx n="33" d="100"/>
        <a:sy n="33" d="100"/>
      </p:scale>
      <p:origin x="0" y="0"/>
    </p:cViewPr>
  </p:outlineViewPr>
  <p:notesTextViewPr>
    <p:cViewPr>
      <p:scale>
        <a:sx n="1" d="1"/>
        <a:sy n="1" d="1"/>
      </p:scale>
      <p:origin x="0" y="0"/>
    </p:cViewPr>
  </p:notesTextViewPr>
  <p:sorterViewPr>
    <p:cViewPr>
      <p:scale>
        <a:sx n="59" d="100"/>
        <a:sy n="59" d="100"/>
      </p:scale>
      <p:origin x="0" y="0"/>
    </p:cViewPr>
  </p:sorterViewPr>
  <p:notesViewPr>
    <p:cSldViewPr>
      <p:cViewPr varScale="1">
        <p:scale>
          <a:sx n="77" d="100"/>
          <a:sy n="77" d="100"/>
        </p:scale>
        <p:origin x="2432" y="20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8BDFAE3-1EF0-254A-9405-0760AFE11C1A}" type="datetimeFigureOut">
              <a:rPr lang="en-US" smtClean="0"/>
              <a:t>1/9/25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E1150FE-ED94-2D40-935B-38DBCECC492A}" type="slidenum">
              <a:rPr lang="en-US" smtClean="0"/>
              <a:t>‹#›</a:t>
            </a:fld>
            <a:endParaRPr lang="en-US"/>
          </a:p>
        </p:txBody>
      </p:sp>
    </p:spTree>
    <p:extLst>
      <p:ext uri="{BB962C8B-B14F-4D97-AF65-F5344CB8AC3E}">
        <p14:creationId xmlns:p14="http://schemas.microsoft.com/office/powerpoint/2010/main" val="1188773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575EB80-98CB-4078-A121-DF92D59BADB7}" type="datetimeFigureOut">
              <a:rPr lang="en-US" smtClean="0"/>
              <a:t>1/9/25</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39C0EF6-D8A4-4A6F-AE26-8D3DD19038F6}" type="slidenum">
              <a:rPr lang="en-US" smtClean="0"/>
              <a:t>‹#›</a:t>
            </a:fld>
            <a:endParaRPr lang="en-US" dirty="0"/>
          </a:p>
        </p:txBody>
      </p:sp>
    </p:spTree>
    <p:extLst>
      <p:ext uri="{BB962C8B-B14F-4D97-AF65-F5344CB8AC3E}">
        <p14:creationId xmlns:p14="http://schemas.microsoft.com/office/powerpoint/2010/main" val="147424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93593263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Goofy:Users:deleesmith:Library:Mail%20Downloads:"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3" Type="http://schemas.openxmlformats.org/officeDocument/2006/relationships/image" Target="Goofy:Users:deleesmith:Library:Mail%20Downloads:"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3" Type="http://schemas.openxmlformats.org/officeDocument/2006/relationships/image" Target="Goofy:Users:deleesmith:Library:Mail%20Downloads:"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3" Type="http://schemas.openxmlformats.org/officeDocument/2006/relationships/image" Target="Goofy:Users:deleesmith:Library:Mail%20Downloads:"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3" Type="http://schemas.openxmlformats.org/officeDocument/2006/relationships/image" Target="Goofy:Users:deleesmith:Library:Mail%20Downloads:"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3" Type="http://schemas.openxmlformats.org/officeDocument/2006/relationships/image" Target="Goofy:Users:deleesmith:Library:Mail%20Downloads:"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3" Type="http://schemas.openxmlformats.org/officeDocument/2006/relationships/image" Target="Goofy:Users:deleesmith:Library:Mail%20Downloads:"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3" Type="http://schemas.openxmlformats.org/officeDocument/2006/relationships/image" Target="Goofy:Users:deleesmith:Library:Mail%20Downloads:"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Goofy:Users:deleesmith:Library:Mail%20Downloads:"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openxmlformats.org/officeDocument/2006/relationships/image" Target="Goofy:Users:deleesmith:Library:Mail%20Downloads:"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1600204"/>
            <a:ext cx="3886200" cy="1102519"/>
          </a:xfrm>
        </p:spPr>
        <p:txBody>
          <a:bodyPr/>
          <a:lstStyle/>
          <a:p>
            <a:r>
              <a:rPr lang="en-US"/>
              <a:t>Click to edit Master title style</a:t>
            </a:r>
          </a:p>
        </p:txBody>
      </p:sp>
      <p:sp>
        <p:nvSpPr>
          <p:cNvPr id="3" name="Subtitle 2"/>
          <p:cNvSpPr>
            <a:spLocks noGrp="1"/>
          </p:cNvSpPr>
          <p:nvPr>
            <p:ph type="subTitle" idx="1"/>
          </p:nvPr>
        </p:nvSpPr>
        <p:spPr>
          <a:xfrm>
            <a:off x="5181600" y="2914650"/>
            <a:ext cx="3200400" cy="1314450"/>
          </a:xfrm>
        </p:spPr>
        <p:txBody>
          <a:bodyPr/>
          <a:lstStyle>
            <a:lvl1pPr marL="0" indent="0" algn="ctr">
              <a:buNone/>
              <a:defRPr>
                <a:solidFill>
                  <a:schemeClr val="tx1">
                    <a:tint val="75000"/>
                  </a:schemeClr>
                </a:solidFill>
              </a:defRPr>
            </a:lvl1pPr>
            <a:lvl2pPr marL="342884" indent="0" algn="ctr">
              <a:buNone/>
              <a:defRPr>
                <a:solidFill>
                  <a:schemeClr val="tx1">
                    <a:tint val="75000"/>
                  </a:schemeClr>
                </a:solidFill>
              </a:defRPr>
            </a:lvl2pPr>
            <a:lvl3pPr marL="685766" indent="0" algn="ctr">
              <a:buNone/>
              <a:defRPr>
                <a:solidFill>
                  <a:schemeClr val="tx1">
                    <a:tint val="75000"/>
                  </a:schemeClr>
                </a:solidFill>
              </a:defRPr>
            </a:lvl3pPr>
            <a:lvl4pPr marL="1028649" indent="0" algn="ctr">
              <a:buNone/>
              <a:defRPr>
                <a:solidFill>
                  <a:schemeClr val="tx1">
                    <a:tint val="75000"/>
                  </a:schemeClr>
                </a:solidFill>
              </a:defRPr>
            </a:lvl4pPr>
            <a:lvl5pPr marL="1371532" indent="0" algn="ctr">
              <a:buNone/>
              <a:defRPr>
                <a:solidFill>
                  <a:schemeClr val="tx1">
                    <a:tint val="75000"/>
                  </a:schemeClr>
                </a:solidFill>
              </a:defRPr>
            </a:lvl5pPr>
            <a:lvl6pPr marL="1714415" indent="0" algn="ctr">
              <a:buNone/>
              <a:defRPr>
                <a:solidFill>
                  <a:schemeClr val="tx1">
                    <a:tint val="75000"/>
                  </a:schemeClr>
                </a:solidFill>
              </a:defRPr>
            </a:lvl6pPr>
            <a:lvl7pPr marL="2057297" indent="0" algn="ctr">
              <a:buNone/>
              <a:defRPr>
                <a:solidFill>
                  <a:schemeClr val="tx1">
                    <a:tint val="75000"/>
                  </a:schemeClr>
                </a:solidFill>
              </a:defRPr>
            </a:lvl7pPr>
            <a:lvl8pPr marL="2400180" indent="0" algn="ctr">
              <a:buNone/>
              <a:defRPr>
                <a:solidFill>
                  <a:schemeClr val="tx1">
                    <a:tint val="75000"/>
                  </a:schemeClr>
                </a:solidFill>
              </a:defRPr>
            </a:lvl8pPr>
            <a:lvl9pPr marL="2743064"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025C4FEA-42CC-49EE-9822-16075E0A1FC2}" type="datetimeFigureOut">
              <a:rPr lang="en-US" smtClean="0"/>
              <a:t>1/9/25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637E889-F3A9-437C-86F7-BB45E454E2DD}" type="slidenum">
              <a:rPr lang="en-US" smtClean="0"/>
              <a:t>‹#›</a:t>
            </a:fld>
            <a:endParaRPr lang="en-US" dirty="0"/>
          </a:p>
        </p:txBody>
      </p:sp>
      <p:pic>
        <p:nvPicPr>
          <p:cNvPr id="7" name="Picture 6" descr="Goofy:Users:deleesmith:Library:Mail Downloads:"/>
          <p:cNvPicPr>
            <a:picLocks noChangeAspect="1" noChangeArrowheads="1"/>
          </p:cNvPicPr>
          <p:nvPr userDrawn="1"/>
        </p:nvPicPr>
        <p:blipFill>
          <a:blip r:embed="rId2" r:link="rId3" cstate="email">
            <a:lum bright="-4000" contrast="28000"/>
            <a:extLst>
              <a:ext uri="{28A0092B-C50C-407E-A947-70E740481C1C}">
                <a14:useLocalDpi xmlns:a14="http://schemas.microsoft.com/office/drawing/2010/main"/>
              </a:ext>
            </a:extLst>
          </a:blip>
          <a:srcRect/>
          <a:stretch>
            <a:fillRect/>
          </a:stretch>
        </p:blipFill>
        <p:spPr bwMode="auto">
          <a:xfrm>
            <a:off x="8153399" y="14288"/>
            <a:ext cx="838201" cy="715566"/>
          </a:xfrm>
          <a:prstGeom prst="rect">
            <a:avLst/>
          </a:prstGeom>
          <a:noFill/>
          <a:ln w="9525">
            <a:noFill/>
            <a:miter lim="800000"/>
            <a:headEnd/>
            <a:tailEnd/>
          </a:ln>
        </p:spPr>
      </p:pic>
      <p:cxnSp>
        <p:nvCxnSpPr>
          <p:cNvPr id="8" name="Straight Connector 7"/>
          <p:cNvCxnSpPr>
            <a:cxnSpLocks noChangeShapeType="1"/>
          </p:cNvCxnSpPr>
          <p:nvPr userDrawn="1"/>
        </p:nvCxnSpPr>
        <p:spPr bwMode="auto">
          <a:xfrm>
            <a:off x="457209" y="800100"/>
            <a:ext cx="8137525" cy="0"/>
          </a:xfrm>
          <a:prstGeom prst="line">
            <a:avLst/>
          </a:prstGeom>
          <a:noFill/>
          <a:ln w="22225" algn="ctr">
            <a:solidFill>
              <a:schemeClr val="tx1"/>
            </a:solidFill>
            <a:round/>
            <a:headEnd/>
            <a:tailEnd/>
          </a:ln>
        </p:spPr>
      </p:cxnSp>
      <p:pic>
        <p:nvPicPr>
          <p:cNvPr id="9" name="Picture 13" descr="\\lasp-smb\beechjp\My Pictures\mms_logo.png"/>
          <p:cNvPicPr>
            <a:picLocks noChangeAspect="1" noChangeArrowheads="1"/>
          </p:cNvPicPr>
          <p:nvPr userDrawn="1"/>
        </p:nvPicPr>
        <p:blipFill>
          <a:blip r:embed="rId4" cstate="email">
            <a:extLst>
              <a:ext uri="{28A0092B-C50C-407E-A947-70E740481C1C}">
                <a14:useLocalDpi xmlns:a14="http://schemas.microsoft.com/office/drawing/2010/main"/>
              </a:ext>
            </a:extLst>
          </a:blip>
          <a:srcRect/>
          <a:stretch>
            <a:fillRect/>
          </a:stretch>
        </p:blipFill>
        <p:spPr bwMode="auto">
          <a:xfrm>
            <a:off x="47626" y="16622"/>
            <a:ext cx="714374" cy="713232"/>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18245531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25C4FEA-42CC-49EE-9822-16075E0A1FC2}" type="datetimeFigureOut">
              <a:rPr lang="en-US" smtClean="0"/>
              <a:t>1/9/25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637E889-F3A9-437C-86F7-BB45E454E2DD}" type="slidenum">
              <a:rPr lang="en-US" smtClean="0"/>
              <a:t>‹#›</a:t>
            </a:fld>
            <a:endParaRPr lang="en-US" dirty="0"/>
          </a:p>
        </p:txBody>
      </p:sp>
      <p:pic>
        <p:nvPicPr>
          <p:cNvPr id="7" name="Picture 6" descr="Goofy:Users:deleesmith:Library:Mail Downloads:"/>
          <p:cNvPicPr>
            <a:picLocks noChangeAspect="1" noChangeArrowheads="1"/>
          </p:cNvPicPr>
          <p:nvPr userDrawn="1"/>
        </p:nvPicPr>
        <p:blipFill>
          <a:blip r:embed="rId2" r:link="rId3" cstate="email">
            <a:lum bright="-4000" contrast="28000"/>
            <a:extLst>
              <a:ext uri="{28A0092B-C50C-407E-A947-70E740481C1C}">
                <a14:useLocalDpi xmlns:a14="http://schemas.microsoft.com/office/drawing/2010/main"/>
              </a:ext>
            </a:extLst>
          </a:blip>
          <a:srcRect/>
          <a:stretch>
            <a:fillRect/>
          </a:stretch>
        </p:blipFill>
        <p:spPr bwMode="auto">
          <a:xfrm>
            <a:off x="7953375" y="14288"/>
            <a:ext cx="1143000" cy="715566"/>
          </a:xfrm>
          <a:prstGeom prst="rect">
            <a:avLst/>
          </a:prstGeom>
          <a:noFill/>
          <a:ln w="9525">
            <a:noFill/>
            <a:miter lim="800000"/>
            <a:headEnd/>
            <a:tailEnd/>
          </a:ln>
        </p:spPr>
      </p:pic>
      <p:cxnSp>
        <p:nvCxnSpPr>
          <p:cNvPr id="8" name="Straight Connector 7"/>
          <p:cNvCxnSpPr>
            <a:cxnSpLocks noChangeShapeType="1"/>
          </p:cNvCxnSpPr>
          <p:nvPr userDrawn="1"/>
        </p:nvCxnSpPr>
        <p:spPr bwMode="auto">
          <a:xfrm>
            <a:off x="457209" y="800100"/>
            <a:ext cx="8137525" cy="0"/>
          </a:xfrm>
          <a:prstGeom prst="line">
            <a:avLst/>
          </a:prstGeom>
          <a:noFill/>
          <a:ln w="22225" algn="ctr">
            <a:solidFill>
              <a:schemeClr val="tx1"/>
            </a:solidFill>
            <a:round/>
            <a:headEnd/>
            <a:tailEnd/>
          </a:ln>
        </p:spPr>
      </p:cxnSp>
      <p:pic>
        <p:nvPicPr>
          <p:cNvPr id="9" name="Picture 13" descr="\\lasp-smb\beechjp\My Pictures\mms_logo.png"/>
          <p:cNvPicPr>
            <a:picLocks noChangeAspect="1" noChangeArrowheads="1"/>
          </p:cNvPicPr>
          <p:nvPr userDrawn="1"/>
        </p:nvPicPr>
        <p:blipFill>
          <a:blip r:embed="rId4" cstate="email">
            <a:extLst>
              <a:ext uri="{28A0092B-C50C-407E-A947-70E740481C1C}">
                <a14:useLocalDpi xmlns:a14="http://schemas.microsoft.com/office/drawing/2010/main"/>
              </a:ext>
            </a:extLst>
          </a:blip>
          <a:srcRect/>
          <a:stretch>
            <a:fillRect/>
          </a:stretch>
        </p:blipFill>
        <p:spPr bwMode="auto">
          <a:xfrm>
            <a:off x="45720" y="20574"/>
            <a:ext cx="950976" cy="713232"/>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33984454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80"/>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80"/>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25C4FEA-42CC-49EE-9822-16075E0A1FC2}" type="datetimeFigureOut">
              <a:rPr lang="en-US" smtClean="0"/>
              <a:t>1/9/25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637E889-F3A9-437C-86F7-BB45E454E2DD}" type="slidenum">
              <a:rPr lang="en-US" smtClean="0"/>
              <a:t>‹#›</a:t>
            </a:fld>
            <a:endParaRPr lang="en-US" dirty="0"/>
          </a:p>
        </p:txBody>
      </p:sp>
      <p:pic>
        <p:nvPicPr>
          <p:cNvPr id="7" name="Picture 6" descr="Goofy:Users:deleesmith:Library:Mail Downloads:"/>
          <p:cNvPicPr>
            <a:picLocks noChangeAspect="1" noChangeArrowheads="1"/>
          </p:cNvPicPr>
          <p:nvPr userDrawn="1"/>
        </p:nvPicPr>
        <p:blipFill>
          <a:blip r:embed="rId2" r:link="rId3" cstate="email">
            <a:lum bright="-4000" contrast="28000"/>
            <a:extLst>
              <a:ext uri="{28A0092B-C50C-407E-A947-70E740481C1C}">
                <a14:useLocalDpi xmlns:a14="http://schemas.microsoft.com/office/drawing/2010/main"/>
              </a:ext>
            </a:extLst>
          </a:blip>
          <a:srcRect/>
          <a:stretch>
            <a:fillRect/>
          </a:stretch>
        </p:blipFill>
        <p:spPr bwMode="auto">
          <a:xfrm>
            <a:off x="7953375" y="14288"/>
            <a:ext cx="1143000" cy="715566"/>
          </a:xfrm>
          <a:prstGeom prst="rect">
            <a:avLst/>
          </a:prstGeom>
          <a:noFill/>
          <a:ln w="9525">
            <a:noFill/>
            <a:miter lim="800000"/>
            <a:headEnd/>
            <a:tailEnd/>
          </a:ln>
        </p:spPr>
      </p:pic>
      <p:cxnSp>
        <p:nvCxnSpPr>
          <p:cNvPr id="8" name="Straight Connector 7"/>
          <p:cNvCxnSpPr>
            <a:cxnSpLocks noChangeShapeType="1"/>
          </p:cNvCxnSpPr>
          <p:nvPr userDrawn="1"/>
        </p:nvCxnSpPr>
        <p:spPr bwMode="auto">
          <a:xfrm>
            <a:off x="457209" y="800100"/>
            <a:ext cx="8137525" cy="0"/>
          </a:xfrm>
          <a:prstGeom prst="line">
            <a:avLst/>
          </a:prstGeom>
          <a:noFill/>
          <a:ln w="22225" algn="ctr">
            <a:solidFill>
              <a:schemeClr val="tx1"/>
            </a:solidFill>
            <a:round/>
            <a:headEnd/>
            <a:tailEnd/>
          </a:ln>
        </p:spPr>
      </p:cxnSp>
      <p:pic>
        <p:nvPicPr>
          <p:cNvPr id="9" name="Picture 13" descr="\\lasp-smb\beechjp\My Pictures\mms_logo.png"/>
          <p:cNvPicPr>
            <a:picLocks noChangeAspect="1" noChangeArrowheads="1"/>
          </p:cNvPicPr>
          <p:nvPr userDrawn="1"/>
        </p:nvPicPr>
        <p:blipFill>
          <a:blip r:embed="rId4" cstate="email">
            <a:extLst>
              <a:ext uri="{28A0092B-C50C-407E-A947-70E740481C1C}">
                <a14:useLocalDpi xmlns:a14="http://schemas.microsoft.com/office/drawing/2010/main"/>
              </a:ext>
            </a:extLst>
          </a:blip>
          <a:srcRect/>
          <a:stretch>
            <a:fillRect/>
          </a:stretch>
        </p:blipFill>
        <p:spPr bwMode="auto">
          <a:xfrm>
            <a:off x="45720" y="20574"/>
            <a:ext cx="950976" cy="713232"/>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4108806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25C4FEA-42CC-49EE-9822-16075E0A1FC2}" type="datetimeFigureOut">
              <a:rPr lang="en-US" smtClean="0"/>
              <a:t>1/9/25</a:t>
            </a:fld>
            <a:endParaRPr lang="en-US" dirty="0"/>
          </a:p>
        </p:txBody>
      </p:sp>
      <p:sp>
        <p:nvSpPr>
          <p:cNvPr id="5" name="Footer Placeholder 4"/>
          <p:cNvSpPr>
            <a:spLocks noGrp="1"/>
          </p:cNvSpPr>
          <p:nvPr>
            <p:ph type="ftr" sz="quarter" idx="11"/>
          </p:nvPr>
        </p:nvSpPr>
        <p:spPr/>
        <p:txBody>
          <a:bodyPr/>
          <a:lstStyle/>
          <a:p>
            <a:r>
              <a:rPr lang="en-US" dirty="0"/>
              <a:t>IS Planning Status Meeting</a:t>
            </a:r>
          </a:p>
        </p:txBody>
      </p:sp>
      <p:sp>
        <p:nvSpPr>
          <p:cNvPr id="6" name="Slide Number Placeholder 5"/>
          <p:cNvSpPr>
            <a:spLocks noGrp="1"/>
          </p:cNvSpPr>
          <p:nvPr>
            <p:ph type="sldNum" sz="quarter" idx="12"/>
          </p:nvPr>
        </p:nvSpPr>
        <p:spPr/>
        <p:txBody>
          <a:bodyPr/>
          <a:lstStyle/>
          <a:p>
            <a:r>
              <a:rPr lang="en-US" dirty="0"/>
              <a:t>Slide </a:t>
            </a:r>
            <a:fld id="{7637E889-F3A9-437C-86F7-BB45E454E2DD}" type="slidenum">
              <a:rPr lang="en-US" smtClean="0"/>
              <a:t>‹#›</a:t>
            </a:fld>
            <a:endParaRPr lang="en-US" dirty="0"/>
          </a:p>
        </p:txBody>
      </p:sp>
      <p:pic>
        <p:nvPicPr>
          <p:cNvPr id="7" name="Picture 6" descr="Goofy:Users:deleesmith:Library:Mail Downloads:"/>
          <p:cNvPicPr>
            <a:picLocks noChangeAspect="1" noChangeArrowheads="1"/>
          </p:cNvPicPr>
          <p:nvPr userDrawn="1"/>
        </p:nvPicPr>
        <p:blipFill>
          <a:blip r:embed="rId2" r:link="rId3" cstate="email">
            <a:lum bright="-4000" contrast="28000"/>
            <a:extLst>
              <a:ext uri="{28A0092B-C50C-407E-A947-70E740481C1C}">
                <a14:useLocalDpi xmlns:a14="http://schemas.microsoft.com/office/drawing/2010/main"/>
              </a:ext>
            </a:extLst>
          </a:blip>
          <a:srcRect/>
          <a:stretch>
            <a:fillRect/>
          </a:stretch>
        </p:blipFill>
        <p:spPr bwMode="auto">
          <a:xfrm>
            <a:off x="7953375" y="14288"/>
            <a:ext cx="1143000" cy="715566"/>
          </a:xfrm>
          <a:prstGeom prst="rect">
            <a:avLst/>
          </a:prstGeom>
          <a:noFill/>
          <a:ln w="9525">
            <a:noFill/>
            <a:miter lim="800000"/>
            <a:headEnd/>
            <a:tailEnd/>
          </a:ln>
        </p:spPr>
      </p:pic>
      <p:cxnSp>
        <p:nvCxnSpPr>
          <p:cNvPr id="8" name="Straight Connector 7"/>
          <p:cNvCxnSpPr>
            <a:cxnSpLocks noChangeShapeType="1"/>
          </p:cNvCxnSpPr>
          <p:nvPr userDrawn="1"/>
        </p:nvCxnSpPr>
        <p:spPr bwMode="auto">
          <a:xfrm>
            <a:off x="457209" y="800100"/>
            <a:ext cx="8137525" cy="0"/>
          </a:xfrm>
          <a:prstGeom prst="line">
            <a:avLst/>
          </a:prstGeom>
          <a:noFill/>
          <a:ln w="22225" algn="ctr">
            <a:solidFill>
              <a:schemeClr val="tx1"/>
            </a:solidFill>
            <a:round/>
            <a:headEnd/>
            <a:tailEnd/>
          </a:ln>
        </p:spPr>
      </p:cxnSp>
      <p:pic>
        <p:nvPicPr>
          <p:cNvPr id="9" name="Picture 13" descr="\\lasp-smb\beechjp\My Pictures\mms_logo.png"/>
          <p:cNvPicPr>
            <a:picLocks noChangeAspect="1" noChangeArrowheads="1"/>
          </p:cNvPicPr>
          <p:nvPr userDrawn="1"/>
        </p:nvPicPr>
        <p:blipFill>
          <a:blip r:embed="rId4" cstate="email">
            <a:extLst>
              <a:ext uri="{28A0092B-C50C-407E-A947-70E740481C1C}">
                <a14:useLocalDpi xmlns:a14="http://schemas.microsoft.com/office/drawing/2010/main"/>
              </a:ext>
            </a:extLst>
          </a:blip>
          <a:srcRect/>
          <a:stretch>
            <a:fillRect/>
          </a:stretch>
        </p:blipFill>
        <p:spPr bwMode="auto">
          <a:xfrm>
            <a:off x="45720" y="20574"/>
            <a:ext cx="950976" cy="713232"/>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30650751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884" indent="0">
              <a:buNone/>
              <a:defRPr sz="1350">
                <a:solidFill>
                  <a:schemeClr val="tx1">
                    <a:tint val="75000"/>
                  </a:schemeClr>
                </a:solidFill>
              </a:defRPr>
            </a:lvl2pPr>
            <a:lvl3pPr marL="685766" indent="0">
              <a:buNone/>
              <a:defRPr sz="1200">
                <a:solidFill>
                  <a:schemeClr val="tx1">
                    <a:tint val="75000"/>
                  </a:schemeClr>
                </a:solidFill>
              </a:defRPr>
            </a:lvl3pPr>
            <a:lvl4pPr marL="1028649" indent="0">
              <a:buNone/>
              <a:defRPr sz="1050">
                <a:solidFill>
                  <a:schemeClr val="tx1">
                    <a:tint val="75000"/>
                  </a:schemeClr>
                </a:solidFill>
              </a:defRPr>
            </a:lvl4pPr>
            <a:lvl5pPr marL="1371532" indent="0">
              <a:buNone/>
              <a:defRPr sz="1050">
                <a:solidFill>
                  <a:schemeClr val="tx1">
                    <a:tint val="75000"/>
                  </a:schemeClr>
                </a:solidFill>
              </a:defRPr>
            </a:lvl5pPr>
            <a:lvl6pPr marL="1714415" indent="0">
              <a:buNone/>
              <a:defRPr sz="1050">
                <a:solidFill>
                  <a:schemeClr val="tx1">
                    <a:tint val="75000"/>
                  </a:schemeClr>
                </a:solidFill>
              </a:defRPr>
            </a:lvl6pPr>
            <a:lvl7pPr marL="2057297" indent="0">
              <a:buNone/>
              <a:defRPr sz="1050">
                <a:solidFill>
                  <a:schemeClr val="tx1">
                    <a:tint val="75000"/>
                  </a:schemeClr>
                </a:solidFill>
              </a:defRPr>
            </a:lvl7pPr>
            <a:lvl8pPr marL="2400180" indent="0">
              <a:buNone/>
              <a:defRPr sz="1050">
                <a:solidFill>
                  <a:schemeClr val="tx1">
                    <a:tint val="75000"/>
                  </a:schemeClr>
                </a:solidFill>
              </a:defRPr>
            </a:lvl8pPr>
            <a:lvl9pPr marL="2743064"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5C4FEA-42CC-49EE-9822-16075E0A1FC2}" type="datetimeFigureOut">
              <a:rPr lang="en-US" smtClean="0"/>
              <a:t>1/9/25</a:t>
            </a:fld>
            <a:endParaRPr lang="en-US" dirty="0"/>
          </a:p>
        </p:txBody>
      </p:sp>
      <p:sp>
        <p:nvSpPr>
          <p:cNvPr id="5" name="Footer Placeholder 4"/>
          <p:cNvSpPr>
            <a:spLocks noGrp="1"/>
          </p:cNvSpPr>
          <p:nvPr>
            <p:ph type="ftr" sz="quarter" idx="11"/>
          </p:nvPr>
        </p:nvSpPr>
        <p:spPr/>
        <p:txBody>
          <a:bodyPr/>
          <a:lstStyle/>
          <a:p>
            <a:r>
              <a:rPr lang="en-US" dirty="0"/>
              <a:t>IS Planning Status Meeting</a:t>
            </a:r>
          </a:p>
        </p:txBody>
      </p:sp>
      <p:sp>
        <p:nvSpPr>
          <p:cNvPr id="6" name="Slide Number Placeholder 5"/>
          <p:cNvSpPr>
            <a:spLocks noGrp="1"/>
          </p:cNvSpPr>
          <p:nvPr>
            <p:ph type="sldNum" sz="quarter" idx="12"/>
          </p:nvPr>
        </p:nvSpPr>
        <p:spPr/>
        <p:txBody>
          <a:bodyPr/>
          <a:lstStyle/>
          <a:p>
            <a:r>
              <a:rPr lang="en-US" dirty="0"/>
              <a:t>Slide </a:t>
            </a:r>
            <a:fld id="{7637E889-F3A9-437C-86F7-BB45E454E2DD}" type="slidenum">
              <a:rPr lang="en-US" smtClean="0"/>
              <a:t>‹#›</a:t>
            </a:fld>
            <a:endParaRPr lang="en-US" dirty="0"/>
          </a:p>
        </p:txBody>
      </p:sp>
      <p:pic>
        <p:nvPicPr>
          <p:cNvPr id="7" name="Picture 6" descr="Goofy:Users:deleesmith:Library:Mail Downloads:"/>
          <p:cNvPicPr>
            <a:picLocks noChangeAspect="1" noChangeArrowheads="1"/>
          </p:cNvPicPr>
          <p:nvPr userDrawn="1"/>
        </p:nvPicPr>
        <p:blipFill>
          <a:blip r:embed="rId2" r:link="rId3" cstate="email">
            <a:lum bright="-4000" contrast="28000"/>
            <a:extLst>
              <a:ext uri="{28A0092B-C50C-407E-A947-70E740481C1C}">
                <a14:useLocalDpi xmlns:a14="http://schemas.microsoft.com/office/drawing/2010/main"/>
              </a:ext>
            </a:extLst>
          </a:blip>
          <a:srcRect/>
          <a:stretch>
            <a:fillRect/>
          </a:stretch>
        </p:blipFill>
        <p:spPr bwMode="auto">
          <a:xfrm>
            <a:off x="7953375" y="14288"/>
            <a:ext cx="1143000" cy="715566"/>
          </a:xfrm>
          <a:prstGeom prst="rect">
            <a:avLst/>
          </a:prstGeom>
          <a:noFill/>
          <a:ln w="9525">
            <a:noFill/>
            <a:miter lim="800000"/>
            <a:headEnd/>
            <a:tailEnd/>
          </a:ln>
        </p:spPr>
      </p:pic>
      <p:cxnSp>
        <p:nvCxnSpPr>
          <p:cNvPr id="8" name="Straight Connector 7"/>
          <p:cNvCxnSpPr>
            <a:cxnSpLocks noChangeShapeType="1"/>
          </p:cNvCxnSpPr>
          <p:nvPr userDrawn="1"/>
        </p:nvCxnSpPr>
        <p:spPr bwMode="auto">
          <a:xfrm>
            <a:off x="457209" y="800100"/>
            <a:ext cx="8137525" cy="0"/>
          </a:xfrm>
          <a:prstGeom prst="line">
            <a:avLst/>
          </a:prstGeom>
          <a:noFill/>
          <a:ln w="22225" algn="ctr">
            <a:solidFill>
              <a:schemeClr val="tx1"/>
            </a:solidFill>
            <a:round/>
            <a:headEnd/>
            <a:tailEnd/>
          </a:ln>
        </p:spPr>
      </p:cxnSp>
      <p:pic>
        <p:nvPicPr>
          <p:cNvPr id="9" name="Picture 13" descr="\\lasp-smb\beechjp\My Pictures\mms_logo.png"/>
          <p:cNvPicPr>
            <a:picLocks noChangeAspect="1" noChangeArrowheads="1"/>
          </p:cNvPicPr>
          <p:nvPr userDrawn="1"/>
        </p:nvPicPr>
        <p:blipFill>
          <a:blip r:embed="rId4" cstate="email">
            <a:extLst>
              <a:ext uri="{28A0092B-C50C-407E-A947-70E740481C1C}">
                <a14:useLocalDpi xmlns:a14="http://schemas.microsoft.com/office/drawing/2010/main"/>
              </a:ext>
            </a:extLst>
          </a:blip>
          <a:srcRect/>
          <a:stretch>
            <a:fillRect/>
          </a:stretch>
        </p:blipFill>
        <p:spPr bwMode="auto">
          <a:xfrm>
            <a:off x="45720" y="20574"/>
            <a:ext cx="950976" cy="713232"/>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39256399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857250"/>
            <a:ext cx="4038600" cy="39659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857250"/>
            <a:ext cx="4038600" cy="39659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25C4FEA-42CC-49EE-9822-16075E0A1FC2}" type="datetimeFigureOut">
              <a:rPr lang="en-US" smtClean="0"/>
              <a:t>1/9/25</a:t>
            </a:fld>
            <a:endParaRPr lang="en-US" dirty="0"/>
          </a:p>
        </p:txBody>
      </p:sp>
      <p:sp>
        <p:nvSpPr>
          <p:cNvPr id="6" name="Footer Placeholder 5"/>
          <p:cNvSpPr>
            <a:spLocks noGrp="1"/>
          </p:cNvSpPr>
          <p:nvPr>
            <p:ph type="ftr" sz="quarter" idx="11"/>
          </p:nvPr>
        </p:nvSpPr>
        <p:spPr/>
        <p:txBody>
          <a:bodyPr/>
          <a:lstStyle/>
          <a:p>
            <a:r>
              <a:rPr lang="en-US" dirty="0"/>
              <a:t>IS Planning Status Meeting</a:t>
            </a:r>
          </a:p>
        </p:txBody>
      </p:sp>
      <p:sp>
        <p:nvSpPr>
          <p:cNvPr id="7" name="Slide Number Placeholder 6"/>
          <p:cNvSpPr>
            <a:spLocks noGrp="1"/>
          </p:cNvSpPr>
          <p:nvPr>
            <p:ph type="sldNum" sz="quarter" idx="12"/>
          </p:nvPr>
        </p:nvSpPr>
        <p:spPr/>
        <p:txBody>
          <a:bodyPr/>
          <a:lstStyle/>
          <a:p>
            <a:r>
              <a:rPr lang="en-US" dirty="0"/>
              <a:t>Slide </a:t>
            </a:r>
            <a:fld id="{7637E889-F3A9-437C-86F7-BB45E454E2DD}" type="slidenum">
              <a:rPr lang="en-US" smtClean="0"/>
              <a:t>‹#›</a:t>
            </a:fld>
            <a:endParaRPr lang="en-US" dirty="0"/>
          </a:p>
        </p:txBody>
      </p:sp>
      <p:pic>
        <p:nvPicPr>
          <p:cNvPr id="8" name="Picture 7" descr="Goofy:Users:deleesmith:Library:Mail Downloads:"/>
          <p:cNvPicPr>
            <a:picLocks noChangeAspect="1" noChangeArrowheads="1"/>
          </p:cNvPicPr>
          <p:nvPr userDrawn="1"/>
        </p:nvPicPr>
        <p:blipFill>
          <a:blip r:embed="rId2" r:link="rId3" cstate="email">
            <a:lum bright="-4000" contrast="28000"/>
            <a:extLst>
              <a:ext uri="{28A0092B-C50C-407E-A947-70E740481C1C}">
                <a14:useLocalDpi xmlns:a14="http://schemas.microsoft.com/office/drawing/2010/main"/>
              </a:ext>
            </a:extLst>
          </a:blip>
          <a:srcRect/>
          <a:stretch>
            <a:fillRect/>
          </a:stretch>
        </p:blipFill>
        <p:spPr bwMode="auto">
          <a:xfrm>
            <a:off x="7953375" y="14288"/>
            <a:ext cx="1143000" cy="715566"/>
          </a:xfrm>
          <a:prstGeom prst="rect">
            <a:avLst/>
          </a:prstGeom>
          <a:noFill/>
          <a:ln w="9525">
            <a:noFill/>
            <a:miter lim="800000"/>
            <a:headEnd/>
            <a:tailEnd/>
          </a:ln>
        </p:spPr>
      </p:pic>
      <p:cxnSp>
        <p:nvCxnSpPr>
          <p:cNvPr id="9" name="Straight Connector 8"/>
          <p:cNvCxnSpPr>
            <a:cxnSpLocks noChangeShapeType="1"/>
          </p:cNvCxnSpPr>
          <p:nvPr userDrawn="1"/>
        </p:nvCxnSpPr>
        <p:spPr bwMode="auto">
          <a:xfrm>
            <a:off x="457209" y="800100"/>
            <a:ext cx="8137525" cy="0"/>
          </a:xfrm>
          <a:prstGeom prst="line">
            <a:avLst/>
          </a:prstGeom>
          <a:noFill/>
          <a:ln w="22225" algn="ctr">
            <a:solidFill>
              <a:schemeClr val="tx1"/>
            </a:solidFill>
            <a:round/>
            <a:headEnd/>
            <a:tailEnd/>
          </a:ln>
        </p:spPr>
      </p:cxnSp>
      <p:pic>
        <p:nvPicPr>
          <p:cNvPr id="10" name="Picture 13" descr="\\lasp-smb\beechjp\My Pictures\mms_logo.png"/>
          <p:cNvPicPr>
            <a:picLocks noChangeAspect="1" noChangeArrowheads="1"/>
          </p:cNvPicPr>
          <p:nvPr userDrawn="1"/>
        </p:nvPicPr>
        <p:blipFill>
          <a:blip r:embed="rId4" cstate="email">
            <a:extLst>
              <a:ext uri="{28A0092B-C50C-407E-A947-70E740481C1C}">
                <a14:useLocalDpi xmlns:a14="http://schemas.microsoft.com/office/drawing/2010/main"/>
              </a:ext>
            </a:extLst>
          </a:blip>
          <a:srcRect/>
          <a:stretch>
            <a:fillRect/>
          </a:stretch>
        </p:blipFill>
        <p:spPr bwMode="auto">
          <a:xfrm>
            <a:off x="45720" y="20574"/>
            <a:ext cx="950976" cy="713232"/>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29710146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834628"/>
            <a:ext cx="4040188" cy="479822"/>
          </a:xfrm>
        </p:spPr>
        <p:txBody>
          <a:bodyPr anchor="b"/>
          <a:lstStyle>
            <a:lvl1pPr marL="0" indent="0">
              <a:buNone/>
              <a:defRPr sz="1800" b="1"/>
            </a:lvl1pPr>
            <a:lvl2pPr marL="342884" indent="0">
              <a:buNone/>
              <a:defRPr sz="1500" b="1"/>
            </a:lvl2pPr>
            <a:lvl3pPr marL="685766" indent="0">
              <a:buNone/>
              <a:defRPr sz="1350" b="1"/>
            </a:lvl3pPr>
            <a:lvl4pPr marL="1028649" indent="0">
              <a:buNone/>
              <a:defRPr sz="1200" b="1"/>
            </a:lvl4pPr>
            <a:lvl5pPr marL="1371532" indent="0">
              <a:buNone/>
              <a:defRPr sz="1200" b="1"/>
            </a:lvl5pPr>
            <a:lvl6pPr marL="1714415" indent="0">
              <a:buNone/>
              <a:defRPr sz="1200" b="1"/>
            </a:lvl6pPr>
            <a:lvl7pPr marL="2057297" indent="0">
              <a:buNone/>
              <a:defRPr sz="1200" b="1"/>
            </a:lvl7pPr>
            <a:lvl8pPr marL="2400180" indent="0">
              <a:buNone/>
              <a:defRPr sz="1200" b="1"/>
            </a:lvl8pPr>
            <a:lvl9pPr marL="2743064" indent="0">
              <a:buNone/>
              <a:defRPr sz="1200" b="1"/>
            </a:lvl9pPr>
          </a:lstStyle>
          <a:p>
            <a:pPr lvl="0"/>
            <a:r>
              <a:rPr lang="en-US" dirty="0"/>
              <a:t>Click to edit Master text styles</a:t>
            </a:r>
          </a:p>
        </p:txBody>
      </p:sp>
      <p:sp>
        <p:nvSpPr>
          <p:cNvPr id="4" name="Content Placeholder 3"/>
          <p:cNvSpPr>
            <a:spLocks noGrp="1"/>
          </p:cNvSpPr>
          <p:nvPr>
            <p:ph sz="half" idx="2"/>
          </p:nvPr>
        </p:nvSpPr>
        <p:spPr>
          <a:xfrm>
            <a:off x="457200" y="1314454"/>
            <a:ext cx="4040188" cy="3539729"/>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33" y="834628"/>
            <a:ext cx="4041775" cy="479822"/>
          </a:xfrm>
        </p:spPr>
        <p:txBody>
          <a:bodyPr anchor="b"/>
          <a:lstStyle>
            <a:lvl1pPr marL="0" indent="0">
              <a:buNone/>
              <a:defRPr sz="1800" b="1"/>
            </a:lvl1pPr>
            <a:lvl2pPr marL="342884" indent="0">
              <a:buNone/>
              <a:defRPr sz="1500" b="1"/>
            </a:lvl2pPr>
            <a:lvl3pPr marL="685766" indent="0">
              <a:buNone/>
              <a:defRPr sz="1350" b="1"/>
            </a:lvl3pPr>
            <a:lvl4pPr marL="1028649" indent="0">
              <a:buNone/>
              <a:defRPr sz="1200" b="1"/>
            </a:lvl4pPr>
            <a:lvl5pPr marL="1371532" indent="0">
              <a:buNone/>
              <a:defRPr sz="1200" b="1"/>
            </a:lvl5pPr>
            <a:lvl6pPr marL="1714415" indent="0">
              <a:buNone/>
              <a:defRPr sz="1200" b="1"/>
            </a:lvl6pPr>
            <a:lvl7pPr marL="2057297" indent="0">
              <a:buNone/>
              <a:defRPr sz="1200" b="1"/>
            </a:lvl7pPr>
            <a:lvl8pPr marL="2400180" indent="0">
              <a:buNone/>
              <a:defRPr sz="1200" b="1"/>
            </a:lvl8pPr>
            <a:lvl9pPr marL="2743064" indent="0">
              <a:buNone/>
              <a:defRPr sz="1200" b="1"/>
            </a:lvl9pPr>
          </a:lstStyle>
          <a:p>
            <a:pPr lvl="0"/>
            <a:r>
              <a:rPr lang="en-US" dirty="0"/>
              <a:t>Click to edit Master text styles</a:t>
            </a:r>
          </a:p>
        </p:txBody>
      </p:sp>
      <p:sp>
        <p:nvSpPr>
          <p:cNvPr id="6" name="Content Placeholder 5"/>
          <p:cNvSpPr>
            <a:spLocks noGrp="1"/>
          </p:cNvSpPr>
          <p:nvPr>
            <p:ph sz="quarter" idx="4"/>
          </p:nvPr>
        </p:nvSpPr>
        <p:spPr>
          <a:xfrm>
            <a:off x="4645033" y="1314454"/>
            <a:ext cx="4041775" cy="3539729"/>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25C4FEA-42CC-49EE-9822-16075E0A1FC2}" type="datetimeFigureOut">
              <a:rPr lang="en-US" smtClean="0"/>
              <a:t>1/9/25</a:t>
            </a:fld>
            <a:endParaRPr lang="en-US" dirty="0"/>
          </a:p>
        </p:txBody>
      </p:sp>
      <p:sp>
        <p:nvSpPr>
          <p:cNvPr id="8" name="Footer Placeholder 7"/>
          <p:cNvSpPr>
            <a:spLocks noGrp="1"/>
          </p:cNvSpPr>
          <p:nvPr>
            <p:ph type="ftr" sz="quarter" idx="11"/>
          </p:nvPr>
        </p:nvSpPr>
        <p:spPr/>
        <p:txBody>
          <a:bodyPr/>
          <a:lstStyle/>
          <a:p>
            <a:r>
              <a:rPr lang="en-US" dirty="0"/>
              <a:t>IS Planning Status Meeting</a:t>
            </a:r>
          </a:p>
        </p:txBody>
      </p:sp>
      <p:sp>
        <p:nvSpPr>
          <p:cNvPr id="9" name="Slide Number Placeholder 8"/>
          <p:cNvSpPr>
            <a:spLocks noGrp="1"/>
          </p:cNvSpPr>
          <p:nvPr>
            <p:ph type="sldNum" sz="quarter" idx="12"/>
          </p:nvPr>
        </p:nvSpPr>
        <p:spPr/>
        <p:txBody>
          <a:bodyPr/>
          <a:lstStyle/>
          <a:p>
            <a:r>
              <a:rPr lang="en-US" dirty="0"/>
              <a:t>Slide </a:t>
            </a:r>
            <a:fld id="{7637E889-F3A9-437C-86F7-BB45E454E2DD}" type="slidenum">
              <a:rPr lang="en-US" smtClean="0"/>
              <a:t>‹#›</a:t>
            </a:fld>
            <a:endParaRPr lang="en-US" dirty="0"/>
          </a:p>
        </p:txBody>
      </p:sp>
      <p:pic>
        <p:nvPicPr>
          <p:cNvPr id="10" name="Picture 9" descr="Goofy:Users:deleesmith:Library:Mail Downloads:"/>
          <p:cNvPicPr>
            <a:picLocks noChangeAspect="1" noChangeArrowheads="1"/>
          </p:cNvPicPr>
          <p:nvPr userDrawn="1"/>
        </p:nvPicPr>
        <p:blipFill>
          <a:blip r:embed="rId2" r:link="rId3" cstate="email">
            <a:lum bright="-4000" contrast="28000"/>
            <a:extLst>
              <a:ext uri="{28A0092B-C50C-407E-A947-70E740481C1C}">
                <a14:useLocalDpi xmlns:a14="http://schemas.microsoft.com/office/drawing/2010/main"/>
              </a:ext>
            </a:extLst>
          </a:blip>
          <a:srcRect/>
          <a:stretch>
            <a:fillRect/>
          </a:stretch>
        </p:blipFill>
        <p:spPr bwMode="auto">
          <a:xfrm>
            <a:off x="7953375" y="14288"/>
            <a:ext cx="1143000" cy="715566"/>
          </a:xfrm>
          <a:prstGeom prst="rect">
            <a:avLst/>
          </a:prstGeom>
          <a:noFill/>
          <a:ln w="9525">
            <a:noFill/>
            <a:miter lim="800000"/>
            <a:headEnd/>
            <a:tailEnd/>
          </a:ln>
        </p:spPr>
      </p:pic>
      <p:cxnSp>
        <p:nvCxnSpPr>
          <p:cNvPr id="11" name="Straight Connector 10"/>
          <p:cNvCxnSpPr>
            <a:cxnSpLocks noChangeShapeType="1"/>
          </p:cNvCxnSpPr>
          <p:nvPr userDrawn="1"/>
        </p:nvCxnSpPr>
        <p:spPr bwMode="auto">
          <a:xfrm>
            <a:off x="457209" y="800100"/>
            <a:ext cx="8137525" cy="0"/>
          </a:xfrm>
          <a:prstGeom prst="line">
            <a:avLst/>
          </a:prstGeom>
          <a:noFill/>
          <a:ln w="22225" algn="ctr">
            <a:solidFill>
              <a:schemeClr val="tx1"/>
            </a:solidFill>
            <a:round/>
            <a:headEnd/>
            <a:tailEnd/>
          </a:ln>
        </p:spPr>
      </p:cxnSp>
      <p:pic>
        <p:nvPicPr>
          <p:cNvPr id="12" name="Picture 13" descr="\\lasp-smb\beechjp\My Pictures\mms_logo.png"/>
          <p:cNvPicPr>
            <a:picLocks noChangeAspect="1" noChangeArrowheads="1"/>
          </p:cNvPicPr>
          <p:nvPr userDrawn="1"/>
        </p:nvPicPr>
        <p:blipFill>
          <a:blip r:embed="rId4" cstate="email">
            <a:extLst>
              <a:ext uri="{28A0092B-C50C-407E-A947-70E740481C1C}">
                <a14:useLocalDpi xmlns:a14="http://schemas.microsoft.com/office/drawing/2010/main"/>
              </a:ext>
            </a:extLst>
          </a:blip>
          <a:srcRect/>
          <a:stretch>
            <a:fillRect/>
          </a:stretch>
        </p:blipFill>
        <p:spPr bwMode="auto">
          <a:xfrm>
            <a:off x="45720" y="20574"/>
            <a:ext cx="950976" cy="713232"/>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33186216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25C4FEA-42CC-49EE-9822-16075E0A1FC2}" type="datetimeFigureOut">
              <a:rPr lang="en-US" smtClean="0"/>
              <a:t>1/9/25</a:t>
            </a:fld>
            <a:endParaRPr lang="en-US" dirty="0"/>
          </a:p>
        </p:txBody>
      </p:sp>
      <p:sp>
        <p:nvSpPr>
          <p:cNvPr id="4" name="Footer Placeholder 3"/>
          <p:cNvSpPr>
            <a:spLocks noGrp="1"/>
          </p:cNvSpPr>
          <p:nvPr>
            <p:ph type="ftr" sz="quarter" idx="11"/>
          </p:nvPr>
        </p:nvSpPr>
        <p:spPr/>
        <p:txBody>
          <a:bodyPr/>
          <a:lstStyle/>
          <a:p>
            <a:r>
              <a:rPr lang="en-US" dirty="0"/>
              <a:t>IS Planning Status Meeting</a:t>
            </a:r>
          </a:p>
        </p:txBody>
      </p:sp>
      <p:sp>
        <p:nvSpPr>
          <p:cNvPr id="5" name="Slide Number Placeholder 4"/>
          <p:cNvSpPr>
            <a:spLocks noGrp="1"/>
          </p:cNvSpPr>
          <p:nvPr>
            <p:ph type="sldNum" sz="quarter" idx="12"/>
          </p:nvPr>
        </p:nvSpPr>
        <p:spPr/>
        <p:txBody>
          <a:bodyPr/>
          <a:lstStyle/>
          <a:p>
            <a:r>
              <a:rPr lang="en-US" dirty="0"/>
              <a:t>Slide </a:t>
            </a:r>
            <a:fld id="{7637E889-F3A9-437C-86F7-BB45E454E2DD}" type="slidenum">
              <a:rPr lang="en-US" smtClean="0"/>
              <a:t>‹#›</a:t>
            </a:fld>
            <a:endParaRPr lang="en-US" dirty="0"/>
          </a:p>
        </p:txBody>
      </p:sp>
      <p:pic>
        <p:nvPicPr>
          <p:cNvPr id="6" name="Picture 5" descr="Goofy:Users:deleesmith:Library:Mail Downloads:"/>
          <p:cNvPicPr>
            <a:picLocks noChangeAspect="1" noChangeArrowheads="1"/>
          </p:cNvPicPr>
          <p:nvPr userDrawn="1"/>
        </p:nvPicPr>
        <p:blipFill>
          <a:blip r:embed="rId2" r:link="rId3" cstate="email">
            <a:lum bright="-4000" contrast="28000"/>
            <a:extLst>
              <a:ext uri="{28A0092B-C50C-407E-A947-70E740481C1C}">
                <a14:useLocalDpi xmlns:a14="http://schemas.microsoft.com/office/drawing/2010/main"/>
              </a:ext>
            </a:extLst>
          </a:blip>
          <a:srcRect/>
          <a:stretch>
            <a:fillRect/>
          </a:stretch>
        </p:blipFill>
        <p:spPr bwMode="auto">
          <a:xfrm>
            <a:off x="7953375" y="14288"/>
            <a:ext cx="1143000" cy="715566"/>
          </a:xfrm>
          <a:prstGeom prst="rect">
            <a:avLst/>
          </a:prstGeom>
          <a:noFill/>
          <a:ln w="9525">
            <a:noFill/>
            <a:miter lim="800000"/>
            <a:headEnd/>
            <a:tailEnd/>
          </a:ln>
        </p:spPr>
      </p:pic>
      <p:cxnSp>
        <p:nvCxnSpPr>
          <p:cNvPr id="7" name="Straight Connector 6"/>
          <p:cNvCxnSpPr>
            <a:cxnSpLocks noChangeShapeType="1"/>
          </p:cNvCxnSpPr>
          <p:nvPr userDrawn="1"/>
        </p:nvCxnSpPr>
        <p:spPr bwMode="auto">
          <a:xfrm>
            <a:off x="457209" y="800100"/>
            <a:ext cx="8137525" cy="0"/>
          </a:xfrm>
          <a:prstGeom prst="line">
            <a:avLst/>
          </a:prstGeom>
          <a:noFill/>
          <a:ln w="22225" algn="ctr">
            <a:solidFill>
              <a:schemeClr val="tx1"/>
            </a:solidFill>
            <a:round/>
            <a:headEnd/>
            <a:tailEnd/>
          </a:ln>
        </p:spPr>
      </p:cxnSp>
      <p:pic>
        <p:nvPicPr>
          <p:cNvPr id="8" name="Picture 13" descr="\\lasp-smb\beechjp\My Pictures\mms_logo.png"/>
          <p:cNvPicPr>
            <a:picLocks noChangeAspect="1" noChangeArrowheads="1"/>
          </p:cNvPicPr>
          <p:nvPr userDrawn="1"/>
        </p:nvPicPr>
        <p:blipFill>
          <a:blip r:embed="rId4" cstate="email">
            <a:extLst>
              <a:ext uri="{28A0092B-C50C-407E-A947-70E740481C1C}">
                <a14:useLocalDpi xmlns:a14="http://schemas.microsoft.com/office/drawing/2010/main"/>
              </a:ext>
            </a:extLst>
          </a:blip>
          <a:srcRect/>
          <a:stretch>
            <a:fillRect/>
          </a:stretch>
        </p:blipFill>
        <p:spPr bwMode="auto">
          <a:xfrm>
            <a:off x="45720" y="20574"/>
            <a:ext cx="950976" cy="713232"/>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24073060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5C4FEA-42CC-49EE-9822-16075E0A1FC2}" type="datetimeFigureOut">
              <a:rPr lang="en-US" smtClean="0"/>
              <a:t>1/9/25</a:t>
            </a:fld>
            <a:endParaRPr lang="en-US" dirty="0"/>
          </a:p>
        </p:txBody>
      </p:sp>
      <p:sp>
        <p:nvSpPr>
          <p:cNvPr id="3" name="Footer Placeholder 2"/>
          <p:cNvSpPr>
            <a:spLocks noGrp="1"/>
          </p:cNvSpPr>
          <p:nvPr>
            <p:ph type="ftr" sz="quarter" idx="11"/>
          </p:nvPr>
        </p:nvSpPr>
        <p:spPr/>
        <p:txBody>
          <a:bodyPr/>
          <a:lstStyle/>
          <a:p>
            <a:r>
              <a:rPr lang="en-US" dirty="0"/>
              <a:t>IS Planning Status Meeting</a:t>
            </a:r>
          </a:p>
        </p:txBody>
      </p:sp>
      <p:sp>
        <p:nvSpPr>
          <p:cNvPr id="4" name="Slide Number Placeholder 3"/>
          <p:cNvSpPr>
            <a:spLocks noGrp="1"/>
          </p:cNvSpPr>
          <p:nvPr>
            <p:ph type="sldNum" sz="quarter" idx="12"/>
          </p:nvPr>
        </p:nvSpPr>
        <p:spPr/>
        <p:txBody>
          <a:bodyPr/>
          <a:lstStyle/>
          <a:p>
            <a:r>
              <a:rPr lang="en-US" dirty="0"/>
              <a:t>Slide </a:t>
            </a:r>
            <a:fld id="{7637E889-F3A9-437C-86F7-BB45E454E2DD}" type="slidenum">
              <a:rPr lang="en-US" smtClean="0"/>
              <a:t>‹#›</a:t>
            </a:fld>
            <a:endParaRPr lang="en-US" dirty="0"/>
          </a:p>
        </p:txBody>
      </p:sp>
    </p:spTree>
    <p:extLst>
      <p:ext uri="{BB962C8B-B14F-4D97-AF65-F5344CB8AC3E}">
        <p14:creationId xmlns:p14="http://schemas.microsoft.com/office/powerpoint/2010/main" val="8320629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8"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92"/>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8" y="1076328"/>
            <a:ext cx="3008313" cy="3518297"/>
          </a:xfrm>
        </p:spPr>
        <p:txBody>
          <a:bodyPr/>
          <a:lstStyle>
            <a:lvl1pPr marL="0" indent="0">
              <a:buNone/>
              <a:defRPr sz="1050"/>
            </a:lvl1pPr>
            <a:lvl2pPr marL="342884" indent="0">
              <a:buNone/>
              <a:defRPr sz="900"/>
            </a:lvl2pPr>
            <a:lvl3pPr marL="685766" indent="0">
              <a:buNone/>
              <a:defRPr sz="750"/>
            </a:lvl3pPr>
            <a:lvl4pPr marL="1028649" indent="0">
              <a:buNone/>
              <a:defRPr sz="675"/>
            </a:lvl4pPr>
            <a:lvl5pPr marL="1371532" indent="0">
              <a:buNone/>
              <a:defRPr sz="675"/>
            </a:lvl5pPr>
            <a:lvl6pPr marL="1714415" indent="0">
              <a:buNone/>
              <a:defRPr sz="675"/>
            </a:lvl6pPr>
            <a:lvl7pPr marL="2057297" indent="0">
              <a:buNone/>
              <a:defRPr sz="675"/>
            </a:lvl7pPr>
            <a:lvl8pPr marL="2400180" indent="0">
              <a:buNone/>
              <a:defRPr sz="675"/>
            </a:lvl8pPr>
            <a:lvl9pPr marL="2743064"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025C4FEA-42CC-49EE-9822-16075E0A1FC2}" type="datetimeFigureOut">
              <a:rPr lang="en-US" smtClean="0"/>
              <a:t>1/9/25</a:t>
            </a:fld>
            <a:endParaRPr lang="en-US" dirty="0"/>
          </a:p>
        </p:txBody>
      </p:sp>
      <p:sp>
        <p:nvSpPr>
          <p:cNvPr id="6" name="Footer Placeholder 5"/>
          <p:cNvSpPr>
            <a:spLocks noGrp="1"/>
          </p:cNvSpPr>
          <p:nvPr>
            <p:ph type="ftr" sz="quarter" idx="11"/>
          </p:nvPr>
        </p:nvSpPr>
        <p:spPr/>
        <p:txBody>
          <a:bodyPr/>
          <a:lstStyle/>
          <a:p>
            <a:r>
              <a:rPr lang="en-US" dirty="0"/>
              <a:t>IS Planning Status Meeting</a:t>
            </a:r>
          </a:p>
        </p:txBody>
      </p:sp>
      <p:sp>
        <p:nvSpPr>
          <p:cNvPr id="7" name="Slide Number Placeholder 6"/>
          <p:cNvSpPr>
            <a:spLocks noGrp="1"/>
          </p:cNvSpPr>
          <p:nvPr>
            <p:ph type="sldNum" sz="quarter" idx="12"/>
          </p:nvPr>
        </p:nvSpPr>
        <p:spPr/>
        <p:txBody>
          <a:bodyPr/>
          <a:lstStyle/>
          <a:p>
            <a:fld id="{7637E889-F3A9-437C-86F7-BB45E454E2DD}" type="slidenum">
              <a:rPr lang="en-US" smtClean="0"/>
              <a:t>‹#›</a:t>
            </a:fld>
            <a:endParaRPr lang="en-US" dirty="0"/>
          </a:p>
        </p:txBody>
      </p:sp>
      <p:pic>
        <p:nvPicPr>
          <p:cNvPr id="8" name="Picture 7" descr="Goofy:Users:deleesmith:Library:Mail Downloads:"/>
          <p:cNvPicPr>
            <a:picLocks noChangeAspect="1" noChangeArrowheads="1"/>
          </p:cNvPicPr>
          <p:nvPr userDrawn="1"/>
        </p:nvPicPr>
        <p:blipFill>
          <a:blip r:embed="rId2" r:link="rId3" cstate="email">
            <a:lum bright="-4000" contrast="28000"/>
            <a:extLst>
              <a:ext uri="{28A0092B-C50C-407E-A947-70E740481C1C}">
                <a14:useLocalDpi xmlns:a14="http://schemas.microsoft.com/office/drawing/2010/main"/>
              </a:ext>
            </a:extLst>
          </a:blip>
          <a:srcRect/>
          <a:stretch>
            <a:fillRect/>
          </a:stretch>
        </p:blipFill>
        <p:spPr bwMode="auto">
          <a:xfrm>
            <a:off x="7953375" y="14288"/>
            <a:ext cx="1143000" cy="715566"/>
          </a:xfrm>
          <a:prstGeom prst="rect">
            <a:avLst/>
          </a:prstGeom>
          <a:noFill/>
          <a:ln w="9525">
            <a:noFill/>
            <a:miter lim="800000"/>
            <a:headEnd/>
            <a:tailEnd/>
          </a:ln>
        </p:spPr>
      </p:pic>
      <p:cxnSp>
        <p:nvCxnSpPr>
          <p:cNvPr id="9" name="Straight Connector 8"/>
          <p:cNvCxnSpPr>
            <a:cxnSpLocks noChangeShapeType="1"/>
          </p:cNvCxnSpPr>
          <p:nvPr userDrawn="1"/>
        </p:nvCxnSpPr>
        <p:spPr bwMode="auto">
          <a:xfrm>
            <a:off x="457209" y="800100"/>
            <a:ext cx="8137525" cy="0"/>
          </a:xfrm>
          <a:prstGeom prst="line">
            <a:avLst/>
          </a:prstGeom>
          <a:noFill/>
          <a:ln w="22225" algn="ctr">
            <a:solidFill>
              <a:schemeClr val="tx1"/>
            </a:solidFill>
            <a:round/>
            <a:headEnd/>
            <a:tailEnd/>
          </a:ln>
        </p:spPr>
      </p:cxnSp>
      <p:pic>
        <p:nvPicPr>
          <p:cNvPr id="10" name="Picture 13" descr="\\lasp-smb\beechjp\My Pictures\mms_logo.png"/>
          <p:cNvPicPr>
            <a:picLocks noChangeAspect="1" noChangeArrowheads="1"/>
          </p:cNvPicPr>
          <p:nvPr userDrawn="1"/>
        </p:nvPicPr>
        <p:blipFill>
          <a:blip r:embed="rId4" cstate="email">
            <a:extLst>
              <a:ext uri="{28A0092B-C50C-407E-A947-70E740481C1C}">
                <a14:useLocalDpi xmlns:a14="http://schemas.microsoft.com/office/drawing/2010/main"/>
              </a:ext>
            </a:extLst>
          </a:blip>
          <a:srcRect/>
          <a:stretch>
            <a:fillRect/>
          </a:stretch>
        </p:blipFill>
        <p:spPr bwMode="auto">
          <a:xfrm>
            <a:off x="45720" y="20574"/>
            <a:ext cx="950976" cy="713232"/>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41816255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1"/>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884" indent="0">
              <a:buNone/>
              <a:defRPr sz="2100"/>
            </a:lvl2pPr>
            <a:lvl3pPr marL="685766" indent="0">
              <a:buNone/>
              <a:defRPr sz="1800"/>
            </a:lvl3pPr>
            <a:lvl4pPr marL="1028649" indent="0">
              <a:buNone/>
              <a:defRPr sz="1500"/>
            </a:lvl4pPr>
            <a:lvl5pPr marL="1371532" indent="0">
              <a:buNone/>
              <a:defRPr sz="1500"/>
            </a:lvl5pPr>
            <a:lvl6pPr marL="1714415" indent="0">
              <a:buNone/>
              <a:defRPr sz="1500"/>
            </a:lvl6pPr>
            <a:lvl7pPr marL="2057297" indent="0">
              <a:buNone/>
              <a:defRPr sz="1500"/>
            </a:lvl7pPr>
            <a:lvl8pPr marL="2400180" indent="0">
              <a:buNone/>
              <a:defRPr sz="1500"/>
            </a:lvl8pPr>
            <a:lvl9pPr marL="2743064" indent="0">
              <a:buNone/>
              <a:defRPr sz="1500"/>
            </a:lvl9pPr>
          </a:lstStyle>
          <a:p>
            <a:endParaRPr lang="en-US" dirty="0"/>
          </a:p>
        </p:txBody>
      </p:sp>
      <p:sp>
        <p:nvSpPr>
          <p:cNvPr id="4" name="Text Placeholder 3"/>
          <p:cNvSpPr>
            <a:spLocks noGrp="1"/>
          </p:cNvSpPr>
          <p:nvPr>
            <p:ph type="body" sz="half" idx="2"/>
          </p:nvPr>
        </p:nvSpPr>
        <p:spPr>
          <a:xfrm>
            <a:off x="1792288" y="4025507"/>
            <a:ext cx="5486400" cy="603647"/>
          </a:xfrm>
        </p:spPr>
        <p:txBody>
          <a:bodyPr/>
          <a:lstStyle>
            <a:lvl1pPr marL="0" indent="0">
              <a:buNone/>
              <a:defRPr sz="1050"/>
            </a:lvl1pPr>
            <a:lvl2pPr marL="342884" indent="0">
              <a:buNone/>
              <a:defRPr sz="900"/>
            </a:lvl2pPr>
            <a:lvl3pPr marL="685766" indent="0">
              <a:buNone/>
              <a:defRPr sz="750"/>
            </a:lvl3pPr>
            <a:lvl4pPr marL="1028649" indent="0">
              <a:buNone/>
              <a:defRPr sz="675"/>
            </a:lvl4pPr>
            <a:lvl5pPr marL="1371532" indent="0">
              <a:buNone/>
              <a:defRPr sz="675"/>
            </a:lvl5pPr>
            <a:lvl6pPr marL="1714415" indent="0">
              <a:buNone/>
              <a:defRPr sz="675"/>
            </a:lvl6pPr>
            <a:lvl7pPr marL="2057297" indent="0">
              <a:buNone/>
              <a:defRPr sz="675"/>
            </a:lvl7pPr>
            <a:lvl8pPr marL="2400180" indent="0">
              <a:buNone/>
              <a:defRPr sz="675"/>
            </a:lvl8pPr>
            <a:lvl9pPr marL="2743064"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025C4FEA-42CC-49EE-9822-16075E0A1FC2}" type="datetimeFigureOut">
              <a:rPr lang="en-US" smtClean="0"/>
              <a:t>1/9/25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637E889-F3A9-437C-86F7-BB45E454E2DD}" type="slidenum">
              <a:rPr lang="en-US" smtClean="0"/>
              <a:t>‹#›</a:t>
            </a:fld>
            <a:endParaRPr lang="en-US" dirty="0"/>
          </a:p>
        </p:txBody>
      </p:sp>
      <p:pic>
        <p:nvPicPr>
          <p:cNvPr id="8" name="Picture 7" descr="Goofy:Users:deleesmith:Library:Mail Downloads:"/>
          <p:cNvPicPr>
            <a:picLocks noChangeAspect="1" noChangeArrowheads="1"/>
          </p:cNvPicPr>
          <p:nvPr userDrawn="1"/>
        </p:nvPicPr>
        <p:blipFill>
          <a:blip r:embed="rId2" r:link="rId3" cstate="email">
            <a:lum bright="-4000" contrast="28000"/>
            <a:extLst>
              <a:ext uri="{28A0092B-C50C-407E-A947-70E740481C1C}">
                <a14:useLocalDpi xmlns:a14="http://schemas.microsoft.com/office/drawing/2010/main"/>
              </a:ext>
            </a:extLst>
          </a:blip>
          <a:srcRect/>
          <a:stretch>
            <a:fillRect/>
          </a:stretch>
        </p:blipFill>
        <p:spPr bwMode="auto">
          <a:xfrm>
            <a:off x="7953375" y="14288"/>
            <a:ext cx="1143000" cy="715566"/>
          </a:xfrm>
          <a:prstGeom prst="rect">
            <a:avLst/>
          </a:prstGeom>
          <a:noFill/>
          <a:ln w="9525">
            <a:noFill/>
            <a:miter lim="800000"/>
            <a:headEnd/>
            <a:tailEnd/>
          </a:ln>
        </p:spPr>
      </p:pic>
      <p:cxnSp>
        <p:nvCxnSpPr>
          <p:cNvPr id="9" name="Straight Connector 8"/>
          <p:cNvCxnSpPr>
            <a:cxnSpLocks noChangeShapeType="1"/>
          </p:cNvCxnSpPr>
          <p:nvPr userDrawn="1"/>
        </p:nvCxnSpPr>
        <p:spPr bwMode="auto">
          <a:xfrm>
            <a:off x="457209" y="800100"/>
            <a:ext cx="8137525" cy="0"/>
          </a:xfrm>
          <a:prstGeom prst="line">
            <a:avLst/>
          </a:prstGeom>
          <a:noFill/>
          <a:ln w="22225" algn="ctr">
            <a:solidFill>
              <a:schemeClr val="tx1"/>
            </a:solidFill>
            <a:round/>
            <a:headEnd/>
            <a:tailEnd/>
          </a:ln>
        </p:spPr>
      </p:cxnSp>
      <p:pic>
        <p:nvPicPr>
          <p:cNvPr id="10" name="Picture 13" descr="\\lasp-smb\beechjp\My Pictures\mms_logo.png"/>
          <p:cNvPicPr>
            <a:picLocks noChangeAspect="1" noChangeArrowheads="1"/>
          </p:cNvPicPr>
          <p:nvPr userDrawn="1"/>
        </p:nvPicPr>
        <p:blipFill>
          <a:blip r:embed="rId4" cstate="email">
            <a:extLst>
              <a:ext uri="{28A0092B-C50C-407E-A947-70E740481C1C}">
                <a14:useLocalDpi xmlns:a14="http://schemas.microsoft.com/office/drawing/2010/main"/>
              </a:ext>
            </a:extLst>
          </a:blip>
          <a:srcRect/>
          <a:stretch>
            <a:fillRect/>
          </a:stretch>
        </p:blipFill>
        <p:spPr bwMode="auto">
          <a:xfrm>
            <a:off x="45720" y="20574"/>
            <a:ext cx="950976" cy="713232"/>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6399346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205978"/>
            <a:ext cx="7467600" cy="53697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857250"/>
            <a:ext cx="8229600" cy="40005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914900"/>
            <a:ext cx="2133600" cy="228600"/>
          </a:xfrm>
          <a:prstGeom prst="rect">
            <a:avLst/>
          </a:prstGeom>
        </p:spPr>
        <p:txBody>
          <a:bodyPr vert="horz" lIns="91440" tIns="45720" rIns="91440" bIns="45720" rtlCol="0" anchor="ctr"/>
          <a:lstStyle>
            <a:lvl1pPr algn="l">
              <a:defRPr sz="900">
                <a:solidFill>
                  <a:schemeClr val="tx1">
                    <a:tint val="75000"/>
                  </a:schemeClr>
                </a:solidFill>
              </a:defRPr>
            </a:lvl1pPr>
          </a:lstStyle>
          <a:p>
            <a:fld id="{025C4FEA-42CC-49EE-9822-16075E0A1FC2}" type="datetimeFigureOut">
              <a:rPr lang="en-US" smtClean="0"/>
              <a:t>1/9/25</a:t>
            </a:fld>
            <a:endParaRPr lang="en-US" dirty="0"/>
          </a:p>
        </p:txBody>
      </p:sp>
      <p:sp>
        <p:nvSpPr>
          <p:cNvPr id="5" name="Footer Placeholder 4"/>
          <p:cNvSpPr>
            <a:spLocks noGrp="1"/>
          </p:cNvSpPr>
          <p:nvPr>
            <p:ph type="ftr" sz="quarter" idx="3"/>
          </p:nvPr>
        </p:nvSpPr>
        <p:spPr>
          <a:xfrm>
            <a:off x="3124200" y="4914900"/>
            <a:ext cx="2895600" cy="228600"/>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IS Planning Status Meeting</a:t>
            </a:r>
          </a:p>
        </p:txBody>
      </p:sp>
      <p:sp>
        <p:nvSpPr>
          <p:cNvPr id="6" name="Slide Number Placeholder 5"/>
          <p:cNvSpPr>
            <a:spLocks noGrp="1"/>
          </p:cNvSpPr>
          <p:nvPr>
            <p:ph type="sldNum" sz="quarter" idx="4"/>
          </p:nvPr>
        </p:nvSpPr>
        <p:spPr>
          <a:xfrm>
            <a:off x="6553200" y="4914900"/>
            <a:ext cx="2133600" cy="228600"/>
          </a:xfrm>
          <a:prstGeom prst="rect">
            <a:avLst/>
          </a:prstGeom>
        </p:spPr>
        <p:txBody>
          <a:bodyPr vert="horz" lIns="91440" tIns="45720" rIns="91440" bIns="45720" rtlCol="0" anchor="ctr"/>
          <a:lstStyle>
            <a:lvl1pPr algn="r">
              <a:defRPr sz="900">
                <a:solidFill>
                  <a:schemeClr val="tx1">
                    <a:tint val="75000"/>
                  </a:schemeClr>
                </a:solidFill>
              </a:defRPr>
            </a:lvl1pPr>
          </a:lstStyle>
          <a:p>
            <a:fld id="{7637E889-F3A9-437C-86F7-BB45E454E2DD}" type="slidenum">
              <a:rPr lang="en-US" smtClean="0"/>
              <a:pPr/>
              <a:t>‹#›</a:t>
            </a:fld>
            <a:endParaRPr lang="en-US" dirty="0"/>
          </a:p>
        </p:txBody>
      </p:sp>
    </p:spTree>
    <p:extLst>
      <p:ext uri="{BB962C8B-B14F-4D97-AF65-F5344CB8AC3E}">
        <p14:creationId xmlns:p14="http://schemas.microsoft.com/office/powerpoint/2010/main" val="22600006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685766" rtl="0" eaLnBrk="1" latinLnBrk="0" hangingPunct="1">
        <a:spcBef>
          <a:spcPct val="0"/>
        </a:spcBef>
        <a:buNone/>
        <a:defRPr sz="3300" kern="1200">
          <a:solidFill>
            <a:schemeClr val="tx1"/>
          </a:solidFill>
          <a:latin typeface="+mj-lt"/>
          <a:ea typeface="+mj-ea"/>
          <a:cs typeface="+mj-cs"/>
        </a:defRPr>
      </a:lvl1pPr>
    </p:titleStyle>
    <p:bodyStyle>
      <a:lvl1pPr marL="257162" indent="-257162" algn="l" defTabSz="685766"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185" indent="-214303" algn="l" defTabSz="685766"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07" indent="-171442" algn="l" defTabSz="685766"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090" indent="-171442" algn="l" defTabSz="685766"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2974" indent="-171442" algn="l" defTabSz="685766"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856" indent="-171442" algn="l" defTabSz="685766"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739" indent="-171442" algn="l" defTabSz="685766"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622" indent="-171442" algn="l" defTabSz="685766"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505" indent="-171442" algn="l" defTabSz="685766"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p:bodyStyle>
    <p:otherStyle>
      <a:defPPr>
        <a:defRPr lang="en-US"/>
      </a:defPPr>
      <a:lvl1pPr marL="0" algn="l" defTabSz="685766" rtl="0" eaLnBrk="1" latinLnBrk="0" hangingPunct="1">
        <a:defRPr sz="1350" kern="1200">
          <a:solidFill>
            <a:schemeClr val="tx1"/>
          </a:solidFill>
          <a:latin typeface="+mn-lt"/>
          <a:ea typeface="+mn-ea"/>
          <a:cs typeface="+mn-cs"/>
        </a:defRPr>
      </a:lvl1pPr>
      <a:lvl2pPr marL="342884" algn="l" defTabSz="685766" rtl="0" eaLnBrk="1" latinLnBrk="0" hangingPunct="1">
        <a:defRPr sz="1350" kern="1200">
          <a:solidFill>
            <a:schemeClr val="tx1"/>
          </a:solidFill>
          <a:latin typeface="+mn-lt"/>
          <a:ea typeface="+mn-ea"/>
          <a:cs typeface="+mn-cs"/>
        </a:defRPr>
      </a:lvl2pPr>
      <a:lvl3pPr marL="685766" algn="l" defTabSz="685766" rtl="0" eaLnBrk="1" latinLnBrk="0" hangingPunct="1">
        <a:defRPr sz="1350" kern="1200">
          <a:solidFill>
            <a:schemeClr val="tx1"/>
          </a:solidFill>
          <a:latin typeface="+mn-lt"/>
          <a:ea typeface="+mn-ea"/>
          <a:cs typeface="+mn-cs"/>
        </a:defRPr>
      </a:lvl3pPr>
      <a:lvl4pPr marL="1028649" algn="l" defTabSz="685766" rtl="0" eaLnBrk="1" latinLnBrk="0" hangingPunct="1">
        <a:defRPr sz="1350" kern="1200">
          <a:solidFill>
            <a:schemeClr val="tx1"/>
          </a:solidFill>
          <a:latin typeface="+mn-lt"/>
          <a:ea typeface="+mn-ea"/>
          <a:cs typeface="+mn-cs"/>
        </a:defRPr>
      </a:lvl4pPr>
      <a:lvl5pPr marL="1371532" algn="l" defTabSz="685766" rtl="0" eaLnBrk="1" latinLnBrk="0" hangingPunct="1">
        <a:defRPr sz="1350" kern="1200">
          <a:solidFill>
            <a:schemeClr val="tx1"/>
          </a:solidFill>
          <a:latin typeface="+mn-lt"/>
          <a:ea typeface="+mn-ea"/>
          <a:cs typeface="+mn-cs"/>
        </a:defRPr>
      </a:lvl5pPr>
      <a:lvl6pPr marL="1714415" algn="l" defTabSz="685766" rtl="0" eaLnBrk="1" latinLnBrk="0" hangingPunct="1">
        <a:defRPr sz="1350" kern="1200">
          <a:solidFill>
            <a:schemeClr val="tx1"/>
          </a:solidFill>
          <a:latin typeface="+mn-lt"/>
          <a:ea typeface="+mn-ea"/>
          <a:cs typeface="+mn-cs"/>
        </a:defRPr>
      </a:lvl6pPr>
      <a:lvl7pPr marL="2057297" algn="l" defTabSz="685766" rtl="0" eaLnBrk="1" latinLnBrk="0" hangingPunct="1">
        <a:defRPr sz="1350" kern="1200">
          <a:solidFill>
            <a:schemeClr val="tx1"/>
          </a:solidFill>
          <a:latin typeface="+mn-lt"/>
          <a:ea typeface="+mn-ea"/>
          <a:cs typeface="+mn-cs"/>
        </a:defRPr>
      </a:lvl7pPr>
      <a:lvl8pPr marL="2400180" algn="l" defTabSz="685766" rtl="0" eaLnBrk="1" latinLnBrk="0" hangingPunct="1">
        <a:defRPr sz="1350" kern="1200">
          <a:solidFill>
            <a:schemeClr val="tx1"/>
          </a:solidFill>
          <a:latin typeface="+mn-lt"/>
          <a:ea typeface="+mn-ea"/>
          <a:cs typeface="+mn-cs"/>
        </a:defRPr>
      </a:lvl8pPr>
      <a:lvl9pPr marL="2743064" algn="l" defTabSz="685766"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nature.com/articles/s41467-024-55641-9"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Shape 109" descr="Shape 119"/>
          <p:cNvSpPr>
            <a:spLocks noGrp="1"/>
          </p:cNvSpPr>
          <p:nvPr>
            <p:ph type="subTitle" sz="half" idx="1"/>
          </p:nvPr>
        </p:nvSpPr>
        <p:spPr>
          <a:xfrm>
            <a:off x="76200" y="832173"/>
            <a:ext cx="9067799" cy="1968177"/>
          </a:xfrm>
          <a:prstGeom prst="rect">
            <a:avLst/>
          </a:prstGeom>
        </p:spPr>
        <p:txBody>
          <a:bodyPr>
            <a:noAutofit/>
          </a:bodyPr>
          <a:lstStyle/>
          <a:p>
            <a:pPr defTabSz="198321">
              <a:spcBef>
                <a:spcPts val="600"/>
              </a:spcBef>
              <a:defRPr sz="2000">
                <a:solidFill>
                  <a:srgbClr val="BD590C"/>
                </a:solidFill>
              </a:defRPr>
            </a:pPr>
            <a:r>
              <a:rPr sz="1100" dirty="0">
                <a:solidFill>
                  <a:srgbClr val="BD590C"/>
                </a:solidFill>
              </a:rPr>
              <a:t>What is the science question? </a:t>
            </a:r>
          </a:p>
          <a:p>
            <a:pPr>
              <a:spcBef>
                <a:spcPts val="600"/>
              </a:spcBef>
              <a:defRPr sz="1800"/>
            </a:pPr>
            <a:r>
              <a:rPr lang="en-US" sz="1100" dirty="0">
                <a:solidFill>
                  <a:schemeClr val="tx1"/>
                </a:solidFill>
              </a:rPr>
              <a:t>How are relativistic electrons generated at planetary bow shocks? What are the mechanisms responsible for their acceleration, and what solar wind conditions enhance or inhibit this process?</a:t>
            </a:r>
          </a:p>
          <a:p>
            <a:pPr>
              <a:spcBef>
                <a:spcPts val="600"/>
              </a:spcBef>
              <a:defRPr sz="1800"/>
            </a:pPr>
            <a:r>
              <a:rPr lang="en-US" sz="1100" dirty="0">
                <a:solidFill>
                  <a:srgbClr val="BD590C"/>
                </a:solidFill>
              </a:rPr>
              <a:t>What were your findings?</a:t>
            </a:r>
          </a:p>
          <a:p>
            <a:pPr algn="just" defTabSz="198321">
              <a:spcBef>
                <a:spcPts val="600"/>
              </a:spcBef>
              <a:defRPr sz="2000">
                <a:solidFill>
                  <a:srgbClr val="BD590C"/>
                </a:solidFill>
              </a:defRPr>
            </a:pPr>
            <a:r>
              <a:rPr lang="en-US" sz="1100" dirty="0">
                <a:solidFill>
                  <a:schemeClr val="tx1"/>
                </a:solidFill>
              </a:rPr>
              <a:t>Combining data from the MMS and THEMIS/ARTEMIS missions, we investigated the acceleration of high-energy electrons (over 500 keV) upstream of Earth's bow shock. Our analysis of multiple energetic events showed that this acceleration is a cross-scale process, involving both kinetic and fluid scales. Furthermore, we demonstrated that fast solar wind with a high suprathermal electron flux (around 1-5 keV) is essential for seeding the acceleration and generating relativistic electrons.</a:t>
            </a:r>
          </a:p>
          <a:p>
            <a:pPr algn="just" defTabSz="198321">
              <a:spcBef>
                <a:spcPts val="600"/>
              </a:spcBef>
              <a:defRPr sz="2000">
                <a:solidFill>
                  <a:srgbClr val="BD590C"/>
                </a:solidFill>
              </a:defRPr>
            </a:pPr>
            <a:endParaRPr lang="en-US" sz="1100" dirty="0">
              <a:solidFill>
                <a:schemeClr val="tx1"/>
              </a:solidFill>
            </a:endParaRPr>
          </a:p>
        </p:txBody>
      </p:sp>
      <p:sp>
        <p:nvSpPr>
          <p:cNvPr id="114" name="Shape 114" descr="TextBox 6"/>
          <p:cNvSpPr/>
          <p:nvPr/>
        </p:nvSpPr>
        <p:spPr>
          <a:xfrm>
            <a:off x="5029198" y="4336466"/>
            <a:ext cx="4114801" cy="400350"/>
          </a:xfrm>
          <a:prstGeom prst="rect">
            <a:avLst/>
          </a:prstGeom>
          <a:ln w="12700">
            <a:miter lim="400000"/>
          </a:ln>
          <a:extLst>
            <a:ext uri="{C572A759-6A51-4108-AA02-DFA0A04FC94B}">
              <ma14:wrappingTextBoxFlag xmlns="" xmlns:ma14="http://schemas.microsoft.com/office/mac/drawingml/2011/main" val="1"/>
            </a:ext>
          </a:extLst>
        </p:spPr>
        <p:txBody>
          <a:bodyPr wrap="square" lIns="26789" tIns="26789" rIns="26789" bIns="26789" anchor="ctr">
            <a:spAutoFit/>
          </a:bodyPr>
          <a:lstStyle/>
          <a:p>
            <a:pPr algn="ctr">
              <a:lnSpc>
                <a:spcPts val="886"/>
              </a:lnSpc>
              <a:buSzPct val="100000"/>
              <a:defRPr sz="1400"/>
            </a:pPr>
            <a:r>
              <a:rPr lang="en-US" sz="800" b="1" i="1" dirty="0">
                <a:solidFill>
                  <a:srgbClr val="C00000"/>
                </a:solidFill>
                <a:ea typeface="Helvetica" charset="0"/>
                <a:cs typeface="Helvetica" charset="0"/>
              </a:rPr>
              <a:t> (A): </a:t>
            </a:r>
            <a:r>
              <a:rPr lang="en-US" sz="800" i="1" dirty="0">
                <a:solidFill>
                  <a:srgbClr val="C00000"/>
                </a:solidFill>
                <a:ea typeface="Helvetica" charset="0"/>
                <a:cs typeface="Helvetica" charset="0"/>
              </a:rPr>
              <a:t>MMS measurements showing the absence of 100-500 keV (high-energy) electrons during the observation of a foreshock transient. (</a:t>
            </a:r>
            <a:r>
              <a:rPr lang="en-US" sz="800" b="1" i="1" dirty="0">
                <a:solidFill>
                  <a:srgbClr val="C00000"/>
                </a:solidFill>
                <a:ea typeface="Helvetica" charset="0"/>
                <a:cs typeface="Helvetica" charset="0"/>
              </a:rPr>
              <a:t>B): </a:t>
            </a:r>
            <a:r>
              <a:rPr lang="en-US" sz="800" i="1" dirty="0">
                <a:solidFill>
                  <a:srgbClr val="C00000"/>
                </a:solidFill>
                <a:ea typeface="Helvetica" charset="0"/>
                <a:cs typeface="Helvetica" charset="0"/>
              </a:rPr>
              <a:t>MMS measurements during an event with energetic electrons. The Y-axis represents the ratio between the background flux and the observations. </a:t>
            </a:r>
          </a:p>
        </p:txBody>
      </p:sp>
      <p:sp>
        <p:nvSpPr>
          <p:cNvPr id="3" name="TextBox 2">
            <a:extLst>
              <a:ext uri="{FF2B5EF4-FFF2-40B4-BE49-F238E27FC236}">
                <a16:creationId xmlns:a16="http://schemas.microsoft.com/office/drawing/2014/main" id="{E4202BBA-CDF7-3A4C-AA60-668F454026B8}"/>
              </a:ext>
            </a:extLst>
          </p:cNvPr>
          <p:cNvSpPr txBox="1"/>
          <p:nvPr/>
        </p:nvSpPr>
        <p:spPr>
          <a:xfrm>
            <a:off x="2050678" y="4969949"/>
            <a:ext cx="5042646" cy="1926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26789" tIns="26789" rIns="26789" bIns="26789" numCol="1" spcCol="38100" rtlCol="0" anchor="ctr">
            <a:spAutoFit/>
          </a:bodyPr>
          <a:lstStyle/>
          <a:p>
            <a:pPr algn="ctr" defTabSz="308048" hangingPunct="0"/>
            <a:r>
              <a:rPr lang="en-US" sz="900" i="1" dirty="0"/>
              <a:t>Published in Nature Communications, January 2025 </a:t>
            </a:r>
            <a:r>
              <a:rPr lang="en-US" sz="900" i="1" dirty="0">
                <a:hlinkClick r:id="rId3"/>
              </a:rPr>
              <a:t>https://www.nature.com/articles/s41467-024-55641-9</a:t>
            </a:r>
            <a:r>
              <a:rPr lang="en-US" sz="900" i="1" dirty="0"/>
              <a:t> </a:t>
            </a:r>
          </a:p>
        </p:txBody>
      </p:sp>
      <p:sp>
        <p:nvSpPr>
          <p:cNvPr id="4" name="TextBox 3">
            <a:extLst>
              <a:ext uri="{FF2B5EF4-FFF2-40B4-BE49-F238E27FC236}">
                <a16:creationId xmlns:a16="http://schemas.microsoft.com/office/drawing/2014/main" id="{20050D41-4103-CDB3-00BA-7C684A07369C}"/>
              </a:ext>
            </a:extLst>
          </p:cNvPr>
          <p:cNvSpPr txBox="1"/>
          <p:nvPr/>
        </p:nvSpPr>
        <p:spPr>
          <a:xfrm>
            <a:off x="1" y="2393305"/>
            <a:ext cx="5029198" cy="2523768"/>
          </a:xfrm>
          <a:prstGeom prst="rect">
            <a:avLst/>
          </a:prstGeom>
          <a:noFill/>
        </p:spPr>
        <p:txBody>
          <a:bodyPr wrap="square" rtlCol="0">
            <a:spAutoFit/>
          </a:bodyPr>
          <a:lstStyle/>
          <a:p>
            <a:pPr algn="ctr">
              <a:spcBef>
                <a:spcPts val="600"/>
              </a:spcBef>
            </a:pPr>
            <a:r>
              <a:rPr lang="en-US" sz="1100" dirty="0">
                <a:solidFill>
                  <a:schemeClr val="accent6">
                    <a:lumMod val="50000"/>
                  </a:schemeClr>
                </a:solidFill>
              </a:rPr>
              <a:t>What was the impact? </a:t>
            </a:r>
          </a:p>
          <a:p>
            <a:pPr algn="just">
              <a:spcBef>
                <a:spcPts val="600"/>
              </a:spcBef>
            </a:pPr>
            <a:r>
              <a:rPr lang="en-US" sz="1100" dirty="0"/>
              <a:t>The processes we describe are rooted in fundamental physics, making them applicable to other planets within our solar system and even to exoplanets. This framework therefore provides insights into the long-standing question of how relativistic electrons are generated at collisionless shocks. Given that this relativistic population is a component of cosmic rays, our findings also have implications to space weather effects.</a:t>
            </a:r>
          </a:p>
          <a:p>
            <a:pPr algn="ctr">
              <a:spcBef>
                <a:spcPts val="600"/>
              </a:spcBef>
            </a:pPr>
            <a:r>
              <a:rPr lang="en-US" sz="1100" dirty="0">
                <a:solidFill>
                  <a:schemeClr val="accent6">
                    <a:lumMod val="50000"/>
                  </a:schemeClr>
                </a:solidFill>
              </a:rPr>
              <a:t>Why does it matter to non-scientists? </a:t>
            </a:r>
          </a:p>
          <a:p>
            <a:pPr algn="just">
              <a:spcBef>
                <a:spcPts val="600"/>
              </a:spcBef>
            </a:pPr>
            <a:r>
              <a:rPr lang="en-US" sz="1100" dirty="0"/>
              <a:t>Space weather can have significant real-world consequences, such as disruptions to satellites, communication systems, and power grids, directly affecting people's lives. Moreover, our research contributes to our broader understanding of the universe, highlighting how studies of our own solar system can help answer fundamental astrophysical questions and illuminate phenomena occurring light-years away.</a:t>
            </a:r>
            <a:endParaRPr lang="en-US" sz="1100" dirty="0">
              <a:solidFill>
                <a:schemeClr val="accent6">
                  <a:lumMod val="50000"/>
                </a:schemeClr>
              </a:solidFill>
            </a:endParaRPr>
          </a:p>
        </p:txBody>
      </p:sp>
      <p:sp>
        <p:nvSpPr>
          <p:cNvPr id="5" name="TextBox 4">
            <a:extLst>
              <a:ext uri="{FF2B5EF4-FFF2-40B4-BE49-F238E27FC236}">
                <a16:creationId xmlns:a16="http://schemas.microsoft.com/office/drawing/2014/main" id="{87B784BD-D2A2-1CD2-0293-3B18A417FCDA}"/>
              </a:ext>
            </a:extLst>
          </p:cNvPr>
          <p:cNvSpPr txBox="1"/>
          <p:nvPr/>
        </p:nvSpPr>
        <p:spPr>
          <a:xfrm>
            <a:off x="914400" y="57150"/>
            <a:ext cx="6934200" cy="769441"/>
          </a:xfrm>
          <a:prstGeom prst="rect">
            <a:avLst/>
          </a:prstGeom>
          <a:noFill/>
        </p:spPr>
        <p:txBody>
          <a:bodyPr wrap="square" rtlCol="0">
            <a:spAutoFit/>
          </a:bodyPr>
          <a:lstStyle/>
          <a:p>
            <a:pPr algn="ctr"/>
            <a:r>
              <a:rPr lang="en-US" sz="1100" b="1" dirty="0"/>
              <a:t>Revealing an Unexpectedly Low Electron Injection Threshold via Reinforced Shock Acceleration </a:t>
            </a:r>
          </a:p>
          <a:p>
            <a:pPr algn="ctr"/>
            <a:endParaRPr lang="en-US" sz="1100" b="1" dirty="0"/>
          </a:p>
          <a:p>
            <a:pPr algn="ctr"/>
            <a:r>
              <a:rPr lang="en-US" sz="1100" i="1" dirty="0"/>
              <a:t>Savvas Raptis (JHU/APL), Ahmad </a:t>
            </a:r>
            <a:r>
              <a:rPr lang="en-US" sz="1100" i="1" dirty="0" err="1"/>
              <a:t>Lalti</a:t>
            </a:r>
            <a:r>
              <a:rPr lang="en-US" sz="1100" i="1" dirty="0"/>
              <a:t> (Northumbria University), Martin Lindberg (Queen Mary University of London), Drew L. Turner (JHU/APL), Damiano </a:t>
            </a:r>
            <a:r>
              <a:rPr lang="en-US" sz="1100" i="1" dirty="0" err="1"/>
              <a:t>Caprioli</a:t>
            </a:r>
            <a:r>
              <a:rPr lang="en-US" sz="1100" i="1" dirty="0"/>
              <a:t> (The University of Chicago), James L. Burch (Southwest Research Institute)</a:t>
            </a:r>
          </a:p>
        </p:txBody>
      </p:sp>
      <p:pic>
        <p:nvPicPr>
          <p:cNvPr id="17" name="Picture 16">
            <a:extLst>
              <a:ext uri="{FF2B5EF4-FFF2-40B4-BE49-F238E27FC236}">
                <a16:creationId xmlns:a16="http://schemas.microsoft.com/office/drawing/2014/main" id="{708B9BFF-FDEA-438F-2DD1-282C352D17E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29200" y="2554401"/>
            <a:ext cx="4114800" cy="1701664"/>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7005d458-45be-48ae-8140-d43da96dd17b}" enabled="0" method="" siteId="{7005d458-45be-48ae-8140-d43da96dd17b}" removed="1"/>
</clbl:labelList>
</file>

<file path=docProps/app.xml><?xml version="1.0" encoding="utf-8"?>
<Properties xmlns="http://schemas.openxmlformats.org/officeDocument/2006/extended-properties" xmlns:vt="http://schemas.openxmlformats.org/officeDocument/2006/docPropsVTypes">
  <TotalTime>150114</TotalTime>
  <Words>386</Words>
  <Application>Microsoft Macintosh PowerPoint</Application>
  <PresentationFormat>On-screen Show (16:9)</PresentationFormat>
  <Paragraphs>13</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Helvetica</vt:lpstr>
      <vt:lpstr>Office Theme</vt:lpstr>
      <vt:lpstr>PowerPoint Presentation</vt:lpstr>
    </vt:vector>
  </TitlesOfParts>
  <Company>LASP, University of Colorado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IS Planning Status Meeting</dc:title>
  <dc:creator>Jennifer Reiter</dc:creator>
  <cp:lastModifiedBy>Savvas Raptis</cp:lastModifiedBy>
  <cp:revision>5597</cp:revision>
  <cp:lastPrinted>2015-04-07T17:40:10Z</cp:lastPrinted>
  <dcterms:created xsi:type="dcterms:W3CDTF">2015-03-22T19:00:04Z</dcterms:created>
  <dcterms:modified xsi:type="dcterms:W3CDTF">2025-01-09T20:32:50Z</dcterms:modified>
</cp:coreProperties>
</file>