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diagrams/colors11.xml" ContentType="application/vnd.openxmlformats-officedocument.drawingml.diagramColors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slideLayouts/slideLayout99.xml" ContentType="application/vnd.openxmlformats-officedocument.presentationml.slide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drawing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804" r:id="rId10"/>
  </p:sldMasterIdLst>
  <p:notesMasterIdLst>
    <p:notesMasterId r:id="rId31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9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9" r:id="rId29"/>
    <p:sldId id="278" r:id="rId3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4B4B4B"/>
    <a:srgbClr val="00D642"/>
    <a:srgbClr val="7E1EFE"/>
    <a:srgbClr val="00B8FF"/>
    <a:srgbClr val="009973"/>
    <a:srgbClr val="34ED01"/>
    <a:srgbClr val="00FF00"/>
    <a:srgbClr val="FFFFFF"/>
    <a:srgbClr val="6E1E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 autoAdjust="0"/>
    <p:restoredTop sz="94660"/>
  </p:normalViewPr>
  <p:slideViewPr>
    <p:cSldViewPr>
      <p:cViewPr>
        <p:scale>
          <a:sx n="70" d="100"/>
          <a:sy n="70" d="100"/>
        </p:scale>
        <p:origin x="-1110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570A-E5E2-462F-8E82-87FFF88945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973D8-1AE4-4385-9DCF-845A7DF29B10}">
      <dgm:prSet/>
      <dgm:spPr>
        <a:solidFill>
          <a:srgbClr val="00E6AA"/>
        </a:solidFill>
      </dgm:spPr>
      <dgm:t>
        <a:bodyPr/>
        <a:lstStyle/>
        <a:p>
          <a:pPr rtl="0"/>
          <a:r>
            <a:rPr lang="el-GR" b="1" dirty="0" smtClean="0"/>
            <a:t>Αρχικές Προδιαγραφές</a:t>
          </a:r>
          <a:endParaRPr lang="el-GR" b="1" dirty="0"/>
        </a:p>
      </dgm:t>
    </dgm:pt>
    <dgm:pt modelId="{DB317ADC-0D6C-4539-B8D7-B239EF90ABDA}" type="parTrans" cxnId="{6C671C3A-34E3-4E66-91EF-8F88D95D1041}">
      <dgm:prSet/>
      <dgm:spPr/>
      <dgm:t>
        <a:bodyPr/>
        <a:lstStyle/>
        <a:p>
          <a:endParaRPr lang="en-US"/>
        </a:p>
      </dgm:t>
    </dgm:pt>
    <dgm:pt modelId="{382F04C3-B39D-42CA-B5E7-4D4F5C45154D}" type="sibTrans" cxnId="{6C671C3A-34E3-4E66-91EF-8F88D95D1041}">
      <dgm:prSet/>
      <dgm:spPr/>
      <dgm:t>
        <a:bodyPr/>
        <a:lstStyle/>
        <a:p>
          <a:endParaRPr lang="en-US"/>
        </a:p>
      </dgm:t>
    </dgm:pt>
    <dgm:pt modelId="{A4294E2A-514A-4D65-A769-4FC29C4095FA}" type="pres">
      <dgm:prSet presAssocID="{FB67570A-E5E2-462F-8E82-87FFF88945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D1BF6318-1700-4F0B-982D-90B394CE6BE0}" type="pres">
      <dgm:prSet presAssocID="{744973D8-1AE4-4385-9DCF-845A7DF29B1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5951A23-7B8D-4197-A6BC-593D50DA04D8}" type="presOf" srcId="{FB67570A-E5E2-462F-8E82-87FFF889451A}" destId="{A4294E2A-514A-4D65-A769-4FC29C4095FA}" srcOrd="0" destOrd="0" presId="urn:microsoft.com/office/officeart/2005/8/layout/vList2"/>
    <dgm:cxn modelId="{6C671C3A-34E3-4E66-91EF-8F88D95D1041}" srcId="{FB67570A-E5E2-462F-8E82-87FFF889451A}" destId="{744973D8-1AE4-4385-9DCF-845A7DF29B10}" srcOrd="0" destOrd="0" parTransId="{DB317ADC-0D6C-4539-B8D7-B239EF90ABDA}" sibTransId="{382F04C3-B39D-42CA-B5E7-4D4F5C45154D}"/>
    <dgm:cxn modelId="{8A077FD8-E52D-4821-8576-C66A0053C693}" type="presOf" srcId="{744973D8-1AE4-4385-9DCF-845A7DF29B10}" destId="{D1BF6318-1700-4F0B-982D-90B394CE6BE0}" srcOrd="0" destOrd="0" presId="urn:microsoft.com/office/officeart/2005/8/layout/vList2"/>
    <dgm:cxn modelId="{B2FD3FC3-6F69-452F-86CC-F9984A95F10D}" type="presParOf" srcId="{A4294E2A-514A-4D65-A769-4FC29C4095FA}" destId="{D1BF6318-1700-4F0B-982D-90B394CE6BE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7DE999-7CC7-4D4A-8EE3-996F69BB5008}" type="doc">
      <dgm:prSet loTypeId="urn:microsoft.com/office/officeart/2008/layout/AlternatingHexagons" loCatId="list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l-GR"/>
        </a:p>
      </dgm:t>
    </dgm:pt>
    <dgm:pt modelId="{950B754B-76C3-46A1-B36A-16D6CE9F5CD9}">
      <dgm:prSet phldrT="[Κείμενο]" custT="1"/>
      <dgm:spPr>
        <a:solidFill>
          <a:srgbClr val="3D1DFF">
            <a:alpha val="49804"/>
          </a:srgbClr>
        </a:solidFill>
      </dgm:spPr>
      <dgm:t>
        <a:bodyPr/>
        <a:lstStyle/>
        <a:p>
          <a:r>
            <a:rPr lang="el-GR" sz="2400" dirty="0" smtClean="0"/>
            <a:t>Δοκιμαστικές Πτήσεις</a:t>
          </a:r>
          <a:endParaRPr lang="el-GR" sz="2400" dirty="0"/>
        </a:p>
      </dgm:t>
    </dgm:pt>
    <dgm:pt modelId="{83D36433-4F4E-4810-919A-6EE69E2A539F}" type="parTrans" cxnId="{82D5A98B-FBE1-4453-A7B6-5AAE3FF7D8CE}">
      <dgm:prSet/>
      <dgm:spPr/>
      <dgm:t>
        <a:bodyPr/>
        <a:lstStyle/>
        <a:p>
          <a:endParaRPr lang="el-GR"/>
        </a:p>
      </dgm:t>
    </dgm:pt>
    <dgm:pt modelId="{C6D3FEE7-14DD-4A05-BB17-D0E5C2EB3A17}" type="sibTrans" cxnId="{82D5A98B-FBE1-4453-A7B6-5AAE3FF7D8CE}">
      <dgm:prSet custT="1"/>
      <dgm:spPr>
        <a:solidFill>
          <a:srgbClr val="1E43FE">
            <a:alpha val="49804"/>
          </a:srgbClr>
        </a:solidFill>
      </dgm:spPr>
      <dgm:t>
        <a:bodyPr/>
        <a:lstStyle/>
        <a:p>
          <a:endParaRPr lang="el-GR" sz="4800"/>
        </a:p>
      </dgm:t>
    </dgm:pt>
    <dgm:pt modelId="{172E7191-5236-4D66-A11C-A80C766D4AF4}">
      <dgm:prSet phldrT="[Κείμενο]" custT="1"/>
      <dgm:spPr>
        <a:solidFill>
          <a:srgbClr val="7D02F8">
            <a:alpha val="49804"/>
          </a:srgbClr>
        </a:solidFill>
      </dgm:spPr>
      <dgm:t>
        <a:bodyPr/>
        <a:lstStyle/>
        <a:p>
          <a:r>
            <a:rPr lang="el-GR" sz="3200" dirty="0" smtClean="0"/>
            <a:t>Νέες Ιδέες</a:t>
          </a:r>
          <a:endParaRPr lang="el-GR" sz="3200" dirty="0"/>
        </a:p>
      </dgm:t>
    </dgm:pt>
    <dgm:pt modelId="{AEBD17C7-E519-4A1A-BA56-8D41DB716FCE}" type="parTrans" cxnId="{F8A6B8A3-D231-4F7B-B13C-2F0D09F5AA6D}">
      <dgm:prSet/>
      <dgm:spPr/>
      <dgm:t>
        <a:bodyPr/>
        <a:lstStyle/>
        <a:p>
          <a:endParaRPr lang="el-GR"/>
        </a:p>
      </dgm:t>
    </dgm:pt>
    <dgm:pt modelId="{108FFFCB-1D49-49E6-8BB3-11A43CA2E544}" type="sibTrans" cxnId="{F8A6B8A3-D231-4F7B-B13C-2F0D09F5AA6D}">
      <dgm:prSet custT="1"/>
      <dgm:spPr>
        <a:solidFill>
          <a:srgbClr val="7E1EFE">
            <a:alpha val="38824"/>
          </a:srgbClr>
        </a:solidFill>
      </dgm:spPr>
      <dgm:t>
        <a:bodyPr/>
        <a:lstStyle/>
        <a:p>
          <a:endParaRPr lang="el-GR" sz="4800"/>
        </a:p>
      </dgm:t>
    </dgm:pt>
    <dgm:pt modelId="{5416C0A4-1472-48C5-A3D6-0534904FDD98}">
      <dgm:prSet phldrT="[Κείμενο]" custT="1"/>
      <dgm:spPr>
        <a:solidFill>
          <a:srgbClr val="6E1EFE">
            <a:alpha val="50196"/>
          </a:srgbClr>
        </a:solidFill>
      </dgm:spPr>
      <dgm:t>
        <a:bodyPr/>
        <a:lstStyle/>
        <a:p>
          <a:r>
            <a:rPr lang="el-GR" sz="1600" dirty="0" smtClean="0"/>
            <a:t>Διορθώσεις</a:t>
          </a:r>
          <a:endParaRPr lang="el-GR" sz="2000" dirty="0"/>
        </a:p>
      </dgm:t>
    </dgm:pt>
    <dgm:pt modelId="{8448A633-C994-4797-90A7-D2B526B72A03}" type="parTrans" cxnId="{30E01A89-57D2-47BC-9F79-D22507B04770}">
      <dgm:prSet/>
      <dgm:spPr/>
      <dgm:t>
        <a:bodyPr/>
        <a:lstStyle/>
        <a:p>
          <a:endParaRPr lang="el-GR"/>
        </a:p>
      </dgm:t>
    </dgm:pt>
    <dgm:pt modelId="{ADE95AD2-6823-40E3-BF7F-38612C1B5AB8}" type="sibTrans" cxnId="{30E01A89-57D2-47BC-9F79-D22507B04770}">
      <dgm:prSet custT="1"/>
      <dgm:spPr>
        <a:solidFill>
          <a:srgbClr val="6E1EFE">
            <a:alpha val="50196"/>
          </a:srgbClr>
        </a:solidFill>
      </dgm:spPr>
      <dgm:t>
        <a:bodyPr/>
        <a:lstStyle/>
        <a:p>
          <a:endParaRPr lang="el-GR" sz="4800"/>
        </a:p>
      </dgm:t>
    </dgm:pt>
    <dgm:pt modelId="{DCE432E4-1081-4EA9-ADD0-DED5AB18598B}" type="pres">
      <dgm:prSet presAssocID="{847DE999-7CC7-4D4A-8EE3-996F69BB500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l-GR"/>
        </a:p>
      </dgm:t>
    </dgm:pt>
    <dgm:pt modelId="{422FF76D-3D7F-41A8-A155-4DA2248B5CF0}" type="pres">
      <dgm:prSet presAssocID="{950B754B-76C3-46A1-B36A-16D6CE9F5CD9}" presName="composite" presStyleCnt="0"/>
      <dgm:spPr/>
    </dgm:pt>
    <dgm:pt modelId="{8767E49D-E59B-4A26-BF95-B52D7C1DE8BB}" type="pres">
      <dgm:prSet presAssocID="{950B754B-76C3-46A1-B36A-16D6CE9F5CD9}" presName="Parent1" presStyleLbl="node1" presStyleIdx="0" presStyleCnt="6" custScaleX="317576" custScaleY="31757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88ABDD2-B27C-4AB7-AD90-6596B80C9F83}" type="pres">
      <dgm:prSet presAssocID="{950B754B-76C3-46A1-B36A-16D6CE9F5CD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78D4082-6645-4B8A-809B-FF8C13C22CFF}" type="pres">
      <dgm:prSet presAssocID="{950B754B-76C3-46A1-B36A-16D6CE9F5CD9}" presName="BalanceSpacing" presStyleCnt="0"/>
      <dgm:spPr/>
    </dgm:pt>
    <dgm:pt modelId="{B4DB0783-30BC-4CAC-B6E8-052F895BB860}" type="pres">
      <dgm:prSet presAssocID="{950B754B-76C3-46A1-B36A-16D6CE9F5CD9}" presName="BalanceSpacing1" presStyleCnt="0"/>
      <dgm:spPr/>
    </dgm:pt>
    <dgm:pt modelId="{0A5342AB-BAA5-4AE4-A41C-F76FD010165E}" type="pres">
      <dgm:prSet presAssocID="{C6D3FEE7-14DD-4A05-BB17-D0E5C2EB3A17}" presName="Accent1Text" presStyleLbl="node1" presStyleIdx="1" presStyleCnt="6" custLinFactNeighborX="-40664" custLinFactNeighborY="74415"/>
      <dgm:spPr/>
      <dgm:t>
        <a:bodyPr/>
        <a:lstStyle/>
        <a:p>
          <a:endParaRPr lang="el-GR"/>
        </a:p>
      </dgm:t>
    </dgm:pt>
    <dgm:pt modelId="{3727CB8C-6148-4C83-B3DD-FA53C2E17C6E}" type="pres">
      <dgm:prSet presAssocID="{C6D3FEE7-14DD-4A05-BB17-D0E5C2EB3A17}" presName="spaceBetweenRectangles" presStyleCnt="0"/>
      <dgm:spPr/>
    </dgm:pt>
    <dgm:pt modelId="{F35A750D-9026-4A4B-8409-75A56B2C3597}" type="pres">
      <dgm:prSet presAssocID="{172E7191-5236-4D66-A11C-A80C766D4AF4}" presName="composite" presStyleCnt="0"/>
      <dgm:spPr/>
    </dgm:pt>
    <dgm:pt modelId="{1C1D617D-E0EB-4272-8181-86B9930BD9A4}" type="pres">
      <dgm:prSet presAssocID="{172E7191-5236-4D66-A11C-A80C766D4AF4}" presName="Parent1" presStyleLbl="node1" presStyleIdx="2" presStyleCnt="6" custScaleX="191422" custScaleY="191422" custLinFactNeighborX="2534" custLinFactNeighborY="-492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6E8E82F-D8A6-47D4-85A7-39BDBDD4DCB4}" type="pres">
      <dgm:prSet presAssocID="{172E7191-5236-4D66-A11C-A80C766D4AF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2A601F4-156F-4D4B-BEF5-AD086AEBB81D}" type="pres">
      <dgm:prSet presAssocID="{172E7191-5236-4D66-A11C-A80C766D4AF4}" presName="BalanceSpacing" presStyleCnt="0"/>
      <dgm:spPr/>
    </dgm:pt>
    <dgm:pt modelId="{D0A4F549-0C82-44A4-8A6F-48B7B50F4524}" type="pres">
      <dgm:prSet presAssocID="{172E7191-5236-4D66-A11C-A80C766D4AF4}" presName="BalanceSpacing1" presStyleCnt="0"/>
      <dgm:spPr/>
    </dgm:pt>
    <dgm:pt modelId="{7A3F301C-DA32-42B5-AF34-20921AEFC15B}" type="pres">
      <dgm:prSet presAssocID="{108FFFCB-1D49-49E6-8BB3-11A43CA2E544}" presName="Accent1Text" presStyleLbl="node1" presStyleIdx="3" presStyleCnt="6" custLinFactX="33027" custLinFactY="-100000" custLinFactNeighborX="100000" custLinFactNeighborY="-128544"/>
      <dgm:spPr/>
      <dgm:t>
        <a:bodyPr/>
        <a:lstStyle/>
        <a:p>
          <a:endParaRPr lang="el-GR"/>
        </a:p>
      </dgm:t>
    </dgm:pt>
    <dgm:pt modelId="{7C55CFAD-1F4C-47DE-B63A-93F47F99460A}" type="pres">
      <dgm:prSet presAssocID="{108FFFCB-1D49-49E6-8BB3-11A43CA2E544}" presName="spaceBetweenRectangles" presStyleCnt="0"/>
      <dgm:spPr/>
    </dgm:pt>
    <dgm:pt modelId="{1AB871AE-8F96-4463-9E4B-16FBB45FE45F}" type="pres">
      <dgm:prSet presAssocID="{5416C0A4-1472-48C5-A3D6-0534904FDD98}" presName="composite" presStyleCnt="0"/>
      <dgm:spPr/>
    </dgm:pt>
    <dgm:pt modelId="{2A404F2C-387D-40CE-9C4D-6B40DD13BDA8}" type="pres">
      <dgm:prSet presAssocID="{5416C0A4-1472-48C5-A3D6-0534904FDD98}" presName="Parent1" presStyleLbl="node1" presStyleIdx="4" presStyleCnt="6" custScaleX="191422" custScaleY="191422" custLinFactX="105612" custLinFactY="-200000" custLinFactNeighborX="200000" custLinFactNeighborY="-2368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61105BE-612E-4478-9B07-8405676A457B}" type="pres">
      <dgm:prSet presAssocID="{5416C0A4-1472-48C5-A3D6-0534904FDD98}" presName="Childtext1" presStyleLbl="revTx" presStyleIdx="2" presStyleCnt="3" custLinFactY="-100000" custLinFactNeighborX="32790" custLinFactNeighborY="-1874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2022DB5-599B-41E9-AA69-B1E4F17926B7}" type="pres">
      <dgm:prSet presAssocID="{5416C0A4-1472-48C5-A3D6-0534904FDD98}" presName="BalanceSpacing" presStyleCnt="0"/>
      <dgm:spPr/>
    </dgm:pt>
    <dgm:pt modelId="{B2717793-FF28-49A3-884A-354287495A07}" type="pres">
      <dgm:prSet presAssocID="{5416C0A4-1472-48C5-A3D6-0534904FDD98}" presName="BalanceSpacing1" presStyleCnt="0"/>
      <dgm:spPr/>
    </dgm:pt>
    <dgm:pt modelId="{A73888ED-3296-4833-AEC7-D8B12C474DA0}" type="pres">
      <dgm:prSet presAssocID="{ADE95AD2-6823-40E3-BF7F-38612C1B5AB8}" presName="Accent1Text" presStyleLbl="node1" presStyleIdx="5" presStyleCnt="6" custLinFactX="100000" custLinFactY="-100000" custLinFactNeighborX="186700" custLinFactNeighborY="-170621"/>
      <dgm:spPr/>
      <dgm:t>
        <a:bodyPr/>
        <a:lstStyle/>
        <a:p>
          <a:endParaRPr lang="el-GR"/>
        </a:p>
      </dgm:t>
    </dgm:pt>
  </dgm:ptLst>
  <dgm:cxnLst>
    <dgm:cxn modelId="{481E4C5E-524E-4965-AA0C-E30C0771779F}" type="presOf" srcId="{C6D3FEE7-14DD-4A05-BB17-D0E5C2EB3A17}" destId="{0A5342AB-BAA5-4AE4-A41C-F76FD010165E}" srcOrd="0" destOrd="0" presId="urn:microsoft.com/office/officeart/2008/layout/AlternatingHexagons"/>
    <dgm:cxn modelId="{DE8BBB4F-E21E-4193-A1A5-402C0553E852}" type="presOf" srcId="{172E7191-5236-4D66-A11C-A80C766D4AF4}" destId="{1C1D617D-E0EB-4272-8181-86B9930BD9A4}" srcOrd="0" destOrd="0" presId="urn:microsoft.com/office/officeart/2008/layout/AlternatingHexagons"/>
    <dgm:cxn modelId="{EB238E3D-33A7-49F1-847F-0FB528964DDD}" type="presOf" srcId="{ADE95AD2-6823-40E3-BF7F-38612C1B5AB8}" destId="{A73888ED-3296-4833-AEC7-D8B12C474DA0}" srcOrd="0" destOrd="0" presId="urn:microsoft.com/office/officeart/2008/layout/AlternatingHexagons"/>
    <dgm:cxn modelId="{F9D9877E-E607-433A-AF82-0CB66659DD6B}" type="presOf" srcId="{950B754B-76C3-46A1-B36A-16D6CE9F5CD9}" destId="{8767E49D-E59B-4A26-BF95-B52D7C1DE8BB}" srcOrd="0" destOrd="0" presId="urn:microsoft.com/office/officeart/2008/layout/AlternatingHexagons"/>
    <dgm:cxn modelId="{F81393B9-7B27-4C5C-B247-6ACA464841B1}" type="presOf" srcId="{108FFFCB-1D49-49E6-8BB3-11A43CA2E544}" destId="{7A3F301C-DA32-42B5-AF34-20921AEFC15B}" srcOrd="0" destOrd="0" presId="urn:microsoft.com/office/officeart/2008/layout/AlternatingHexagons"/>
    <dgm:cxn modelId="{F8A6B8A3-D231-4F7B-B13C-2F0D09F5AA6D}" srcId="{847DE999-7CC7-4D4A-8EE3-996F69BB5008}" destId="{172E7191-5236-4D66-A11C-A80C766D4AF4}" srcOrd="1" destOrd="0" parTransId="{AEBD17C7-E519-4A1A-BA56-8D41DB716FCE}" sibTransId="{108FFFCB-1D49-49E6-8BB3-11A43CA2E544}"/>
    <dgm:cxn modelId="{298A1032-CADA-47E6-89F4-FC7E8CD82188}" type="presOf" srcId="{5416C0A4-1472-48C5-A3D6-0534904FDD98}" destId="{2A404F2C-387D-40CE-9C4D-6B40DD13BDA8}" srcOrd="0" destOrd="0" presId="urn:microsoft.com/office/officeart/2008/layout/AlternatingHexagons"/>
    <dgm:cxn modelId="{30E01A89-57D2-47BC-9F79-D22507B04770}" srcId="{847DE999-7CC7-4D4A-8EE3-996F69BB5008}" destId="{5416C0A4-1472-48C5-A3D6-0534904FDD98}" srcOrd="2" destOrd="0" parTransId="{8448A633-C994-4797-90A7-D2B526B72A03}" sibTransId="{ADE95AD2-6823-40E3-BF7F-38612C1B5AB8}"/>
    <dgm:cxn modelId="{EED7CD40-257B-4A0D-81B5-E6918A6114B6}" type="presOf" srcId="{847DE999-7CC7-4D4A-8EE3-996F69BB5008}" destId="{DCE432E4-1081-4EA9-ADD0-DED5AB18598B}" srcOrd="0" destOrd="0" presId="urn:microsoft.com/office/officeart/2008/layout/AlternatingHexagons"/>
    <dgm:cxn modelId="{82D5A98B-FBE1-4453-A7B6-5AAE3FF7D8CE}" srcId="{847DE999-7CC7-4D4A-8EE3-996F69BB5008}" destId="{950B754B-76C3-46A1-B36A-16D6CE9F5CD9}" srcOrd="0" destOrd="0" parTransId="{83D36433-4F4E-4810-919A-6EE69E2A539F}" sibTransId="{C6D3FEE7-14DD-4A05-BB17-D0E5C2EB3A17}"/>
    <dgm:cxn modelId="{5F6C11FB-6B82-4BED-A026-A8893F2DB4BC}" type="presParOf" srcId="{DCE432E4-1081-4EA9-ADD0-DED5AB18598B}" destId="{422FF76D-3D7F-41A8-A155-4DA2248B5CF0}" srcOrd="0" destOrd="0" presId="urn:microsoft.com/office/officeart/2008/layout/AlternatingHexagons"/>
    <dgm:cxn modelId="{61B50467-39B3-4DA6-BE19-B54E690EE4CC}" type="presParOf" srcId="{422FF76D-3D7F-41A8-A155-4DA2248B5CF0}" destId="{8767E49D-E59B-4A26-BF95-B52D7C1DE8BB}" srcOrd="0" destOrd="0" presId="urn:microsoft.com/office/officeart/2008/layout/AlternatingHexagons"/>
    <dgm:cxn modelId="{38D9E2CC-3BA4-400E-BB85-7577503694E0}" type="presParOf" srcId="{422FF76D-3D7F-41A8-A155-4DA2248B5CF0}" destId="{C88ABDD2-B27C-4AB7-AD90-6596B80C9F83}" srcOrd="1" destOrd="0" presId="urn:microsoft.com/office/officeart/2008/layout/AlternatingHexagons"/>
    <dgm:cxn modelId="{26C891F3-7330-4AF0-931D-42969F66D295}" type="presParOf" srcId="{422FF76D-3D7F-41A8-A155-4DA2248B5CF0}" destId="{378D4082-6645-4B8A-809B-FF8C13C22CFF}" srcOrd="2" destOrd="0" presId="urn:microsoft.com/office/officeart/2008/layout/AlternatingHexagons"/>
    <dgm:cxn modelId="{F8897F41-C192-45D2-B3E5-3271B7030D2D}" type="presParOf" srcId="{422FF76D-3D7F-41A8-A155-4DA2248B5CF0}" destId="{B4DB0783-30BC-4CAC-B6E8-052F895BB860}" srcOrd="3" destOrd="0" presId="urn:microsoft.com/office/officeart/2008/layout/AlternatingHexagons"/>
    <dgm:cxn modelId="{D4EC0D19-5230-4D4B-9923-4A035E320138}" type="presParOf" srcId="{422FF76D-3D7F-41A8-A155-4DA2248B5CF0}" destId="{0A5342AB-BAA5-4AE4-A41C-F76FD010165E}" srcOrd="4" destOrd="0" presId="urn:microsoft.com/office/officeart/2008/layout/AlternatingHexagons"/>
    <dgm:cxn modelId="{A79A54A1-A055-4683-A9C9-C68A39CB76B5}" type="presParOf" srcId="{DCE432E4-1081-4EA9-ADD0-DED5AB18598B}" destId="{3727CB8C-6148-4C83-B3DD-FA53C2E17C6E}" srcOrd="1" destOrd="0" presId="urn:microsoft.com/office/officeart/2008/layout/AlternatingHexagons"/>
    <dgm:cxn modelId="{254ABF63-AD0A-43DB-B4E9-9692BB790AEC}" type="presParOf" srcId="{DCE432E4-1081-4EA9-ADD0-DED5AB18598B}" destId="{F35A750D-9026-4A4B-8409-75A56B2C3597}" srcOrd="2" destOrd="0" presId="urn:microsoft.com/office/officeart/2008/layout/AlternatingHexagons"/>
    <dgm:cxn modelId="{75E5409E-F340-4AFD-86DD-0CB6231B6161}" type="presParOf" srcId="{F35A750D-9026-4A4B-8409-75A56B2C3597}" destId="{1C1D617D-E0EB-4272-8181-86B9930BD9A4}" srcOrd="0" destOrd="0" presId="urn:microsoft.com/office/officeart/2008/layout/AlternatingHexagons"/>
    <dgm:cxn modelId="{1390AD86-7F89-41F5-A344-F38A99034C78}" type="presParOf" srcId="{F35A750D-9026-4A4B-8409-75A56B2C3597}" destId="{A6E8E82F-D8A6-47D4-85A7-39BDBDD4DCB4}" srcOrd="1" destOrd="0" presId="urn:microsoft.com/office/officeart/2008/layout/AlternatingHexagons"/>
    <dgm:cxn modelId="{F87B0E09-A0D5-4BCC-8393-0DD05276E210}" type="presParOf" srcId="{F35A750D-9026-4A4B-8409-75A56B2C3597}" destId="{42A601F4-156F-4D4B-BEF5-AD086AEBB81D}" srcOrd="2" destOrd="0" presId="urn:microsoft.com/office/officeart/2008/layout/AlternatingHexagons"/>
    <dgm:cxn modelId="{E0FC5196-1CA8-4DE0-9A45-B714C3E598FE}" type="presParOf" srcId="{F35A750D-9026-4A4B-8409-75A56B2C3597}" destId="{D0A4F549-0C82-44A4-8A6F-48B7B50F4524}" srcOrd="3" destOrd="0" presId="urn:microsoft.com/office/officeart/2008/layout/AlternatingHexagons"/>
    <dgm:cxn modelId="{9931FBDF-37C1-467F-AF33-19E3E96A5BFD}" type="presParOf" srcId="{F35A750D-9026-4A4B-8409-75A56B2C3597}" destId="{7A3F301C-DA32-42B5-AF34-20921AEFC15B}" srcOrd="4" destOrd="0" presId="urn:microsoft.com/office/officeart/2008/layout/AlternatingHexagons"/>
    <dgm:cxn modelId="{A3730981-37E5-4917-BBE8-2AB7929E4DC9}" type="presParOf" srcId="{DCE432E4-1081-4EA9-ADD0-DED5AB18598B}" destId="{7C55CFAD-1F4C-47DE-B63A-93F47F99460A}" srcOrd="3" destOrd="0" presId="urn:microsoft.com/office/officeart/2008/layout/AlternatingHexagons"/>
    <dgm:cxn modelId="{CE330BA9-A933-49B2-ABC3-4DC301D24408}" type="presParOf" srcId="{DCE432E4-1081-4EA9-ADD0-DED5AB18598B}" destId="{1AB871AE-8F96-4463-9E4B-16FBB45FE45F}" srcOrd="4" destOrd="0" presId="urn:microsoft.com/office/officeart/2008/layout/AlternatingHexagons"/>
    <dgm:cxn modelId="{C64D28B0-461C-4472-BE28-890A00324F43}" type="presParOf" srcId="{1AB871AE-8F96-4463-9E4B-16FBB45FE45F}" destId="{2A404F2C-387D-40CE-9C4D-6B40DD13BDA8}" srcOrd="0" destOrd="0" presId="urn:microsoft.com/office/officeart/2008/layout/AlternatingHexagons"/>
    <dgm:cxn modelId="{670B4D96-E5D7-4F96-896F-1194115B39BA}" type="presParOf" srcId="{1AB871AE-8F96-4463-9E4B-16FBB45FE45F}" destId="{261105BE-612E-4478-9B07-8405676A457B}" srcOrd="1" destOrd="0" presId="urn:microsoft.com/office/officeart/2008/layout/AlternatingHexagons"/>
    <dgm:cxn modelId="{B5AEB88E-0D22-45B2-B788-28E728FF9B16}" type="presParOf" srcId="{1AB871AE-8F96-4463-9E4B-16FBB45FE45F}" destId="{E2022DB5-599B-41E9-AA69-B1E4F17926B7}" srcOrd="2" destOrd="0" presId="urn:microsoft.com/office/officeart/2008/layout/AlternatingHexagons"/>
    <dgm:cxn modelId="{B68159C4-FBBC-4D5B-A1DF-4FCDDE3F0C1D}" type="presParOf" srcId="{1AB871AE-8F96-4463-9E4B-16FBB45FE45F}" destId="{B2717793-FF28-49A3-884A-354287495A07}" srcOrd="3" destOrd="0" presId="urn:microsoft.com/office/officeart/2008/layout/AlternatingHexagons"/>
    <dgm:cxn modelId="{01CB233C-7385-49B0-AECC-1D319BFC2611}" type="presParOf" srcId="{1AB871AE-8F96-4463-9E4B-16FBB45FE45F}" destId="{A73888ED-3296-4833-AEC7-D8B12C474DA0}" srcOrd="4" destOrd="0" presId="urn:microsoft.com/office/officeart/2008/layout/AlternatingHexagon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5D4727-7E72-4FC3-894E-C76E9FCF8162}" type="doc">
      <dgm:prSet loTypeId="urn:microsoft.com/office/officeart/2005/8/layout/gear1" loCatId="process" qsTypeId="urn:microsoft.com/office/officeart/2005/8/quickstyle/simple5" qsCatId="simple" csTypeId="urn:microsoft.com/office/officeart/2005/8/colors/accent2_1" csCatId="accent2" phldr="1"/>
      <dgm:spPr/>
    </dgm:pt>
    <dgm:pt modelId="{2886F808-AF46-4749-B4B2-180F4DB0F276}">
      <dgm:prSet phldrT="[Κείμενο]"/>
      <dgm:spPr/>
      <dgm:t>
        <a:bodyPr/>
        <a:lstStyle/>
        <a:p>
          <a:r>
            <a:rPr lang="el-GR" dirty="0" smtClean="0"/>
            <a:t>Ευχαριστούμε!</a:t>
          </a:r>
          <a:endParaRPr lang="el-GR" dirty="0"/>
        </a:p>
      </dgm:t>
    </dgm:pt>
    <dgm:pt modelId="{E68053DB-2877-48C7-A648-528D83FDE888}" type="parTrans" cxnId="{973C3317-F978-4461-8A2B-200CCFB4AE44}">
      <dgm:prSet/>
      <dgm:spPr/>
      <dgm:t>
        <a:bodyPr/>
        <a:lstStyle/>
        <a:p>
          <a:endParaRPr lang="el-GR"/>
        </a:p>
      </dgm:t>
    </dgm:pt>
    <dgm:pt modelId="{4ABAD151-3A29-4705-91DD-3AEC7C769A11}" type="sibTrans" cxnId="{973C3317-F978-4461-8A2B-200CCFB4AE44}">
      <dgm:prSet/>
      <dgm:spPr/>
      <dgm:t>
        <a:bodyPr/>
        <a:lstStyle/>
        <a:p>
          <a:endParaRPr lang="el-GR"/>
        </a:p>
      </dgm:t>
    </dgm:pt>
    <dgm:pt modelId="{944C3ACC-0396-4134-9428-94C7A5A16754}" type="pres">
      <dgm:prSet presAssocID="{545D4727-7E72-4FC3-894E-C76E9FCF816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ACC97A-CF07-4F46-AE05-A9F69A6A5199}" type="pres">
      <dgm:prSet presAssocID="{2886F808-AF46-4749-B4B2-180F4DB0F276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027AE32-EFE5-42F6-BE0C-2F59A2C7C160}" type="pres">
      <dgm:prSet presAssocID="{2886F808-AF46-4749-B4B2-180F4DB0F276}" presName="gear1srcNode" presStyleLbl="node1" presStyleIdx="0" presStyleCnt="1"/>
      <dgm:spPr/>
      <dgm:t>
        <a:bodyPr/>
        <a:lstStyle/>
        <a:p>
          <a:endParaRPr lang="el-GR"/>
        </a:p>
      </dgm:t>
    </dgm:pt>
    <dgm:pt modelId="{326E995B-EA3A-4AD5-AEF9-967E43EE374C}" type="pres">
      <dgm:prSet presAssocID="{2886F808-AF46-4749-B4B2-180F4DB0F276}" presName="gear1dstNode" presStyleLbl="node1" presStyleIdx="0" presStyleCnt="1"/>
      <dgm:spPr/>
      <dgm:t>
        <a:bodyPr/>
        <a:lstStyle/>
        <a:p>
          <a:endParaRPr lang="el-GR"/>
        </a:p>
      </dgm:t>
    </dgm:pt>
    <dgm:pt modelId="{71B9E4A7-E2EE-402C-9A2A-F27846AD3832}" type="pres">
      <dgm:prSet presAssocID="{4ABAD151-3A29-4705-91DD-3AEC7C769A11}" presName="connector1" presStyleLbl="sibTrans2D1" presStyleIdx="0" presStyleCnt="1" custScaleY="106209" custLinFactNeighborX="-11867" custLinFactNeighborY="3740"/>
      <dgm:spPr/>
      <dgm:t>
        <a:bodyPr/>
        <a:lstStyle/>
        <a:p>
          <a:endParaRPr lang="el-GR"/>
        </a:p>
      </dgm:t>
    </dgm:pt>
  </dgm:ptLst>
  <dgm:cxnLst>
    <dgm:cxn modelId="{10B7965D-14F2-4E68-ABD7-EAC36AEE8DB0}" type="presOf" srcId="{4ABAD151-3A29-4705-91DD-3AEC7C769A11}" destId="{71B9E4A7-E2EE-402C-9A2A-F27846AD3832}" srcOrd="0" destOrd="0" presId="urn:microsoft.com/office/officeart/2005/8/layout/gear1"/>
    <dgm:cxn modelId="{1C8CA9AC-171E-4E5B-A2B3-A51149BB8B61}" type="presOf" srcId="{2886F808-AF46-4749-B4B2-180F4DB0F276}" destId="{326E995B-EA3A-4AD5-AEF9-967E43EE374C}" srcOrd="2" destOrd="0" presId="urn:microsoft.com/office/officeart/2005/8/layout/gear1"/>
    <dgm:cxn modelId="{5399884A-9F96-4D48-BFE0-7208F420731A}" type="presOf" srcId="{2886F808-AF46-4749-B4B2-180F4DB0F276}" destId="{3DACC97A-CF07-4F46-AE05-A9F69A6A5199}" srcOrd="0" destOrd="0" presId="urn:microsoft.com/office/officeart/2005/8/layout/gear1"/>
    <dgm:cxn modelId="{3585E13E-9711-4DDA-95ED-2813E565E638}" type="presOf" srcId="{545D4727-7E72-4FC3-894E-C76E9FCF8162}" destId="{944C3ACC-0396-4134-9428-94C7A5A16754}" srcOrd="0" destOrd="0" presId="urn:microsoft.com/office/officeart/2005/8/layout/gear1"/>
    <dgm:cxn modelId="{973C3317-F978-4461-8A2B-200CCFB4AE44}" srcId="{545D4727-7E72-4FC3-894E-C76E9FCF8162}" destId="{2886F808-AF46-4749-B4B2-180F4DB0F276}" srcOrd="0" destOrd="0" parTransId="{E68053DB-2877-48C7-A648-528D83FDE888}" sibTransId="{4ABAD151-3A29-4705-91DD-3AEC7C769A11}"/>
    <dgm:cxn modelId="{2510354C-C223-4776-BD44-56DD0EE633A3}" type="presOf" srcId="{2886F808-AF46-4749-B4B2-180F4DB0F276}" destId="{6027AE32-EFE5-42F6-BE0C-2F59A2C7C160}" srcOrd="1" destOrd="0" presId="urn:microsoft.com/office/officeart/2005/8/layout/gear1"/>
    <dgm:cxn modelId="{862B0A54-9660-470C-809B-1248492BFB41}" type="presParOf" srcId="{944C3ACC-0396-4134-9428-94C7A5A16754}" destId="{3DACC97A-CF07-4F46-AE05-A9F69A6A5199}" srcOrd="0" destOrd="0" presId="urn:microsoft.com/office/officeart/2005/8/layout/gear1"/>
    <dgm:cxn modelId="{5E7E96A0-8459-4BD2-ABF4-C4F060621A0F}" type="presParOf" srcId="{944C3ACC-0396-4134-9428-94C7A5A16754}" destId="{6027AE32-EFE5-42F6-BE0C-2F59A2C7C160}" srcOrd="1" destOrd="0" presId="urn:microsoft.com/office/officeart/2005/8/layout/gear1"/>
    <dgm:cxn modelId="{928FD8B9-819D-4CF7-99B5-532579ED69C2}" type="presParOf" srcId="{944C3ACC-0396-4134-9428-94C7A5A16754}" destId="{326E995B-EA3A-4AD5-AEF9-967E43EE374C}" srcOrd="2" destOrd="0" presId="urn:microsoft.com/office/officeart/2005/8/layout/gear1"/>
    <dgm:cxn modelId="{463960AE-EA96-4D2F-B950-14A3DC883EEF}" type="presParOf" srcId="{944C3ACC-0396-4134-9428-94C7A5A16754}" destId="{71B9E4A7-E2EE-402C-9A2A-F27846AD3832}" srcOrd="3" destOrd="0" presId="urn:microsoft.com/office/officeart/2005/8/layout/gear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444AD-78AB-41D3-BD06-4D1A0432BE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928E55-8E0B-4329-9DCF-27A46AB276CD}">
      <dgm:prSet custT="1"/>
      <dgm:spPr>
        <a:solidFill>
          <a:srgbClr val="00E6AA"/>
        </a:solidFill>
      </dgm:spPr>
      <dgm:t>
        <a:bodyPr/>
        <a:lstStyle/>
        <a:p>
          <a:pPr rtl="0"/>
          <a:r>
            <a:rPr lang="el-GR" sz="3200" dirty="0" smtClean="0"/>
            <a:t>Σκελετός και μηχανολογικά μέρη</a:t>
          </a:r>
          <a:endParaRPr lang="en-US" sz="3200" dirty="0"/>
        </a:p>
      </dgm:t>
    </dgm:pt>
    <dgm:pt modelId="{CF37E35D-FEAA-415A-93FA-A29913080162}" type="parTrans" cxnId="{410A31F0-127B-4C32-B2DB-6A079651171D}">
      <dgm:prSet/>
      <dgm:spPr/>
      <dgm:t>
        <a:bodyPr/>
        <a:lstStyle/>
        <a:p>
          <a:endParaRPr lang="en-US"/>
        </a:p>
      </dgm:t>
    </dgm:pt>
    <dgm:pt modelId="{FC08B538-282D-4815-B9D4-4B368152286E}" type="sibTrans" cxnId="{410A31F0-127B-4C32-B2DB-6A079651171D}">
      <dgm:prSet/>
      <dgm:spPr/>
      <dgm:t>
        <a:bodyPr/>
        <a:lstStyle/>
        <a:p>
          <a:endParaRPr lang="en-US"/>
        </a:p>
      </dgm:t>
    </dgm:pt>
    <dgm:pt modelId="{AC36ABBC-3A00-485B-9180-9FFCC6761D11}">
      <dgm:prSet custT="1"/>
      <dgm:spPr>
        <a:solidFill>
          <a:srgbClr val="00E6AA"/>
        </a:solidFill>
      </dgm:spPr>
      <dgm:t>
        <a:bodyPr/>
        <a:lstStyle/>
        <a:p>
          <a:pPr rtl="0"/>
          <a:r>
            <a:rPr lang="el-GR" sz="3200" dirty="0" smtClean="0"/>
            <a:t>Ηλεκτρονικά</a:t>
          </a:r>
          <a:endParaRPr lang="en-US" sz="3200" dirty="0"/>
        </a:p>
      </dgm:t>
    </dgm:pt>
    <dgm:pt modelId="{73266A3D-84C6-4541-A70B-1EC5A9CA5D99}" type="parTrans" cxnId="{50372C05-9CBA-4FE3-B4F3-A78D3D332FAE}">
      <dgm:prSet/>
      <dgm:spPr/>
      <dgm:t>
        <a:bodyPr/>
        <a:lstStyle/>
        <a:p>
          <a:endParaRPr lang="en-US"/>
        </a:p>
      </dgm:t>
    </dgm:pt>
    <dgm:pt modelId="{7A85DE86-BA2D-414E-B909-B2541A6E213A}" type="sibTrans" cxnId="{50372C05-9CBA-4FE3-B4F3-A78D3D332FAE}">
      <dgm:prSet/>
      <dgm:spPr/>
      <dgm:t>
        <a:bodyPr/>
        <a:lstStyle/>
        <a:p>
          <a:endParaRPr lang="en-US"/>
        </a:p>
      </dgm:t>
    </dgm:pt>
    <dgm:pt modelId="{3CA452D1-1E64-4CA5-9D10-F557D0EF4332}">
      <dgm:prSet custT="1"/>
      <dgm:spPr>
        <a:solidFill>
          <a:srgbClr val="00E6AA"/>
        </a:solidFill>
      </dgm:spPr>
      <dgm:t>
        <a:bodyPr/>
        <a:lstStyle/>
        <a:p>
          <a:pPr rtl="0"/>
          <a:r>
            <a:rPr lang="en-US" sz="3200" dirty="0" smtClean="0"/>
            <a:t>Software</a:t>
          </a:r>
          <a:endParaRPr lang="en-US" sz="3200" dirty="0"/>
        </a:p>
      </dgm:t>
    </dgm:pt>
    <dgm:pt modelId="{D9D515C3-728F-49C9-A83C-41CF6DBF11AC}" type="parTrans" cxnId="{26024C54-BF53-4ABB-B362-A794BE31E76C}">
      <dgm:prSet/>
      <dgm:spPr/>
      <dgm:t>
        <a:bodyPr/>
        <a:lstStyle/>
        <a:p>
          <a:endParaRPr lang="en-US"/>
        </a:p>
      </dgm:t>
    </dgm:pt>
    <dgm:pt modelId="{7541B6B6-4418-4582-A656-1328F9A76C42}" type="sibTrans" cxnId="{26024C54-BF53-4ABB-B362-A794BE31E76C}">
      <dgm:prSet/>
      <dgm:spPr/>
      <dgm:t>
        <a:bodyPr/>
        <a:lstStyle/>
        <a:p>
          <a:endParaRPr lang="en-US"/>
        </a:p>
      </dgm:t>
    </dgm:pt>
    <dgm:pt modelId="{777D290D-BED6-4128-B025-061A1F8EA7C6}">
      <dgm:prSet custT="1"/>
      <dgm:spPr>
        <a:solidFill>
          <a:srgbClr val="00E6AA"/>
        </a:solidFill>
      </dgm:spPr>
      <dgm:t>
        <a:bodyPr/>
        <a:lstStyle/>
        <a:p>
          <a:pPr rtl="0"/>
          <a:r>
            <a:rPr lang="el-GR" sz="4000" dirty="0" smtClean="0"/>
            <a:t>Τετρακόπτερο</a:t>
          </a:r>
          <a:endParaRPr lang="en-US" sz="3200" dirty="0"/>
        </a:p>
      </dgm:t>
    </dgm:pt>
    <dgm:pt modelId="{85F9BC6C-E975-4935-9012-9FD4C7DD7C06}" type="parTrans" cxnId="{0200E70D-C6E7-4907-A753-03E0BEE3A190}">
      <dgm:prSet/>
      <dgm:spPr/>
      <dgm:t>
        <a:bodyPr/>
        <a:lstStyle/>
        <a:p>
          <a:endParaRPr lang="en-US"/>
        </a:p>
      </dgm:t>
    </dgm:pt>
    <dgm:pt modelId="{7C16C614-7ABD-4165-9F00-45E636C134F8}" type="sibTrans" cxnId="{0200E70D-C6E7-4907-A753-03E0BEE3A190}">
      <dgm:prSet/>
      <dgm:spPr/>
      <dgm:t>
        <a:bodyPr/>
        <a:lstStyle/>
        <a:p>
          <a:endParaRPr lang="en-US"/>
        </a:p>
      </dgm:t>
    </dgm:pt>
    <dgm:pt modelId="{3A127E0C-C7D5-4493-A65E-40A564F6A5AD}" type="pres">
      <dgm:prSet presAssocID="{FAF444AD-78AB-41D3-BD06-4D1A0432BE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B6BFF43E-297E-4807-92F8-4811894DBCF9}" type="pres">
      <dgm:prSet presAssocID="{777D290D-BED6-4128-B025-061A1F8EA7C6}" presName="hierRoot1" presStyleCnt="0">
        <dgm:presLayoutVars>
          <dgm:hierBranch val="init"/>
        </dgm:presLayoutVars>
      </dgm:prSet>
      <dgm:spPr/>
    </dgm:pt>
    <dgm:pt modelId="{C432482C-DF72-4A34-92D6-61C53F75EF14}" type="pres">
      <dgm:prSet presAssocID="{777D290D-BED6-4128-B025-061A1F8EA7C6}" presName="rootComposite1" presStyleCnt="0"/>
      <dgm:spPr/>
    </dgm:pt>
    <dgm:pt modelId="{472710B2-8F97-4611-8E7F-07D56B7B466D}" type="pres">
      <dgm:prSet presAssocID="{777D290D-BED6-4128-B025-061A1F8EA7C6}" presName="rootText1" presStyleLbl="node0" presStyleIdx="0" presStyleCnt="1" custScaleX="154397" custScaleY="10741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389F68C-EC74-44E4-8D05-9F70C73B2B54}" type="pres">
      <dgm:prSet presAssocID="{777D290D-BED6-4128-B025-061A1F8EA7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207A57-2B9D-4890-96ED-EAFE60655AB1}" type="pres">
      <dgm:prSet presAssocID="{777D290D-BED6-4128-B025-061A1F8EA7C6}" presName="hierChild2" presStyleCnt="0"/>
      <dgm:spPr/>
    </dgm:pt>
    <dgm:pt modelId="{4000D2AC-BF8D-4C30-AE97-203585686A57}" type="pres">
      <dgm:prSet presAssocID="{CF37E35D-FEAA-415A-93FA-A299130801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E843970-95CE-43D8-AD1A-A6AB1670555D}" type="pres">
      <dgm:prSet presAssocID="{AE928E55-8E0B-4329-9DCF-27A46AB276CD}" presName="hierRoot2" presStyleCnt="0">
        <dgm:presLayoutVars>
          <dgm:hierBranch val="init"/>
        </dgm:presLayoutVars>
      </dgm:prSet>
      <dgm:spPr/>
    </dgm:pt>
    <dgm:pt modelId="{9B6BB193-8A94-406A-9651-DCFB40106EAF}" type="pres">
      <dgm:prSet presAssocID="{AE928E55-8E0B-4329-9DCF-27A46AB276CD}" presName="rootComposite" presStyleCnt="0"/>
      <dgm:spPr/>
    </dgm:pt>
    <dgm:pt modelId="{41C4408B-C4EC-4787-BE34-3B19159C2FA5}" type="pres">
      <dgm:prSet presAssocID="{AE928E55-8E0B-4329-9DCF-27A46AB276CD}" presName="rootText" presStyleLbl="node2" presStyleIdx="0" presStyleCnt="3" custScaleY="183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359239-16FB-40BD-9AF0-66522F5112B0}" type="pres">
      <dgm:prSet presAssocID="{AE928E55-8E0B-4329-9DCF-27A46AB276CD}" presName="rootConnector" presStyleLbl="node2" presStyleIdx="0" presStyleCnt="3"/>
      <dgm:spPr/>
      <dgm:t>
        <a:bodyPr/>
        <a:lstStyle/>
        <a:p>
          <a:endParaRPr lang="en-US"/>
        </a:p>
      </dgm:t>
    </dgm:pt>
    <dgm:pt modelId="{8430809F-7EDA-43F6-A430-A22241EE59CF}" type="pres">
      <dgm:prSet presAssocID="{AE928E55-8E0B-4329-9DCF-27A46AB276CD}" presName="hierChild4" presStyleCnt="0"/>
      <dgm:spPr/>
    </dgm:pt>
    <dgm:pt modelId="{A804CEAA-8DCA-4755-86FA-8C457189774F}" type="pres">
      <dgm:prSet presAssocID="{AE928E55-8E0B-4329-9DCF-27A46AB276CD}" presName="hierChild5" presStyleCnt="0"/>
      <dgm:spPr/>
    </dgm:pt>
    <dgm:pt modelId="{AE92C3CB-633D-42B9-8850-9FEA7BEF46D4}" type="pres">
      <dgm:prSet presAssocID="{73266A3D-84C6-4541-A70B-1EC5A9CA5D9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BA446AC-E8F6-4351-8CB6-6F9D45746859}" type="pres">
      <dgm:prSet presAssocID="{AC36ABBC-3A00-485B-9180-9FFCC6761D11}" presName="hierRoot2" presStyleCnt="0">
        <dgm:presLayoutVars>
          <dgm:hierBranch val="init"/>
        </dgm:presLayoutVars>
      </dgm:prSet>
      <dgm:spPr/>
    </dgm:pt>
    <dgm:pt modelId="{BA114370-76C5-406E-A66A-8926017A9A2F}" type="pres">
      <dgm:prSet presAssocID="{AC36ABBC-3A00-485B-9180-9FFCC6761D11}" presName="rootComposite" presStyleCnt="0"/>
      <dgm:spPr/>
    </dgm:pt>
    <dgm:pt modelId="{4459EDDB-3893-488A-80EF-4AB6EDEB0093}" type="pres">
      <dgm:prSet presAssocID="{AC36ABBC-3A00-485B-9180-9FFCC6761D1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C7F9F-C2E0-4312-80D2-84D09E3016A0}" type="pres">
      <dgm:prSet presAssocID="{AC36ABBC-3A00-485B-9180-9FFCC6761D11}" presName="rootConnector" presStyleLbl="node2" presStyleIdx="1" presStyleCnt="3"/>
      <dgm:spPr/>
      <dgm:t>
        <a:bodyPr/>
        <a:lstStyle/>
        <a:p>
          <a:endParaRPr lang="en-US"/>
        </a:p>
      </dgm:t>
    </dgm:pt>
    <dgm:pt modelId="{D892E12A-5264-4545-91B2-D9E9CCD5B676}" type="pres">
      <dgm:prSet presAssocID="{AC36ABBC-3A00-485B-9180-9FFCC6761D11}" presName="hierChild4" presStyleCnt="0"/>
      <dgm:spPr/>
    </dgm:pt>
    <dgm:pt modelId="{DC5C2C25-3DB9-4134-991F-7F2B3BF441B3}" type="pres">
      <dgm:prSet presAssocID="{AC36ABBC-3A00-485B-9180-9FFCC6761D11}" presName="hierChild5" presStyleCnt="0"/>
      <dgm:spPr/>
    </dgm:pt>
    <dgm:pt modelId="{14BA965B-605C-4BFA-ACB0-63BA493D4C4B}" type="pres">
      <dgm:prSet presAssocID="{D9D515C3-728F-49C9-A83C-41CF6DBF11A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7B3C5AE-D53F-4BE0-83EA-CE110B41C17F}" type="pres">
      <dgm:prSet presAssocID="{3CA452D1-1E64-4CA5-9D10-F557D0EF4332}" presName="hierRoot2" presStyleCnt="0">
        <dgm:presLayoutVars>
          <dgm:hierBranch val="init"/>
        </dgm:presLayoutVars>
      </dgm:prSet>
      <dgm:spPr/>
    </dgm:pt>
    <dgm:pt modelId="{A8565A99-7406-4087-A553-3F2FED8A6F74}" type="pres">
      <dgm:prSet presAssocID="{3CA452D1-1E64-4CA5-9D10-F557D0EF4332}" presName="rootComposite" presStyleCnt="0"/>
      <dgm:spPr/>
    </dgm:pt>
    <dgm:pt modelId="{EF53B76E-6FC1-420F-8EDC-2B73DF9F208E}" type="pres">
      <dgm:prSet presAssocID="{3CA452D1-1E64-4CA5-9D10-F557D0EF433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7665A-C6E2-4433-B092-D06193964F70}" type="pres">
      <dgm:prSet presAssocID="{3CA452D1-1E64-4CA5-9D10-F557D0EF4332}" presName="rootConnector" presStyleLbl="node2" presStyleIdx="2" presStyleCnt="3"/>
      <dgm:spPr/>
      <dgm:t>
        <a:bodyPr/>
        <a:lstStyle/>
        <a:p>
          <a:endParaRPr lang="en-US"/>
        </a:p>
      </dgm:t>
    </dgm:pt>
    <dgm:pt modelId="{5D21510F-215B-4BB0-89BE-681EC1A3DA79}" type="pres">
      <dgm:prSet presAssocID="{3CA452D1-1E64-4CA5-9D10-F557D0EF4332}" presName="hierChild4" presStyleCnt="0"/>
      <dgm:spPr/>
    </dgm:pt>
    <dgm:pt modelId="{EE4E943C-4EDA-4789-9B3A-8E03BDC24E54}" type="pres">
      <dgm:prSet presAssocID="{3CA452D1-1E64-4CA5-9D10-F557D0EF4332}" presName="hierChild5" presStyleCnt="0"/>
      <dgm:spPr/>
    </dgm:pt>
    <dgm:pt modelId="{8063F34A-147C-4E1B-8867-9004222F0ADF}" type="pres">
      <dgm:prSet presAssocID="{777D290D-BED6-4128-B025-061A1F8EA7C6}" presName="hierChild3" presStyleCnt="0"/>
      <dgm:spPr/>
    </dgm:pt>
  </dgm:ptLst>
  <dgm:cxnLst>
    <dgm:cxn modelId="{741D3688-3D4F-4130-942F-0675AED998BD}" type="presOf" srcId="{FAF444AD-78AB-41D3-BD06-4D1A0432BEB3}" destId="{3A127E0C-C7D5-4493-A65E-40A564F6A5AD}" srcOrd="0" destOrd="0" presId="urn:microsoft.com/office/officeart/2005/8/layout/orgChart1"/>
    <dgm:cxn modelId="{410A31F0-127B-4C32-B2DB-6A079651171D}" srcId="{777D290D-BED6-4128-B025-061A1F8EA7C6}" destId="{AE928E55-8E0B-4329-9DCF-27A46AB276CD}" srcOrd="0" destOrd="0" parTransId="{CF37E35D-FEAA-415A-93FA-A29913080162}" sibTransId="{FC08B538-282D-4815-B9D4-4B368152286E}"/>
    <dgm:cxn modelId="{3940A6F0-A5ED-4A2C-BD30-93DA1E90E5CA}" type="presOf" srcId="{AE928E55-8E0B-4329-9DCF-27A46AB276CD}" destId="{41C4408B-C4EC-4787-BE34-3B19159C2FA5}" srcOrd="0" destOrd="0" presId="urn:microsoft.com/office/officeart/2005/8/layout/orgChart1"/>
    <dgm:cxn modelId="{DFD5A958-2EFD-4B8B-A2C2-65D1F4C6CDCA}" type="presOf" srcId="{AC36ABBC-3A00-485B-9180-9FFCC6761D11}" destId="{4459EDDB-3893-488A-80EF-4AB6EDEB0093}" srcOrd="0" destOrd="0" presId="urn:microsoft.com/office/officeart/2005/8/layout/orgChart1"/>
    <dgm:cxn modelId="{A43E7E30-2040-44B0-B2A1-8C742955F7A9}" type="presOf" srcId="{777D290D-BED6-4128-B025-061A1F8EA7C6}" destId="{472710B2-8F97-4611-8E7F-07D56B7B466D}" srcOrd="0" destOrd="0" presId="urn:microsoft.com/office/officeart/2005/8/layout/orgChart1"/>
    <dgm:cxn modelId="{7C988205-7A82-47C2-9C64-601E5CDEE491}" type="presOf" srcId="{3CA452D1-1E64-4CA5-9D10-F557D0EF4332}" destId="{EF53B76E-6FC1-420F-8EDC-2B73DF9F208E}" srcOrd="0" destOrd="0" presId="urn:microsoft.com/office/officeart/2005/8/layout/orgChart1"/>
    <dgm:cxn modelId="{094E234A-B3B9-485A-98DD-5254253B1499}" type="presOf" srcId="{AE928E55-8E0B-4329-9DCF-27A46AB276CD}" destId="{C7359239-16FB-40BD-9AF0-66522F5112B0}" srcOrd="1" destOrd="0" presId="urn:microsoft.com/office/officeart/2005/8/layout/orgChart1"/>
    <dgm:cxn modelId="{26024C54-BF53-4ABB-B362-A794BE31E76C}" srcId="{777D290D-BED6-4128-B025-061A1F8EA7C6}" destId="{3CA452D1-1E64-4CA5-9D10-F557D0EF4332}" srcOrd="2" destOrd="0" parTransId="{D9D515C3-728F-49C9-A83C-41CF6DBF11AC}" sibTransId="{7541B6B6-4418-4582-A656-1328F9A76C42}"/>
    <dgm:cxn modelId="{4DEACCED-47AB-4BE8-8991-38F1D3F59C63}" type="presOf" srcId="{CF37E35D-FEAA-415A-93FA-A29913080162}" destId="{4000D2AC-BF8D-4C30-AE97-203585686A57}" srcOrd="0" destOrd="0" presId="urn:microsoft.com/office/officeart/2005/8/layout/orgChart1"/>
    <dgm:cxn modelId="{50372C05-9CBA-4FE3-B4F3-A78D3D332FAE}" srcId="{777D290D-BED6-4128-B025-061A1F8EA7C6}" destId="{AC36ABBC-3A00-485B-9180-9FFCC6761D11}" srcOrd="1" destOrd="0" parTransId="{73266A3D-84C6-4541-A70B-1EC5A9CA5D99}" sibTransId="{7A85DE86-BA2D-414E-B909-B2541A6E213A}"/>
    <dgm:cxn modelId="{B6B96B0B-4EDB-4945-95DE-A8EC5B04EFB8}" type="presOf" srcId="{AC36ABBC-3A00-485B-9180-9FFCC6761D11}" destId="{BE7C7F9F-C2E0-4312-80D2-84D09E3016A0}" srcOrd="1" destOrd="0" presId="urn:microsoft.com/office/officeart/2005/8/layout/orgChart1"/>
    <dgm:cxn modelId="{515CA3D8-9BA2-4B00-9FCC-A88CECE69E3C}" type="presOf" srcId="{3CA452D1-1E64-4CA5-9D10-F557D0EF4332}" destId="{CD67665A-C6E2-4433-B092-D06193964F70}" srcOrd="1" destOrd="0" presId="urn:microsoft.com/office/officeart/2005/8/layout/orgChart1"/>
    <dgm:cxn modelId="{8BF1A006-A74B-475F-A44B-11B01CCDE6E6}" type="presOf" srcId="{D9D515C3-728F-49C9-A83C-41CF6DBF11AC}" destId="{14BA965B-605C-4BFA-ACB0-63BA493D4C4B}" srcOrd="0" destOrd="0" presId="urn:microsoft.com/office/officeart/2005/8/layout/orgChart1"/>
    <dgm:cxn modelId="{0200E70D-C6E7-4907-A753-03E0BEE3A190}" srcId="{FAF444AD-78AB-41D3-BD06-4D1A0432BEB3}" destId="{777D290D-BED6-4128-B025-061A1F8EA7C6}" srcOrd="0" destOrd="0" parTransId="{85F9BC6C-E975-4935-9012-9FD4C7DD7C06}" sibTransId="{7C16C614-7ABD-4165-9F00-45E636C134F8}"/>
    <dgm:cxn modelId="{D94BFB1C-581F-4049-87E7-3F996AA4E8A9}" type="presOf" srcId="{777D290D-BED6-4128-B025-061A1F8EA7C6}" destId="{0389F68C-EC74-44E4-8D05-9F70C73B2B54}" srcOrd="1" destOrd="0" presId="urn:microsoft.com/office/officeart/2005/8/layout/orgChart1"/>
    <dgm:cxn modelId="{17B4036C-AF91-41CB-8258-29A119B81930}" type="presOf" srcId="{73266A3D-84C6-4541-A70B-1EC5A9CA5D99}" destId="{AE92C3CB-633D-42B9-8850-9FEA7BEF46D4}" srcOrd="0" destOrd="0" presId="urn:microsoft.com/office/officeart/2005/8/layout/orgChart1"/>
    <dgm:cxn modelId="{C6C8EAB4-E5D2-4F32-8695-E2E33DB8975D}" type="presParOf" srcId="{3A127E0C-C7D5-4493-A65E-40A564F6A5AD}" destId="{B6BFF43E-297E-4807-92F8-4811894DBCF9}" srcOrd="0" destOrd="0" presId="urn:microsoft.com/office/officeart/2005/8/layout/orgChart1"/>
    <dgm:cxn modelId="{F96EEC2A-25D0-41E8-927D-2508E9F8E2F2}" type="presParOf" srcId="{B6BFF43E-297E-4807-92F8-4811894DBCF9}" destId="{C432482C-DF72-4A34-92D6-61C53F75EF14}" srcOrd="0" destOrd="0" presId="urn:microsoft.com/office/officeart/2005/8/layout/orgChart1"/>
    <dgm:cxn modelId="{82C21EE7-7FC6-44BE-8587-12242B406D35}" type="presParOf" srcId="{C432482C-DF72-4A34-92D6-61C53F75EF14}" destId="{472710B2-8F97-4611-8E7F-07D56B7B466D}" srcOrd="0" destOrd="0" presId="urn:microsoft.com/office/officeart/2005/8/layout/orgChart1"/>
    <dgm:cxn modelId="{8353DC76-01A9-4F84-853B-80932F3B84B2}" type="presParOf" srcId="{C432482C-DF72-4A34-92D6-61C53F75EF14}" destId="{0389F68C-EC74-44E4-8D05-9F70C73B2B54}" srcOrd="1" destOrd="0" presId="urn:microsoft.com/office/officeart/2005/8/layout/orgChart1"/>
    <dgm:cxn modelId="{B5AB8B45-A89A-40DB-870F-79566D333DC9}" type="presParOf" srcId="{B6BFF43E-297E-4807-92F8-4811894DBCF9}" destId="{24207A57-2B9D-4890-96ED-EAFE60655AB1}" srcOrd="1" destOrd="0" presId="urn:microsoft.com/office/officeart/2005/8/layout/orgChart1"/>
    <dgm:cxn modelId="{D38B66F8-AB13-4963-A3DD-CF0B0A1744C3}" type="presParOf" srcId="{24207A57-2B9D-4890-96ED-EAFE60655AB1}" destId="{4000D2AC-BF8D-4C30-AE97-203585686A57}" srcOrd="0" destOrd="0" presId="urn:microsoft.com/office/officeart/2005/8/layout/orgChart1"/>
    <dgm:cxn modelId="{9775A272-1A66-4C68-B54D-1ADBACBEEB19}" type="presParOf" srcId="{24207A57-2B9D-4890-96ED-EAFE60655AB1}" destId="{CE843970-95CE-43D8-AD1A-A6AB1670555D}" srcOrd="1" destOrd="0" presId="urn:microsoft.com/office/officeart/2005/8/layout/orgChart1"/>
    <dgm:cxn modelId="{1ADA5F56-8FF3-4CD0-8A99-35B178D1E849}" type="presParOf" srcId="{CE843970-95CE-43D8-AD1A-A6AB1670555D}" destId="{9B6BB193-8A94-406A-9651-DCFB40106EAF}" srcOrd="0" destOrd="0" presId="urn:microsoft.com/office/officeart/2005/8/layout/orgChart1"/>
    <dgm:cxn modelId="{70A7A816-3609-49DB-9A11-4669521A984D}" type="presParOf" srcId="{9B6BB193-8A94-406A-9651-DCFB40106EAF}" destId="{41C4408B-C4EC-4787-BE34-3B19159C2FA5}" srcOrd="0" destOrd="0" presId="urn:microsoft.com/office/officeart/2005/8/layout/orgChart1"/>
    <dgm:cxn modelId="{D5DE5D9C-1B37-4F42-933F-9229F2B46981}" type="presParOf" srcId="{9B6BB193-8A94-406A-9651-DCFB40106EAF}" destId="{C7359239-16FB-40BD-9AF0-66522F5112B0}" srcOrd="1" destOrd="0" presId="urn:microsoft.com/office/officeart/2005/8/layout/orgChart1"/>
    <dgm:cxn modelId="{DCC68E99-1EBA-48B1-8659-26FA217BEA3D}" type="presParOf" srcId="{CE843970-95CE-43D8-AD1A-A6AB1670555D}" destId="{8430809F-7EDA-43F6-A430-A22241EE59CF}" srcOrd="1" destOrd="0" presId="urn:microsoft.com/office/officeart/2005/8/layout/orgChart1"/>
    <dgm:cxn modelId="{5B875DD2-9230-4B0C-9AE0-DE62556836E6}" type="presParOf" srcId="{CE843970-95CE-43D8-AD1A-A6AB1670555D}" destId="{A804CEAA-8DCA-4755-86FA-8C457189774F}" srcOrd="2" destOrd="0" presId="urn:microsoft.com/office/officeart/2005/8/layout/orgChart1"/>
    <dgm:cxn modelId="{8DB1090D-25C3-4E5D-BEF9-77805C8E2C20}" type="presParOf" srcId="{24207A57-2B9D-4890-96ED-EAFE60655AB1}" destId="{AE92C3CB-633D-42B9-8850-9FEA7BEF46D4}" srcOrd="2" destOrd="0" presId="urn:microsoft.com/office/officeart/2005/8/layout/orgChart1"/>
    <dgm:cxn modelId="{E902A077-7FB4-4959-8F76-B1C58BBE0C13}" type="presParOf" srcId="{24207A57-2B9D-4890-96ED-EAFE60655AB1}" destId="{0BA446AC-E8F6-4351-8CB6-6F9D45746859}" srcOrd="3" destOrd="0" presId="urn:microsoft.com/office/officeart/2005/8/layout/orgChart1"/>
    <dgm:cxn modelId="{5B154BB9-F8B0-43A5-848D-DC4588524707}" type="presParOf" srcId="{0BA446AC-E8F6-4351-8CB6-6F9D45746859}" destId="{BA114370-76C5-406E-A66A-8926017A9A2F}" srcOrd="0" destOrd="0" presId="urn:microsoft.com/office/officeart/2005/8/layout/orgChart1"/>
    <dgm:cxn modelId="{8ADDEE4F-8F88-44C8-AD12-9F3B68AB7CC1}" type="presParOf" srcId="{BA114370-76C5-406E-A66A-8926017A9A2F}" destId="{4459EDDB-3893-488A-80EF-4AB6EDEB0093}" srcOrd="0" destOrd="0" presId="urn:microsoft.com/office/officeart/2005/8/layout/orgChart1"/>
    <dgm:cxn modelId="{C263628C-A77B-4CBB-88AD-36E070C4E6AC}" type="presParOf" srcId="{BA114370-76C5-406E-A66A-8926017A9A2F}" destId="{BE7C7F9F-C2E0-4312-80D2-84D09E3016A0}" srcOrd="1" destOrd="0" presId="urn:microsoft.com/office/officeart/2005/8/layout/orgChart1"/>
    <dgm:cxn modelId="{58E59655-739F-4D46-AE0D-AD51C2990860}" type="presParOf" srcId="{0BA446AC-E8F6-4351-8CB6-6F9D45746859}" destId="{D892E12A-5264-4545-91B2-D9E9CCD5B676}" srcOrd="1" destOrd="0" presId="urn:microsoft.com/office/officeart/2005/8/layout/orgChart1"/>
    <dgm:cxn modelId="{921AC9B4-A7C1-4D13-B94E-267F1DCA265E}" type="presParOf" srcId="{0BA446AC-E8F6-4351-8CB6-6F9D45746859}" destId="{DC5C2C25-3DB9-4134-991F-7F2B3BF441B3}" srcOrd="2" destOrd="0" presId="urn:microsoft.com/office/officeart/2005/8/layout/orgChart1"/>
    <dgm:cxn modelId="{8ED48FAB-B782-4885-81C4-03BED2F460DC}" type="presParOf" srcId="{24207A57-2B9D-4890-96ED-EAFE60655AB1}" destId="{14BA965B-605C-4BFA-ACB0-63BA493D4C4B}" srcOrd="4" destOrd="0" presId="urn:microsoft.com/office/officeart/2005/8/layout/orgChart1"/>
    <dgm:cxn modelId="{695491EB-2DC8-4E06-8E65-6B5E7D3A9A26}" type="presParOf" srcId="{24207A57-2B9D-4890-96ED-EAFE60655AB1}" destId="{17B3C5AE-D53F-4BE0-83EA-CE110B41C17F}" srcOrd="5" destOrd="0" presId="urn:microsoft.com/office/officeart/2005/8/layout/orgChart1"/>
    <dgm:cxn modelId="{8939DD9B-EA92-4B1E-9727-AD8CEE7995B4}" type="presParOf" srcId="{17B3C5AE-D53F-4BE0-83EA-CE110B41C17F}" destId="{A8565A99-7406-4087-A553-3F2FED8A6F74}" srcOrd="0" destOrd="0" presId="urn:microsoft.com/office/officeart/2005/8/layout/orgChart1"/>
    <dgm:cxn modelId="{B064927D-73F1-4C40-B0ED-501581E7159E}" type="presParOf" srcId="{A8565A99-7406-4087-A553-3F2FED8A6F74}" destId="{EF53B76E-6FC1-420F-8EDC-2B73DF9F208E}" srcOrd="0" destOrd="0" presId="urn:microsoft.com/office/officeart/2005/8/layout/orgChart1"/>
    <dgm:cxn modelId="{F1106FAA-3F22-4999-BD93-1E3024CD2F82}" type="presParOf" srcId="{A8565A99-7406-4087-A553-3F2FED8A6F74}" destId="{CD67665A-C6E2-4433-B092-D06193964F70}" srcOrd="1" destOrd="0" presId="urn:microsoft.com/office/officeart/2005/8/layout/orgChart1"/>
    <dgm:cxn modelId="{7B0A01E3-4D0F-47F1-AF47-426C9F92AC58}" type="presParOf" srcId="{17B3C5AE-D53F-4BE0-83EA-CE110B41C17F}" destId="{5D21510F-215B-4BB0-89BE-681EC1A3DA79}" srcOrd="1" destOrd="0" presId="urn:microsoft.com/office/officeart/2005/8/layout/orgChart1"/>
    <dgm:cxn modelId="{93303236-319D-4486-8063-C5D43AC1FFA5}" type="presParOf" srcId="{17B3C5AE-D53F-4BE0-83EA-CE110B41C17F}" destId="{EE4E943C-4EDA-4789-9B3A-8E03BDC24E54}" srcOrd="2" destOrd="0" presId="urn:microsoft.com/office/officeart/2005/8/layout/orgChart1"/>
    <dgm:cxn modelId="{38C813CC-247A-4B70-B37D-5C913ABEC8E0}" type="presParOf" srcId="{B6BFF43E-297E-4807-92F8-4811894DBCF9}" destId="{8063F34A-147C-4E1B-8867-9004222F0ADF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129DB-012C-4F44-AA4F-1E35B63D8E2C}" type="doc">
      <dgm:prSet loTypeId="urn:microsoft.com/office/officeart/2005/8/layout/hList2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42157E7-5F58-438A-BCDA-C5E2998D6F0C}">
      <dgm:prSet phldrT="[Κείμενο]"/>
      <dgm:spPr/>
      <dgm:t>
        <a:bodyPr/>
        <a:lstStyle/>
        <a:p>
          <a:r>
            <a:rPr lang="el-GR" dirty="0" smtClean="0"/>
            <a:t>Ξύλο </a:t>
          </a:r>
          <a:r>
            <a:rPr lang="el-GR" dirty="0" err="1" smtClean="0"/>
            <a:t>Μπάλσα</a:t>
          </a:r>
          <a:endParaRPr lang="el-GR" dirty="0"/>
        </a:p>
      </dgm:t>
    </dgm:pt>
    <dgm:pt modelId="{B8BE5164-0FDA-414C-A11B-1DD241F6128E}" type="parTrans" cxnId="{B58FDCED-A2DD-43FA-B846-8CE50BA65778}">
      <dgm:prSet/>
      <dgm:spPr/>
      <dgm:t>
        <a:bodyPr/>
        <a:lstStyle/>
        <a:p>
          <a:endParaRPr lang="el-GR"/>
        </a:p>
      </dgm:t>
    </dgm:pt>
    <dgm:pt modelId="{E5E34E01-7530-4B65-9A62-25F377D2B60F}" type="sibTrans" cxnId="{B58FDCED-A2DD-43FA-B846-8CE50BA65778}">
      <dgm:prSet/>
      <dgm:spPr/>
      <dgm:t>
        <a:bodyPr/>
        <a:lstStyle/>
        <a:p>
          <a:endParaRPr lang="el-GR"/>
        </a:p>
      </dgm:t>
    </dgm:pt>
    <dgm:pt modelId="{026CB985-EDB7-4E46-9F2C-FA71891166E5}">
      <dgm:prSet phldrT="[Κείμενο]" custT="1"/>
      <dgm:spPr>
        <a:solidFill>
          <a:srgbClr val="00CC97"/>
        </a:soli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Εξαιρετικά ελαφρύ</a:t>
          </a:r>
          <a:endParaRPr lang="el-GR" sz="2300" dirty="0"/>
        </a:p>
      </dgm:t>
    </dgm:pt>
    <dgm:pt modelId="{F3BF2AA1-4BF3-4156-B8FC-BB5A8C91E425}" type="parTrans" cxnId="{43027DA7-0622-4ECE-BC96-187778D3D295}">
      <dgm:prSet/>
      <dgm:spPr/>
      <dgm:t>
        <a:bodyPr/>
        <a:lstStyle/>
        <a:p>
          <a:endParaRPr lang="el-GR"/>
        </a:p>
      </dgm:t>
    </dgm:pt>
    <dgm:pt modelId="{ABB927E9-7B53-42A3-92BD-B396418F985D}" type="sibTrans" cxnId="{43027DA7-0622-4ECE-BC96-187778D3D295}">
      <dgm:prSet/>
      <dgm:spPr/>
      <dgm:t>
        <a:bodyPr/>
        <a:lstStyle/>
        <a:p>
          <a:endParaRPr lang="el-GR"/>
        </a:p>
      </dgm:t>
    </dgm:pt>
    <dgm:pt modelId="{9F5BBCAC-6BDB-4D07-8F61-8952B5DAD663}">
      <dgm:prSet phldrT="[Κείμενο]"/>
      <dgm:spPr/>
      <dgm:t>
        <a:bodyPr/>
        <a:lstStyle/>
        <a:p>
          <a:r>
            <a:rPr lang="el-GR" dirty="0" smtClean="0"/>
            <a:t>Αλουμίνιο</a:t>
          </a:r>
          <a:endParaRPr lang="el-GR" dirty="0"/>
        </a:p>
      </dgm:t>
    </dgm:pt>
    <dgm:pt modelId="{A0A1AD21-56CC-40E6-9384-749BDCBC2540}" type="parTrans" cxnId="{3911FA5F-E300-4DEE-88E9-9EFB38F8AA3E}">
      <dgm:prSet/>
      <dgm:spPr/>
      <dgm:t>
        <a:bodyPr/>
        <a:lstStyle/>
        <a:p>
          <a:endParaRPr lang="el-GR"/>
        </a:p>
      </dgm:t>
    </dgm:pt>
    <dgm:pt modelId="{19355720-7CAD-4E7B-8DEA-15F6A1CEFAA1}" type="sibTrans" cxnId="{3911FA5F-E300-4DEE-88E9-9EFB38F8AA3E}">
      <dgm:prSet/>
      <dgm:spPr/>
      <dgm:t>
        <a:bodyPr/>
        <a:lstStyle/>
        <a:p>
          <a:endParaRPr lang="el-GR"/>
        </a:p>
      </dgm:t>
    </dgm:pt>
    <dgm:pt modelId="{4AFB705A-B01E-41E3-8DAE-2E06C2382DC6}">
      <dgm:prSet phldrT="[Κείμενο]" custT="1"/>
      <dgm:spPr>
        <a:solidFill>
          <a:srgbClr val="00CC97"/>
        </a:solidFill>
      </dgm:spPr>
      <dgm:t>
        <a:bodyPr/>
        <a:lstStyle/>
        <a:p>
          <a:r>
            <a:rPr lang="el-GR" altLang="el-GR" sz="2300" dirty="0" smtClean="0"/>
            <a:t>Ανθεκτικό και σταθερό</a:t>
          </a:r>
          <a:endParaRPr lang="el-GR" sz="2300" dirty="0"/>
        </a:p>
      </dgm:t>
    </dgm:pt>
    <dgm:pt modelId="{009C7D04-86D3-40AF-B646-92AC372E5637}" type="parTrans" cxnId="{756FF9F2-7C2D-4007-B2D0-D3D25E067E83}">
      <dgm:prSet/>
      <dgm:spPr/>
      <dgm:t>
        <a:bodyPr/>
        <a:lstStyle/>
        <a:p>
          <a:endParaRPr lang="el-GR"/>
        </a:p>
      </dgm:t>
    </dgm:pt>
    <dgm:pt modelId="{3A82688D-73D4-4D7A-8965-DC3A5FAECFAC}" type="sibTrans" cxnId="{756FF9F2-7C2D-4007-B2D0-D3D25E067E83}">
      <dgm:prSet/>
      <dgm:spPr/>
      <dgm:t>
        <a:bodyPr/>
        <a:lstStyle/>
        <a:p>
          <a:endParaRPr lang="el-GR"/>
        </a:p>
      </dgm:t>
    </dgm:pt>
    <dgm:pt modelId="{4CB12C3B-E49B-4AD1-8A5F-BA75A866DCA7}">
      <dgm:prSet custT="1"/>
      <dgm:spPr>
        <a:solidFill>
          <a:srgbClr val="00CC97"/>
        </a:solidFill>
      </dgm:spPr>
      <dgm:t>
        <a:bodyPr/>
        <a:lstStyle/>
        <a:p>
          <a:r>
            <a:rPr lang="el-GR" altLang="el-GR" sz="2300" dirty="0" smtClean="0"/>
            <a:t>Ενδείκνυται για την κατασκευή του τελικού μοντέλου</a:t>
          </a:r>
          <a:endParaRPr lang="el-GR" altLang="el-GR" sz="2300" dirty="0"/>
        </a:p>
      </dgm:t>
    </dgm:pt>
    <dgm:pt modelId="{456BFE4D-45D7-49B7-8BB5-EBB0E955A0EB}" type="parTrans" cxnId="{FE19CB1B-AA02-4DE7-A5D7-25F16C054A31}">
      <dgm:prSet/>
      <dgm:spPr/>
      <dgm:t>
        <a:bodyPr/>
        <a:lstStyle/>
        <a:p>
          <a:endParaRPr lang="el-GR"/>
        </a:p>
      </dgm:t>
    </dgm:pt>
    <dgm:pt modelId="{8B01692E-A94F-4011-A1C4-432E9C5843ED}" type="sibTrans" cxnId="{FE19CB1B-AA02-4DE7-A5D7-25F16C054A31}">
      <dgm:prSet/>
      <dgm:spPr/>
      <dgm:t>
        <a:bodyPr/>
        <a:lstStyle/>
        <a:p>
          <a:endParaRPr lang="el-GR"/>
        </a:p>
      </dgm:t>
    </dgm:pt>
    <dgm:pt modelId="{C11AA825-CBAC-4174-B020-0D2EAF009D0E}">
      <dgm:prSet custT="1"/>
      <dgm:spPr>
        <a:solidFill>
          <a:srgbClr val="00CC97"/>
        </a:soli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Ενδείκνυται για την κατασκευή πρωτοτύπων</a:t>
          </a:r>
          <a:endParaRPr lang="el-GR" sz="2300" dirty="0"/>
        </a:p>
      </dgm:t>
    </dgm:pt>
    <dgm:pt modelId="{275BED64-879B-487B-9134-3318E9222F41}" type="sibTrans" cxnId="{7DDED859-E87C-4A0C-B670-88D165598988}">
      <dgm:prSet/>
      <dgm:spPr/>
      <dgm:t>
        <a:bodyPr/>
        <a:lstStyle/>
        <a:p>
          <a:endParaRPr lang="el-GR"/>
        </a:p>
      </dgm:t>
    </dgm:pt>
    <dgm:pt modelId="{77ECC94B-0EB5-40A4-9024-C28C53771C51}" type="parTrans" cxnId="{7DDED859-E87C-4A0C-B670-88D165598988}">
      <dgm:prSet/>
      <dgm:spPr/>
      <dgm:t>
        <a:bodyPr/>
        <a:lstStyle/>
        <a:p>
          <a:endParaRPr lang="el-GR"/>
        </a:p>
      </dgm:t>
    </dgm:pt>
    <dgm:pt modelId="{EA5B1147-0D11-456C-B995-C962543BF761}">
      <dgm:prSet custT="1"/>
      <dgm:spPr>
        <a:solidFill>
          <a:srgbClr val="00CC97"/>
        </a:solidFill>
      </dgm:spPr>
      <dgm:t>
        <a:bodyPr/>
        <a:lstStyle/>
        <a:p>
          <a:pPr marL="108000">
            <a:spcAft>
              <a:spcPts val="0"/>
            </a:spcAft>
          </a:pPr>
          <a:r>
            <a:rPr lang="el-GR" sz="2300" dirty="0" smtClean="0"/>
            <a:t>Βρίσκεται εύκολα στην αγορά</a:t>
          </a:r>
          <a:endParaRPr lang="el-GR" sz="2300" dirty="0"/>
        </a:p>
      </dgm:t>
    </dgm:pt>
    <dgm:pt modelId="{692F7679-BDE8-42AB-A473-CCE58D5C6E3A}" type="sibTrans" cxnId="{8E6BEA36-6B75-46A3-A20D-35A565F78151}">
      <dgm:prSet/>
      <dgm:spPr/>
      <dgm:t>
        <a:bodyPr/>
        <a:lstStyle/>
        <a:p>
          <a:endParaRPr lang="el-GR"/>
        </a:p>
      </dgm:t>
    </dgm:pt>
    <dgm:pt modelId="{D07B7F18-6A28-4FAC-9A81-64F781C4284C}" type="parTrans" cxnId="{8E6BEA36-6B75-46A3-A20D-35A565F78151}">
      <dgm:prSet/>
      <dgm:spPr/>
      <dgm:t>
        <a:bodyPr/>
        <a:lstStyle/>
        <a:p>
          <a:endParaRPr lang="el-GR"/>
        </a:p>
      </dgm:t>
    </dgm:pt>
    <dgm:pt modelId="{403ED011-7FD8-426A-8833-0E74CCB64F19}">
      <dgm:prSet custT="1"/>
      <dgm:spPr>
        <a:solidFill>
          <a:srgbClr val="00CC97"/>
        </a:soli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err="1" smtClean="0"/>
            <a:t>Ευκατέργαστο</a:t>
          </a:r>
          <a:endParaRPr lang="el-GR" sz="2300" dirty="0"/>
        </a:p>
      </dgm:t>
    </dgm:pt>
    <dgm:pt modelId="{3658B104-4C50-450B-92C8-C4A83FE2EE34}" type="sibTrans" cxnId="{8B425388-6DBC-4298-919B-42289775FD7D}">
      <dgm:prSet/>
      <dgm:spPr/>
      <dgm:t>
        <a:bodyPr/>
        <a:lstStyle/>
        <a:p>
          <a:endParaRPr lang="el-GR"/>
        </a:p>
      </dgm:t>
    </dgm:pt>
    <dgm:pt modelId="{E4AFA0FE-4F74-4AA1-B523-2F6E27E057EB}" type="parTrans" cxnId="{8B425388-6DBC-4298-919B-42289775FD7D}">
      <dgm:prSet/>
      <dgm:spPr/>
      <dgm:t>
        <a:bodyPr/>
        <a:lstStyle/>
        <a:p>
          <a:endParaRPr lang="el-GR"/>
        </a:p>
      </dgm:t>
    </dgm:pt>
    <dgm:pt modelId="{5E2350A1-7500-499A-BB7B-36E928FB2530}">
      <dgm:prSet custT="1"/>
      <dgm:spPr>
        <a:solidFill>
          <a:srgbClr val="00CC97"/>
        </a:soli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Ευαίσθητο</a:t>
          </a:r>
          <a:endParaRPr lang="el-GR" sz="2300" dirty="0"/>
        </a:p>
      </dgm:t>
    </dgm:pt>
    <dgm:pt modelId="{64DD7914-4359-4B5C-ABB2-9ABE6F659272}" type="parTrans" cxnId="{6DBF1A19-CF59-4EE3-8491-DB99280AF39D}">
      <dgm:prSet/>
      <dgm:spPr/>
      <dgm:t>
        <a:bodyPr/>
        <a:lstStyle/>
        <a:p>
          <a:endParaRPr lang="el-GR"/>
        </a:p>
      </dgm:t>
    </dgm:pt>
    <dgm:pt modelId="{D5C9AA41-EC8D-4EB0-B794-31BC12E45271}" type="sibTrans" cxnId="{6DBF1A19-CF59-4EE3-8491-DB99280AF39D}">
      <dgm:prSet/>
      <dgm:spPr/>
      <dgm:t>
        <a:bodyPr/>
        <a:lstStyle/>
        <a:p>
          <a:endParaRPr lang="el-GR"/>
        </a:p>
      </dgm:t>
    </dgm:pt>
    <dgm:pt modelId="{E03235CA-F4AA-43FF-B69F-A455060381CB}">
      <dgm:prSet custT="1"/>
      <dgm:spPr>
        <a:solidFill>
          <a:srgbClr val="00CC97"/>
        </a:solidFill>
      </dgm:spPr>
      <dgm:t>
        <a:bodyPr/>
        <a:lstStyle/>
        <a:p>
          <a:pPr marL="228600">
            <a:spcAft>
              <a:spcPts val="0"/>
            </a:spcAft>
          </a:pPr>
          <a:endParaRPr lang="el-GR" sz="23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D39F114-7F4D-46C8-94AB-09B161297FEF}" type="parTrans" cxnId="{13C0FE32-D294-4CEA-ACAF-6455147503F0}">
      <dgm:prSet/>
      <dgm:spPr/>
      <dgm:t>
        <a:bodyPr/>
        <a:lstStyle/>
        <a:p>
          <a:endParaRPr lang="el-GR"/>
        </a:p>
      </dgm:t>
    </dgm:pt>
    <dgm:pt modelId="{94AF14D4-45AD-4E6A-B5A8-20E54F4A4CD5}" type="sibTrans" cxnId="{13C0FE32-D294-4CEA-ACAF-6455147503F0}">
      <dgm:prSet/>
      <dgm:spPr/>
      <dgm:t>
        <a:bodyPr/>
        <a:lstStyle/>
        <a:p>
          <a:endParaRPr lang="el-GR"/>
        </a:p>
      </dgm:t>
    </dgm:pt>
    <dgm:pt modelId="{9C31D789-A2C8-4102-9145-344132ACA164}">
      <dgm:prSet custT="1"/>
      <dgm:spPr>
        <a:solidFill>
          <a:srgbClr val="00CC97"/>
        </a:solidFill>
      </dgm:spPr>
      <dgm:t>
        <a:bodyPr/>
        <a:lstStyle/>
        <a:p>
          <a:r>
            <a:rPr lang="el-GR" altLang="el-GR" sz="2300" dirty="0" smtClean="0"/>
            <a:t>Βαρύτερο</a:t>
          </a:r>
          <a:endParaRPr lang="el-GR" altLang="el-GR" sz="2300" dirty="0"/>
        </a:p>
      </dgm:t>
    </dgm:pt>
    <dgm:pt modelId="{984D9C9A-9C36-4638-9AB2-75A04B74AE92}" type="parTrans" cxnId="{A181BBD0-036A-4C82-81B8-725D29F0C7BC}">
      <dgm:prSet/>
      <dgm:spPr/>
      <dgm:t>
        <a:bodyPr/>
        <a:lstStyle/>
        <a:p>
          <a:endParaRPr lang="el-GR"/>
        </a:p>
      </dgm:t>
    </dgm:pt>
    <dgm:pt modelId="{5E14F29F-7891-4483-BF91-0611AEE69145}" type="sibTrans" cxnId="{A181BBD0-036A-4C82-81B8-725D29F0C7BC}">
      <dgm:prSet/>
      <dgm:spPr/>
      <dgm:t>
        <a:bodyPr/>
        <a:lstStyle/>
        <a:p>
          <a:endParaRPr lang="el-GR"/>
        </a:p>
      </dgm:t>
    </dgm:pt>
    <dgm:pt modelId="{4A0ECD54-EE1A-4A30-B8DB-A081598CE653}">
      <dgm:prSet custT="1"/>
      <dgm:spPr>
        <a:solidFill>
          <a:srgbClr val="00CC97"/>
        </a:solidFill>
      </dgm:spPr>
      <dgm:t>
        <a:bodyPr/>
        <a:lstStyle/>
        <a:p>
          <a:r>
            <a:rPr lang="el-GR" altLang="el-GR" sz="2300" smtClean="0"/>
            <a:t>Δυσεύρετο στην αγορά</a:t>
          </a:r>
          <a:endParaRPr lang="el-GR" altLang="el-GR" sz="2300" dirty="0"/>
        </a:p>
      </dgm:t>
    </dgm:pt>
    <dgm:pt modelId="{5F61282C-9810-4983-8A8F-265B65104EFD}" type="parTrans" cxnId="{0F548873-D705-444F-856B-7640BA6AA66C}">
      <dgm:prSet/>
      <dgm:spPr/>
      <dgm:t>
        <a:bodyPr/>
        <a:lstStyle/>
        <a:p>
          <a:endParaRPr lang="el-GR"/>
        </a:p>
      </dgm:t>
    </dgm:pt>
    <dgm:pt modelId="{50655336-FCBD-4BB9-A36C-F46104BE4C32}" type="sibTrans" cxnId="{0F548873-D705-444F-856B-7640BA6AA66C}">
      <dgm:prSet/>
      <dgm:spPr/>
      <dgm:t>
        <a:bodyPr/>
        <a:lstStyle/>
        <a:p>
          <a:endParaRPr lang="el-GR"/>
        </a:p>
      </dgm:t>
    </dgm:pt>
    <dgm:pt modelId="{FE978F3A-14CA-4299-89D3-4A7591D8C1E5}">
      <dgm:prSet custT="1"/>
      <dgm:spPr>
        <a:solidFill>
          <a:srgbClr val="00CC97"/>
        </a:solidFill>
      </dgm:spPr>
      <dgm:t>
        <a:bodyPr/>
        <a:lstStyle/>
        <a:p>
          <a:endParaRPr lang="el-GR" altLang="el-GR" sz="2300" dirty="0"/>
        </a:p>
      </dgm:t>
    </dgm:pt>
    <dgm:pt modelId="{5B36E1EA-E592-47A9-9165-40223DAB777C}" type="parTrans" cxnId="{12F47BA1-EBA4-4DB6-80EE-22BD5459D7E5}">
      <dgm:prSet/>
      <dgm:spPr/>
      <dgm:t>
        <a:bodyPr/>
        <a:lstStyle/>
        <a:p>
          <a:endParaRPr lang="el-GR"/>
        </a:p>
      </dgm:t>
    </dgm:pt>
    <dgm:pt modelId="{B17F992D-0616-4E1C-9D0F-3431FC3F7A1C}" type="sibTrans" cxnId="{12F47BA1-EBA4-4DB6-80EE-22BD5459D7E5}">
      <dgm:prSet/>
      <dgm:spPr/>
      <dgm:t>
        <a:bodyPr/>
        <a:lstStyle/>
        <a:p>
          <a:endParaRPr lang="el-GR"/>
        </a:p>
      </dgm:t>
    </dgm:pt>
    <dgm:pt modelId="{D13394BE-AE9E-471D-B521-1F31D2DB6B9C}" type="pres">
      <dgm:prSet presAssocID="{DF7129DB-012C-4F44-AA4F-1E35B63D8E2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41D4E5EC-7E78-424F-9A75-027F5998FE3D}" type="pres">
      <dgm:prSet presAssocID="{142157E7-5F58-438A-BCDA-C5E2998D6F0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D78AC77-C205-435B-A8CC-4F1335B555F5}" type="pres">
      <dgm:prSet presAssocID="{142157E7-5F58-438A-BCDA-C5E2998D6F0C}" presName="imag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l-GR"/>
        </a:p>
      </dgm:t>
    </dgm:pt>
    <dgm:pt modelId="{E088E325-87BE-46E2-8435-B84B8733B608}" type="pres">
      <dgm:prSet presAssocID="{142157E7-5F58-438A-BCDA-C5E2998D6F0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0745F66-69FC-4FF0-A386-5DFC6BFB8265}" type="pres">
      <dgm:prSet presAssocID="{142157E7-5F58-438A-BCDA-C5E2998D6F0C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D718D22-E0D0-4671-9E4B-FB265617AC97}" type="pres">
      <dgm:prSet presAssocID="{E5E34E01-7530-4B65-9A62-25F377D2B60F}" presName="sibTrans" presStyleCnt="0"/>
      <dgm:spPr/>
      <dgm:t>
        <a:bodyPr/>
        <a:lstStyle/>
        <a:p>
          <a:endParaRPr lang="el-GR"/>
        </a:p>
      </dgm:t>
    </dgm:pt>
    <dgm:pt modelId="{35FBC3B1-7FBE-4CF1-A9F7-B9E47845D848}" type="pres">
      <dgm:prSet presAssocID="{9F5BBCAC-6BDB-4D07-8F61-8952B5DAD66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5971FD3-F0DE-4041-8956-526EC359876F}" type="pres">
      <dgm:prSet presAssocID="{9F5BBCAC-6BDB-4D07-8F61-8952B5DAD663}" presName="imag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l-GR"/>
        </a:p>
      </dgm:t>
    </dgm:pt>
    <dgm:pt modelId="{8D7B7A96-A462-4ED0-B352-0CF77BF1171B}" type="pres">
      <dgm:prSet presAssocID="{9F5BBCAC-6BDB-4D07-8F61-8952B5DAD66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D242D9A-0CDC-4A0B-9157-BEAC484A1FA0}" type="pres">
      <dgm:prSet presAssocID="{9F5BBCAC-6BDB-4D07-8F61-8952B5DAD663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911FA5F-E300-4DEE-88E9-9EFB38F8AA3E}" srcId="{DF7129DB-012C-4F44-AA4F-1E35B63D8E2C}" destId="{9F5BBCAC-6BDB-4D07-8F61-8952B5DAD663}" srcOrd="1" destOrd="0" parTransId="{A0A1AD21-56CC-40E6-9384-749BDCBC2540}" sibTransId="{19355720-7CAD-4E7B-8DEA-15F6A1CEFAA1}"/>
    <dgm:cxn modelId="{7887806F-E823-4B97-9938-CCC4B4068C60}" type="presOf" srcId="{FE978F3A-14CA-4299-89D3-4A7591D8C1E5}" destId="{8D7B7A96-A462-4ED0-B352-0CF77BF1171B}" srcOrd="0" destOrd="2" presId="urn:microsoft.com/office/officeart/2005/8/layout/hList2#1"/>
    <dgm:cxn modelId="{756FF9F2-7C2D-4007-B2D0-D3D25E067E83}" srcId="{9F5BBCAC-6BDB-4D07-8F61-8952B5DAD663}" destId="{4AFB705A-B01E-41E3-8DAE-2E06C2382DC6}" srcOrd="0" destOrd="0" parTransId="{009C7D04-86D3-40AF-B646-92AC372E5637}" sibTransId="{3A82688D-73D4-4D7A-8965-DC3A5FAECFAC}"/>
    <dgm:cxn modelId="{3C213EA5-8814-4A63-9432-FDF49BFEB868}" type="presOf" srcId="{C11AA825-CBAC-4174-B020-0D2EAF009D0E}" destId="{E088E325-87BE-46E2-8435-B84B8733B608}" srcOrd="0" destOrd="3" presId="urn:microsoft.com/office/officeart/2005/8/layout/hList2#1"/>
    <dgm:cxn modelId="{12F47BA1-EBA4-4DB6-80EE-22BD5459D7E5}" srcId="{9F5BBCAC-6BDB-4D07-8F61-8952B5DAD663}" destId="{FE978F3A-14CA-4299-89D3-4A7591D8C1E5}" srcOrd="2" destOrd="0" parTransId="{5B36E1EA-E592-47A9-9165-40223DAB777C}" sibTransId="{B17F992D-0616-4E1C-9D0F-3431FC3F7A1C}"/>
    <dgm:cxn modelId="{7DDED859-E87C-4A0C-B670-88D165598988}" srcId="{142157E7-5F58-438A-BCDA-C5E2998D6F0C}" destId="{C11AA825-CBAC-4174-B020-0D2EAF009D0E}" srcOrd="3" destOrd="0" parTransId="{77ECC94B-0EB5-40A4-9024-C28C53771C51}" sibTransId="{275BED64-879B-487B-9134-3318E9222F41}"/>
    <dgm:cxn modelId="{A181BBD0-036A-4C82-81B8-725D29F0C7BC}" srcId="{9F5BBCAC-6BDB-4D07-8F61-8952B5DAD663}" destId="{9C31D789-A2C8-4102-9145-344132ACA164}" srcOrd="3" destOrd="0" parTransId="{984D9C9A-9C36-4638-9AB2-75A04B74AE92}" sibTransId="{5E14F29F-7891-4483-BF91-0611AEE69145}"/>
    <dgm:cxn modelId="{711D2AD1-811A-4BE7-8387-B6A808EF4401}" type="presOf" srcId="{4A0ECD54-EE1A-4A30-B8DB-A081598CE653}" destId="{8D7B7A96-A462-4ED0-B352-0CF77BF1171B}" srcOrd="0" destOrd="4" presId="urn:microsoft.com/office/officeart/2005/8/layout/hList2#1"/>
    <dgm:cxn modelId="{7C01CBF2-D2A6-43A4-8E1F-7914406ECBBB}" type="presOf" srcId="{026CB985-EDB7-4E46-9F2C-FA71891166E5}" destId="{E088E325-87BE-46E2-8435-B84B8733B608}" srcOrd="0" destOrd="0" presId="urn:microsoft.com/office/officeart/2005/8/layout/hList2#1"/>
    <dgm:cxn modelId="{FE19CB1B-AA02-4DE7-A5D7-25F16C054A31}" srcId="{9F5BBCAC-6BDB-4D07-8F61-8952B5DAD663}" destId="{4CB12C3B-E49B-4AD1-8A5F-BA75A866DCA7}" srcOrd="1" destOrd="0" parTransId="{456BFE4D-45D7-49B7-8BB5-EBB0E955A0EB}" sibTransId="{8B01692E-A94F-4011-A1C4-432E9C5843ED}"/>
    <dgm:cxn modelId="{B8A6BF2B-3A0B-47BA-A48B-89B978ADF59B}" type="presOf" srcId="{142157E7-5F58-438A-BCDA-C5E2998D6F0C}" destId="{E0745F66-69FC-4FF0-A386-5DFC6BFB8265}" srcOrd="0" destOrd="0" presId="urn:microsoft.com/office/officeart/2005/8/layout/hList2#1"/>
    <dgm:cxn modelId="{6DBF1A19-CF59-4EE3-8491-DB99280AF39D}" srcId="{142157E7-5F58-438A-BCDA-C5E2998D6F0C}" destId="{5E2350A1-7500-499A-BB7B-36E928FB2530}" srcOrd="5" destOrd="0" parTransId="{64DD7914-4359-4B5C-ABB2-9ABE6F659272}" sibTransId="{D5C9AA41-EC8D-4EB0-B794-31BC12E45271}"/>
    <dgm:cxn modelId="{43027DA7-0622-4ECE-BC96-187778D3D295}" srcId="{142157E7-5F58-438A-BCDA-C5E2998D6F0C}" destId="{026CB985-EDB7-4E46-9F2C-FA71891166E5}" srcOrd="0" destOrd="0" parTransId="{F3BF2AA1-4BF3-4156-B8FC-BB5A8C91E425}" sibTransId="{ABB927E9-7B53-42A3-92BD-B396418F985D}"/>
    <dgm:cxn modelId="{7F2E4CD9-BE71-48D4-BAFE-CCA2B3CF9259}" type="presOf" srcId="{9F5BBCAC-6BDB-4D07-8F61-8952B5DAD663}" destId="{2D242D9A-0CDC-4A0B-9157-BEAC484A1FA0}" srcOrd="0" destOrd="0" presId="urn:microsoft.com/office/officeart/2005/8/layout/hList2#1"/>
    <dgm:cxn modelId="{B23D4993-1CCA-4865-A0CF-B6ED616453A0}" type="presOf" srcId="{E03235CA-F4AA-43FF-B69F-A455060381CB}" destId="{E088E325-87BE-46E2-8435-B84B8733B608}" srcOrd="0" destOrd="4" presId="urn:microsoft.com/office/officeart/2005/8/layout/hList2#1"/>
    <dgm:cxn modelId="{74425611-2777-4AA7-BFB4-15583BBD0A81}" type="presOf" srcId="{403ED011-7FD8-426A-8833-0E74CCB64F19}" destId="{E088E325-87BE-46E2-8435-B84B8733B608}" srcOrd="0" destOrd="1" presId="urn:microsoft.com/office/officeart/2005/8/layout/hList2#1"/>
    <dgm:cxn modelId="{1FA14EC8-6706-4E90-A975-C0F0BDFEC7DB}" type="presOf" srcId="{9C31D789-A2C8-4102-9145-344132ACA164}" destId="{8D7B7A96-A462-4ED0-B352-0CF77BF1171B}" srcOrd="0" destOrd="3" presId="urn:microsoft.com/office/officeart/2005/8/layout/hList2#1"/>
    <dgm:cxn modelId="{19908816-948D-43EE-968A-715DE3BB2E94}" type="presOf" srcId="{4CB12C3B-E49B-4AD1-8A5F-BA75A866DCA7}" destId="{8D7B7A96-A462-4ED0-B352-0CF77BF1171B}" srcOrd="0" destOrd="1" presId="urn:microsoft.com/office/officeart/2005/8/layout/hList2#1"/>
    <dgm:cxn modelId="{0F548873-D705-444F-856B-7640BA6AA66C}" srcId="{9F5BBCAC-6BDB-4D07-8F61-8952B5DAD663}" destId="{4A0ECD54-EE1A-4A30-B8DB-A081598CE653}" srcOrd="4" destOrd="0" parTransId="{5F61282C-9810-4983-8A8F-265B65104EFD}" sibTransId="{50655336-FCBD-4BB9-A36C-F46104BE4C32}"/>
    <dgm:cxn modelId="{8E6BEA36-6B75-46A3-A20D-35A565F78151}" srcId="{142157E7-5F58-438A-BCDA-C5E2998D6F0C}" destId="{EA5B1147-0D11-456C-B995-C962543BF761}" srcOrd="2" destOrd="0" parTransId="{D07B7F18-6A28-4FAC-9A81-64F781C4284C}" sibTransId="{692F7679-BDE8-42AB-A473-CCE58D5C6E3A}"/>
    <dgm:cxn modelId="{8B425388-6DBC-4298-919B-42289775FD7D}" srcId="{142157E7-5F58-438A-BCDA-C5E2998D6F0C}" destId="{403ED011-7FD8-426A-8833-0E74CCB64F19}" srcOrd="1" destOrd="0" parTransId="{E4AFA0FE-4F74-4AA1-B523-2F6E27E057EB}" sibTransId="{3658B104-4C50-450B-92C8-C4A83FE2EE34}"/>
    <dgm:cxn modelId="{A8F2D05F-0314-4EB3-97CE-EA02967FAFA8}" type="presOf" srcId="{DF7129DB-012C-4F44-AA4F-1E35B63D8E2C}" destId="{D13394BE-AE9E-471D-B521-1F31D2DB6B9C}" srcOrd="0" destOrd="0" presId="urn:microsoft.com/office/officeart/2005/8/layout/hList2#1"/>
    <dgm:cxn modelId="{B58FDCED-A2DD-43FA-B846-8CE50BA65778}" srcId="{DF7129DB-012C-4F44-AA4F-1E35B63D8E2C}" destId="{142157E7-5F58-438A-BCDA-C5E2998D6F0C}" srcOrd="0" destOrd="0" parTransId="{B8BE5164-0FDA-414C-A11B-1DD241F6128E}" sibTransId="{E5E34E01-7530-4B65-9A62-25F377D2B60F}"/>
    <dgm:cxn modelId="{13C0FE32-D294-4CEA-ACAF-6455147503F0}" srcId="{142157E7-5F58-438A-BCDA-C5E2998D6F0C}" destId="{E03235CA-F4AA-43FF-B69F-A455060381CB}" srcOrd="4" destOrd="0" parTransId="{1D39F114-7F4D-46C8-94AB-09B161297FEF}" sibTransId="{94AF14D4-45AD-4E6A-B5A8-20E54F4A4CD5}"/>
    <dgm:cxn modelId="{757137AE-4C4C-483B-8829-60B5827C51A8}" type="presOf" srcId="{5E2350A1-7500-499A-BB7B-36E928FB2530}" destId="{E088E325-87BE-46E2-8435-B84B8733B608}" srcOrd="0" destOrd="5" presId="urn:microsoft.com/office/officeart/2005/8/layout/hList2#1"/>
    <dgm:cxn modelId="{446BC62E-8A35-470B-B94A-83E93295BF0A}" type="presOf" srcId="{EA5B1147-0D11-456C-B995-C962543BF761}" destId="{E088E325-87BE-46E2-8435-B84B8733B608}" srcOrd="0" destOrd="2" presId="urn:microsoft.com/office/officeart/2005/8/layout/hList2#1"/>
    <dgm:cxn modelId="{0BE47C36-41F4-4DDD-8EA9-C113A25831CA}" type="presOf" srcId="{4AFB705A-B01E-41E3-8DAE-2E06C2382DC6}" destId="{8D7B7A96-A462-4ED0-B352-0CF77BF1171B}" srcOrd="0" destOrd="0" presId="urn:microsoft.com/office/officeart/2005/8/layout/hList2#1"/>
    <dgm:cxn modelId="{DBD238B2-8A23-4A30-8F1D-19B7BC4F43FA}" type="presParOf" srcId="{D13394BE-AE9E-471D-B521-1F31D2DB6B9C}" destId="{41D4E5EC-7E78-424F-9A75-027F5998FE3D}" srcOrd="0" destOrd="0" presId="urn:microsoft.com/office/officeart/2005/8/layout/hList2#1"/>
    <dgm:cxn modelId="{811CC8EE-0608-4181-9F46-4ED0A2812A98}" type="presParOf" srcId="{41D4E5EC-7E78-424F-9A75-027F5998FE3D}" destId="{CD78AC77-C205-435B-A8CC-4F1335B555F5}" srcOrd="0" destOrd="0" presId="urn:microsoft.com/office/officeart/2005/8/layout/hList2#1"/>
    <dgm:cxn modelId="{DBD8D9E3-3273-40E4-91F2-AD455692D9C6}" type="presParOf" srcId="{41D4E5EC-7E78-424F-9A75-027F5998FE3D}" destId="{E088E325-87BE-46E2-8435-B84B8733B608}" srcOrd="1" destOrd="0" presId="urn:microsoft.com/office/officeart/2005/8/layout/hList2#1"/>
    <dgm:cxn modelId="{CD088A05-3F39-46A7-8AB9-FDFB35DD37CC}" type="presParOf" srcId="{41D4E5EC-7E78-424F-9A75-027F5998FE3D}" destId="{E0745F66-69FC-4FF0-A386-5DFC6BFB8265}" srcOrd="2" destOrd="0" presId="urn:microsoft.com/office/officeart/2005/8/layout/hList2#1"/>
    <dgm:cxn modelId="{AE4A7386-9A3E-4815-90EC-CB89148D8E73}" type="presParOf" srcId="{D13394BE-AE9E-471D-B521-1F31D2DB6B9C}" destId="{2D718D22-E0D0-4671-9E4B-FB265617AC97}" srcOrd="1" destOrd="0" presId="urn:microsoft.com/office/officeart/2005/8/layout/hList2#1"/>
    <dgm:cxn modelId="{A2DF21B9-BC8A-42C9-AE3B-955D15FA052A}" type="presParOf" srcId="{D13394BE-AE9E-471D-B521-1F31D2DB6B9C}" destId="{35FBC3B1-7FBE-4CF1-A9F7-B9E47845D848}" srcOrd="2" destOrd="0" presId="urn:microsoft.com/office/officeart/2005/8/layout/hList2#1"/>
    <dgm:cxn modelId="{FD8D429A-55A3-4563-B801-DD04EA63E966}" type="presParOf" srcId="{35FBC3B1-7FBE-4CF1-A9F7-B9E47845D848}" destId="{85971FD3-F0DE-4041-8956-526EC359876F}" srcOrd="0" destOrd="0" presId="urn:microsoft.com/office/officeart/2005/8/layout/hList2#1"/>
    <dgm:cxn modelId="{F0017D07-8EF0-4B1F-BC01-FA0805178402}" type="presParOf" srcId="{35FBC3B1-7FBE-4CF1-A9F7-B9E47845D848}" destId="{8D7B7A96-A462-4ED0-B352-0CF77BF1171B}" srcOrd="1" destOrd="0" presId="urn:microsoft.com/office/officeart/2005/8/layout/hList2#1"/>
    <dgm:cxn modelId="{745EBBB0-F439-4D44-A195-2452E167C849}" type="presParOf" srcId="{35FBC3B1-7FBE-4CF1-A9F7-B9E47845D848}" destId="{2D242D9A-0CDC-4A0B-9157-BEAC484A1FA0}" srcOrd="2" destOrd="0" presId="urn:microsoft.com/office/officeart/2005/8/layout/hList2#1"/>
  </dgm:cxnLst>
  <dgm:bg>
    <a:noFill/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448A81-C9B6-4B51-A95D-E96F99817D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A8CB8-6259-4482-96EC-9ABAC3AE16D7}">
      <dgm:prSet custT="1"/>
      <dgm:spPr>
        <a:solidFill>
          <a:srgbClr val="00CC97"/>
        </a:solidFill>
      </dgm:spPr>
      <dgm:t>
        <a:bodyPr/>
        <a:lstStyle/>
        <a:p>
          <a:pPr rtl="0"/>
          <a:r>
            <a:rPr lang="el-GR" sz="2800" dirty="0" smtClean="0"/>
            <a:t>Κινητήρες </a:t>
          </a:r>
          <a:endParaRPr lang="en-US" sz="2800" dirty="0"/>
        </a:p>
      </dgm:t>
    </dgm:pt>
    <dgm:pt modelId="{CF68C644-48C7-4022-8CF6-863453E97DC1}" type="parTrans" cxnId="{E81FB9E6-EDF4-439B-832F-7EAA9933FF07}">
      <dgm:prSet/>
      <dgm:spPr/>
      <dgm:t>
        <a:bodyPr/>
        <a:lstStyle/>
        <a:p>
          <a:endParaRPr lang="en-US"/>
        </a:p>
      </dgm:t>
    </dgm:pt>
    <dgm:pt modelId="{D14B762A-5B78-46E8-A5DF-722DBA7B9A44}" type="sibTrans" cxnId="{E81FB9E6-EDF4-439B-832F-7EAA9933FF07}">
      <dgm:prSet/>
      <dgm:spPr/>
      <dgm:t>
        <a:bodyPr/>
        <a:lstStyle/>
        <a:p>
          <a:endParaRPr lang="en-US"/>
        </a:p>
      </dgm:t>
    </dgm:pt>
    <dgm:pt modelId="{AD8BEF0B-2599-4A1A-9FAC-5C3CA852858E}">
      <dgm:prSet/>
      <dgm:spPr/>
      <dgm:t>
        <a:bodyPr/>
        <a:lstStyle/>
        <a:p>
          <a:pPr rtl="0"/>
          <a:r>
            <a:rPr lang="el-GR" dirty="0" smtClean="0"/>
            <a:t>Τύπου </a:t>
          </a:r>
          <a:r>
            <a:rPr lang="en-US" dirty="0" smtClean="0"/>
            <a:t>Brushless</a:t>
          </a:r>
          <a:endParaRPr lang="en-US" dirty="0"/>
        </a:p>
      </dgm:t>
    </dgm:pt>
    <dgm:pt modelId="{FB30FAF9-D44C-4BA3-9B5C-09A2424D7A47}" type="parTrans" cxnId="{BC7AF780-2002-4376-BD3D-D0A1992AE27D}">
      <dgm:prSet/>
      <dgm:spPr/>
      <dgm:t>
        <a:bodyPr/>
        <a:lstStyle/>
        <a:p>
          <a:endParaRPr lang="en-US"/>
        </a:p>
      </dgm:t>
    </dgm:pt>
    <dgm:pt modelId="{D700B3C9-3DB6-4927-9654-DA07BAB78D6B}" type="sibTrans" cxnId="{BC7AF780-2002-4376-BD3D-D0A1992AE27D}">
      <dgm:prSet/>
      <dgm:spPr/>
      <dgm:t>
        <a:bodyPr/>
        <a:lstStyle/>
        <a:p>
          <a:endParaRPr lang="en-US"/>
        </a:p>
      </dgm:t>
    </dgm:pt>
    <dgm:pt modelId="{05C15702-1B97-48B0-BF2F-2653FB895209}">
      <dgm:prSet/>
      <dgm:spPr/>
      <dgm:t>
        <a:bodyPr/>
        <a:lstStyle/>
        <a:p>
          <a:pPr rtl="0"/>
          <a:r>
            <a:rPr lang="el-GR" dirty="0" smtClean="0"/>
            <a:t>Τριφασικοί</a:t>
          </a:r>
          <a:endParaRPr lang="en-US" dirty="0"/>
        </a:p>
      </dgm:t>
    </dgm:pt>
    <dgm:pt modelId="{C93BB4E9-616F-4D23-A1C7-1BA30616E443}" type="parTrans" cxnId="{6B0964E6-9334-41FE-AC77-9E7C179794F9}">
      <dgm:prSet/>
      <dgm:spPr/>
      <dgm:t>
        <a:bodyPr/>
        <a:lstStyle/>
        <a:p>
          <a:endParaRPr lang="en-US"/>
        </a:p>
      </dgm:t>
    </dgm:pt>
    <dgm:pt modelId="{90233FFC-3AAA-47A2-9C96-44037BCD0740}" type="sibTrans" cxnId="{6B0964E6-9334-41FE-AC77-9E7C179794F9}">
      <dgm:prSet/>
      <dgm:spPr/>
      <dgm:t>
        <a:bodyPr/>
        <a:lstStyle/>
        <a:p>
          <a:endParaRPr lang="en-US"/>
        </a:p>
      </dgm:t>
    </dgm:pt>
    <dgm:pt modelId="{C5864BD9-09B2-40FA-9C3A-0A298A1A17E3}">
      <dgm:prSet/>
      <dgm:spPr/>
      <dgm:t>
        <a:bodyPr/>
        <a:lstStyle/>
        <a:p>
          <a:pPr rtl="0"/>
          <a:r>
            <a:rPr lang="el-GR" dirty="0" smtClean="0"/>
            <a:t>Ελέγχονται με </a:t>
          </a:r>
          <a:r>
            <a:rPr lang="en-US" dirty="0" smtClean="0"/>
            <a:t>ESCs</a:t>
          </a:r>
          <a:r>
            <a:rPr lang="el-GR" dirty="0" smtClean="0"/>
            <a:t> </a:t>
          </a:r>
          <a:r>
            <a:rPr lang="en-US" dirty="0" smtClean="0"/>
            <a:t>(Electronic Speed Controllers)</a:t>
          </a:r>
          <a:endParaRPr lang="en-US" dirty="0"/>
        </a:p>
      </dgm:t>
    </dgm:pt>
    <dgm:pt modelId="{9F80DA3D-80D9-4D32-B9EC-2ADE5CFC30A4}" type="parTrans" cxnId="{A64B6002-A51B-4CA0-AF64-621FA5D92870}">
      <dgm:prSet/>
      <dgm:spPr/>
      <dgm:t>
        <a:bodyPr/>
        <a:lstStyle/>
        <a:p>
          <a:endParaRPr lang="en-US"/>
        </a:p>
      </dgm:t>
    </dgm:pt>
    <dgm:pt modelId="{5203444C-199B-4ACD-8606-1BE5326DF863}" type="sibTrans" cxnId="{A64B6002-A51B-4CA0-AF64-621FA5D92870}">
      <dgm:prSet/>
      <dgm:spPr/>
      <dgm:t>
        <a:bodyPr/>
        <a:lstStyle/>
        <a:p>
          <a:endParaRPr lang="en-US"/>
        </a:p>
      </dgm:t>
    </dgm:pt>
    <dgm:pt modelId="{399780F3-7043-4847-A8E2-C3CF3E10D924}">
      <dgm:prSet/>
      <dgm:spPr>
        <a:solidFill>
          <a:srgbClr val="00CC97"/>
        </a:solidFill>
      </dgm:spPr>
      <dgm:t>
        <a:bodyPr/>
        <a:lstStyle/>
        <a:p>
          <a:pPr rtl="0"/>
          <a:r>
            <a:rPr lang="el-GR" dirty="0" smtClean="0"/>
            <a:t>Προπέλες</a:t>
          </a:r>
          <a:endParaRPr lang="el-GR" dirty="0"/>
        </a:p>
      </dgm:t>
    </dgm:pt>
    <dgm:pt modelId="{A2EEBF92-6EE1-4153-B4DB-C93F7EB62B21}" type="parTrans" cxnId="{E72596B0-DFE1-4EBE-B7B5-7C8856635A65}">
      <dgm:prSet/>
      <dgm:spPr/>
      <dgm:t>
        <a:bodyPr/>
        <a:lstStyle/>
        <a:p>
          <a:endParaRPr lang="en-US"/>
        </a:p>
      </dgm:t>
    </dgm:pt>
    <dgm:pt modelId="{360BB343-72BB-491C-8513-3B28D7F491AE}" type="sibTrans" cxnId="{E72596B0-DFE1-4EBE-B7B5-7C8856635A65}">
      <dgm:prSet/>
      <dgm:spPr/>
      <dgm:t>
        <a:bodyPr/>
        <a:lstStyle/>
        <a:p>
          <a:endParaRPr lang="en-US"/>
        </a:p>
      </dgm:t>
    </dgm:pt>
    <dgm:pt modelId="{8A139656-A1EC-493D-89C7-04915F3A134C}" type="pres">
      <dgm:prSet presAssocID="{C6448A81-C9B6-4B51-A95D-E96F99817D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C9AE41-7901-49F2-8B30-9FC53C0425DB}" type="pres">
      <dgm:prSet presAssocID="{E6DA8CB8-6259-4482-96EC-9ABAC3AE16D7}" presName="parentText" presStyleLbl="node1" presStyleIdx="0" presStyleCnt="2" custScaleY="167126" custLinFactNeighborY="-229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B622-7BD9-4A54-AF73-6C192EE5F432}" type="pres">
      <dgm:prSet presAssocID="{E6DA8CB8-6259-4482-96EC-9ABAC3AE16D7}" presName="childText" presStyleLbl="revTx" presStyleIdx="0" presStyleCnt="1" custScaleY="1365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52495-226E-4C67-8D1F-6546DFC5980F}" type="pres">
      <dgm:prSet presAssocID="{399780F3-7043-4847-A8E2-C3CF3E10D924}" presName="parentText" presStyleLbl="node1" presStyleIdx="1" presStyleCnt="2" custScaleY="212119" custLinFactNeighborY="-260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964E6-9334-41FE-AC77-9E7C179794F9}" srcId="{E6DA8CB8-6259-4482-96EC-9ABAC3AE16D7}" destId="{05C15702-1B97-48B0-BF2F-2653FB895209}" srcOrd="1" destOrd="0" parTransId="{C93BB4E9-616F-4D23-A1C7-1BA30616E443}" sibTransId="{90233FFC-3AAA-47A2-9C96-44037BCD0740}"/>
    <dgm:cxn modelId="{BC7AF780-2002-4376-BD3D-D0A1992AE27D}" srcId="{E6DA8CB8-6259-4482-96EC-9ABAC3AE16D7}" destId="{AD8BEF0B-2599-4A1A-9FAC-5C3CA852858E}" srcOrd="0" destOrd="0" parTransId="{FB30FAF9-D44C-4BA3-9B5C-09A2424D7A47}" sibTransId="{D700B3C9-3DB6-4927-9654-DA07BAB78D6B}"/>
    <dgm:cxn modelId="{B72946DA-ED4E-4423-9931-366B0CE8FC18}" type="presOf" srcId="{399780F3-7043-4847-A8E2-C3CF3E10D924}" destId="{AFF52495-226E-4C67-8D1F-6546DFC5980F}" srcOrd="0" destOrd="0" presId="urn:microsoft.com/office/officeart/2005/8/layout/vList2"/>
    <dgm:cxn modelId="{7588AC80-CB41-443C-9D06-B26E14CCFEA8}" type="presOf" srcId="{AD8BEF0B-2599-4A1A-9FAC-5C3CA852858E}" destId="{B7E7B622-7BD9-4A54-AF73-6C192EE5F432}" srcOrd="0" destOrd="0" presId="urn:microsoft.com/office/officeart/2005/8/layout/vList2"/>
    <dgm:cxn modelId="{E81FB9E6-EDF4-439B-832F-7EAA9933FF07}" srcId="{C6448A81-C9B6-4B51-A95D-E96F99817D0A}" destId="{E6DA8CB8-6259-4482-96EC-9ABAC3AE16D7}" srcOrd="0" destOrd="0" parTransId="{CF68C644-48C7-4022-8CF6-863453E97DC1}" sibTransId="{D14B762A-5B78-46E8-A5DF-722DBA7B9A44}"/>
    <dgm:cxn modelId="{5C37AA75-ADB4-42CE-9A52-FBF9E468E39C}" type="presOf" srcId="{C6448A81-C9B6-4B51-A95D-E96F99817D0A}" destId="{8A139656-A1EC-493D-89C7-04915F3A134C}" srcOrd="0" destOrd="0" presId="urn:microsoft.com/office/officeart/2005/8/layout/vList2"/>
    <dgm:cxn modelId="{A64B6002-A51B-4CA0-AF64-621FA5D92870}" srcId="{E6DA8CB8-6259-4482-96EC-9ABAC3AE16D7}" destId="{C5864BD9-09B2-40FA-9C3A-0A298A1A17E3}" srcOrd="2" destOrd="0" parTransId="{9F80DA3D-80D9-4D32-B9EC-2ADE5CFC30A4}" sibTransId="{5203444C-199B-4ACD-8606-1BE5326DF863}"/>
    <dgm:cxn modelId="{E72596B0-DFE1-4EBE-B7B5-7C8856635A65}" srcId="{C6448A81-C9B6-4B51-A95D-E96F99817D0A}" destId="{399780F3-7043-4847-A8E2-C3CF3E10D924}" srcOrd="1" destOrd="0" parTransId="{A2EEBF92-6EE1-4153-B4DB-C93F7EB62B21}" sibTransId="{360BB343-72BB-491C-8513-3B28D7F491AE}"/>
    <dgm:cxn modelId="{80B1585A-3671-40FC-A79F-044EB4C9D1EF}" type="presOf" srcId="{05C15702-1B97-48B0-BF2F-2653FB895209}" destId="{B7E7B622-7BD9-4A54-AF73-6C192EE5F432}" srcOrd="0" destOrd="1" presId="urn:microsoft.com/office/officeart/2005/8/layout/vList2"/>
    <dgm:cxn modelId="{605444F1-FF50-45C3-A376-4773DD5723BA}" type="presOf" srcId="{E6DA8CB8-6259-4482-96EC-9ABAC3AE16D7}" destId="{9DC9AE41-7901-49F2-8B30-9FC53C0425DB}" srcOrd="0" destOrd="0" presId="urn:microsoft.com/office/officeart/2005/8/layout/vList2"/>
    <dgm:cxn modelId="{D11EA19D-7684-48A3-9FB3-1BDC9E0B0441}" type="presOf" srcId="{C5864BD9-09B2-40FA-9C3A-0A298A1A17E3}" destId="{B7E7B622-7BD9-4A54-AF73-6C192EE5F432}" srcOrd="0" destOrd="2" presId="urn:microsoft.com/office/officeart/2005/8/layout/vList2"/>
    <dgm:cxn modelId="{7E7351C4-CBB5-4FDB-9577-DA034EC4C666}" type="presParOf" srcId="{8A139656-A1EC-493D-89C7-04915F3A134C}" destId="{9DC9AE41-7901-49F2-8B30-9FC53C0425DB}" srcOrd="0" destOrd="0" presId="urn:microsoft.com/office/officeart/2005/8/layout/vList2"/>
    <dgm:cxn modelId="{3BC28355-66E2-46BE-8398-4FE8D980D4E9}" type="presParOf" srcId="{8A139656-A1EC-493D-89C7-04915F3A134C}" destId="{B7E7B622-7BD9-4A54-AF73-6C192EE5F432}" srcOrd="1" destOrd="0" presId="urn:microsoft.com/office/officeart/2005/8/layout/vList2"/>
    <dgm:cxn modelId="{64D94CCB-67CB-45A3-82CA-9A309272EE18}" type="presParOf" srcId="{8A139656-A1EC-493D-89C7-04915F3A134C}" destId="{AFF52495-226E-4C67-8D1F-6546DFC5980F}" srcOrd="2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B1E4D0-8A90-4EEA-BFA8-7E917A5BC1B7}" type="doc">
      <dgm:prSet loTypeId="urn:microsoft.com/office/officeart/2005/8/layout/hProcess3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CBC4FB-569F-4613-9142-F67AEEBA1713}">
      <dgm:prSet custT="1"/>
      <dgm:spPr/>
      <dgm:t>
        <a:bodyPr/>
        <a:lstStyle/>
        <a:p>
          <a:pPr rtl="0"/>
          <a:r>
            <a:rPr lang="el-GR" sz="3600" dirty="0" smtClean="0"/>
            <a:t>Β. Σχέδιο Δράσης</a:t>
          </a:r>
          <a:endParaRPr lang="en-US" sz="3600" dirty="0"/>
        </a:p>
      </dgm:t>
    </dgm:pt>
    <dgm:pt modelId="{EC6DEA43-D367-4518-A4D5-DA1F0ECB290C}" type="parTrans" cxnId="{3CF775CA-7F7C-4434-8139-3AEC6B72316B}">
      <dgm:prSet/>
      <dgm:spPr/>
      <dgm:t>
        <a:bodyPr/>
        <a:lstStyle/>
        <a:p>
          <a:endParaRPr lang="en-US"/>
        </a:p>
      </dgm:t>
    </dgm:pt>
    <dgm:pt modelId="{8132CA14-CC24-4882-8795-318DDE8A80C2}" type="sibTrans" cxnId="{3CF775CA-7F7C-4434-8139-3AEC6B72316B}">
      <dgm:prSet/>
      <dgm:spPr/>
      <dgm:t>
        <a:bodyPr/>
        <a:lstStyle/>
        <a:p>
          <a:endParaRPr lang="en-US"/>
        </a:p>
      </dgm:t>
    </dgm:pt>
    <dgm:pt modelId="{B81FEBF7-3D96-4E25-B020-406B10C34205}" type="pres">
      <dgm:prSet presAssocID="{09B1E4D0-8A90-4EEA-BFA8-7E917A5BC1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F65A8B3A-EB57-4B41-89DE-D48E0078A773}" type="pres">
      <dgm:prSet presAssocID="{09B1E4D0-8A90-4EEA-BFA8-7E917A5BC1B7}" presName="dummy" presStyleCnt="0"/>
      <dgm:spPr/>
    </dgm:pt>
    <dgm:pt modelId="{A64C45C0-F218-4004-8266-DB93F2FC8BFC}" type="pres">
      <dgm:prSet presAssocID="{09B1E4D0-8A90-4EEA-BFA8-7E917A5BC1B7}" presName="linH" presStyleCnt="0"/>
      <dgm:spPr/>
    </dgm:pt>
    <dgm:pt modelId="{DDE72963-0599-4542-83C0-C3B8F5303853}" type="pres">
      <dgm:prSet presAssocID="{09B1E4D0-8A90-4EEA-BFA8-7E917A5BC1B7}" presName="padding1" presStyleCnt="0"/>
      <dgm:spPr/>
    </dgm:pt>
    <dgm:pt modelId="{7B2592D3-49DC-4DBB-8B42-D8A5CFAE8544}" type="pres">
      <dgm:prSet presAssocID="{12CBC4FB-569F-4613-9142-F67AEEBA1713}" presName="linV" presStyleCnt="0"/>
      <dgm:spPr/>
    </dgm:pt>
    <dgm:pt modelId="{DBEDFF38-CA0E-46B9-AE5A-822FBA65ECB2}" type="pres">
      <dgm:prSet presAssocID="{12CBC4FB-569F-4613-9142-F67AEEBA1713}" presName="spVertical1" presStyleCnt="0"/>
      <dgm:spPr/>
    </dgm:pt>
    <dgm:pt modelId="{A67C66C6-484D-4F28-BF38-EBBE493A8AF8}" type="pres">
      <dgm:prSet presAssocID="{12CBC4FB-569F-4613-9142-F67AEEBA1713}" presName="parTx" presStyleLbl="revTx" presStyleIdx="0" presStyleCnt="1" custLinFactNeighborX="-3210" custLinFactNeighborY="-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D8DE6D0-A8F0-4E0B-BE8E-8B7E332DA9D8}" type="pres">
      <dgm:prSet presAssocID="{12CBC4FB-569F-4613-9142-F67AEEBA1713}" presName="spVertical2" presStyleCnt="0"/>
      <dgm:spPr/>
    </dgm:pt>
    <dgm:pt modelId="{41D57CC5-C307-477D-8BE2-B12F45BFE4B2}" type="pres">
      <dgm:prSet presAssocID="{12CBC4FB-569F-4613-9142-F67AEEBA1713}" presName="spVertical3" presStyleCnt="0"/>
      <dgm:spPr/>
    </dgm:pt>
    <dgm:pt modelId="{C6082F8E-0609-4AEA-B24F-38E283255D90}" type="pres">
      <dgm:prSet presAssocID="{09B1E4D0-8A90-4EEA-BFA8-7E917A5BC1B7}" presName="padding2" presStyleCnt="0"/>
      <dgm:spPr/>
    </dgm:pt>
    <dgm:pt modelId="{50786A68-CBF1-44FE-B8F8-574919A837A0}" type="pres">
      <dgm:prSet presAssocID="{09B1E4D0-8A90-4EEA-BFA8-7E917A5BC1B7}" presName="negArrow" presStyleCnt="0"/>
      <dgm:spPr/>
    </dgm:pt>
    <dgm:pt modelId="{C2CC0008-E817-4103-9B32-69B493238494}" type="pres">
      <dgm:prSet presAssocID="{09B1E4D0-8A90-4EEA-BFA8-7E917A5BC1B7}" presName="backgroundArrow" presStyleLbl="node1" presStyleIdx="0" presStyleCnt="1"/>
      <dgm:spPr>
        <a:solidFill>
          <a:srgbClr val="00B8FF">
            <a:alpha val="43922"/>
          </a:srgbClr>
        </a:solidFill>
        <a:ln>
          <a:solidFill>
            <a:srgbClr val="0066FF"/>
          </a:solidFill>
        </a:ln>
      </dgm:spPr>
    </dgm:pt>
  </dgm:ptLst>
  <dgm:cxnLst>
    <dgm:cxn modelId="{3CF775CA-7F7C-4434-8139-3AEC6B72316B}" srcId="{09B1E4D0-8A90-4EEA-BFA8-7E917A5BC1B7}" destId="{12CBC4FB-569F-4613-9142-F67AEEBA1713}" srcOrd="0" destOrd="0" parTransId="{EC6DEA43-D367-4518-A4D5-DA1F0ECB290C}" sibTransId="{8132CA14-CC24-4882-8795-318DDE8A80C2}"/>
    <dgm:cxn modelId="{F70987D4-91BA-439F-AA2C-148A14346C07}" type="presOf" srcId="{09B1E4D0-8A90-4EEA-BFA8-7E917A5BC1B7}" destId="{B81FEBF7-3D96-4E25-B020-406B10C34205}" srcOrd="0" destOrd="0" presId="urn:microsoft.com/office/officeart/2005/8/layout/hProcess3"/>
    <dgm:cxn modelId="{B55F4712-D076-4349-ADE9-DAA2B66A55B1}" type="presOf" srcId="{12CBC4FB-569F-4613-9142-F67AEEBA1713}" destId="{A67C66C6-484D-4F28-BF38-EBBE493A8AF8}" srcOrd="0" destOrd="0" presId="urn:microsoft.com/office/officeart/2005/8/layout/hProcess3"/>
    <dgm:cxn modelId="{A4589E87-1BE6-40C5-B367-F1457822ABE1}" type="presParOf" srcId="{B81FEBF7-3D96-4E25-B020-406B10C34205}" destId="{F65A8B3A-EB57-4B41-89DE-D48E0078A773}" srcOrd="0" destOrd="0" presId="urn:microsoft.com/office/officeart/2005/8/layout/hProcess3"/>
    <dgm:cxn modelId="{035B17A1-641D-4B5C-9A13-B8B3D1592C29}" type="presParOf" srcId="{B81FEBF7-3D96-4E25-B020-406B10C34205}" destId="{A64C45C0-F218-4004-8266-DB93F2FC8BFC}" srcOrd="1" destOrd="0" presId="urn:microsoft.com/office/officeart/2005/8/layout/hProcess3"/>
    <dgm:cxn modelId="{DAC8A9D9-08D4-44FC-ACB2-3737A4E8BDBF}" type="presParOf" srcId="{A64C45C0-F218-4004-8266-DB93F2FC8BFC}" destId="{DDE72963-0599-4542-83C0-C3B8F5303853}" srcOrd="0" destOrd="0" presId="urn:microsoft.com/office/officeart/2005/8/layout/hProcess3"/>
    <dgm:cxn modelId="{4C87CF59-D2C2-4C63-884F-A17AA39CC2B1}" type="presParOf" srcId="{A64C45C0-F218-4004-8266-DB93F2FC8BFC}" destId="{7B2592D3-49DC-4DBB-8B42-D8A5CFAE8544}" srcOrd="1" destOrd="0" presId="urn:microsoft.com/office/officeart/2005/8/layout/hProcess3"/>
    <dgm:cxn modelId="{CFA45881-6690-43A3-B367-D35CE5A95056}" type="presParOf" srcId="{7B2592D3-49DC-4DBB-8B42-D8A5CFAE8544}" destId="{DBEDFF38-CA0E-46B9-AE5A-822FBA65ECB2}" srcOrd="0" destOrd="0" presId="urn:microsoft.com/office/officeart/2005/8/layout/hProcess3"/>
    <dgm:cxn modelId="{CFABA5C0-6305-4162-863E-DF9723EF6ECB}" type="presParOf" srcId="{7B2592D3-49DC-4DBB-8B42-D8A5CFAE8544}" destId="{A67C66C6-484D-4F28-BF38-EBBE493A8AF8}" srcOrd="1" destOrd="0" presId="urn:microsoft.com/office/officeart/2005/8/layout/hProcess3"/>
    <dgm:cxn modelId="{360992FF-70AE-415B-A6AC-F4A5B6A56321}" type="presParOf" srcId="{7B2592D3-49DC-4DBB-8B42-D8A5CFAE8544}" destId="{AD8DE6D0-A8F0-4E0B-BE8E-8B7E332DA9D8}" srcOrd="2" destOrd="0" presId="urn:microsoft.com/office/officeart/2005/8/layout/hProcess3"/>
    <dgm:cxn modelId="{0DC9F44F-47DF-411C-B6B8-A768C0713B51}" type="presParOf" srcId="{7B2592D3-49DC-4DBB-8B42-D8A5CFAE8544}" destId="{41D57CC5-C307-477D-8BE2-B12F45BFE4B2}" srcOrd="3" destOrd="0" presId="urn:microsoft.com/office/officeart/2005/8/layout/hProcess3"/>
    <dgm:cxn modelId="{2FD29B0E-A577-4798-8F01-8517E424B1E4}" type="presParOf" srcId="{A64C45C0-F218-4004-8266-DB93F2FC8BFC}" destId="{C6082F8E-0609-4AEA-B24F-38E283255D90}" srcOrd="2" destOrd="0" presId="urn:microsoft.com/office/officeart/2005/8/layout/hProcess3"/>
    <dgm:cxn modelId="{B22AE9D1-4751-4909-96E5-712806BDFCA9}" type="presParOf" srcId="{A64C45C0-F218-4004-8266-DB93F2FC8BFC}" destId="{50786A68-CBF1-44FE-B8F8-574919A837A0}" srcOrd="3" destOrd="0" presId="urn:microsoft.com/office/officeart/2005/8/layout/hProcess3"/>
    <dgm:cxn modelId="{02509F00-9DAE-4C58-A3BF-153A798F629C}" type="presParOf" srcId="{A64C45C0-F218-4004-8266-DB93F2FC8BFC}" destId="{C2CC0008-E817-4103-9B32-69B493238494}" srcOrd="4" destOrd="0" presId="urn:microsoft.com/office/officeart/2005/8/layout/hProcess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6BD655-A0FD-473C-B589-CDA682482607}" type="doc">
      <dgm:prSet loTypeId="urn:microsoft.com/office/officeart/2005/8/layout/process5" loCatId="process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l-GR"/>
        </a:p>
      </dgm:t>
    </dgm:pt>
    <dgm:pt modelId="{2047F1E6-1B9D-4918-8773-D637FC2CE803}">
      <dgm:prSet phldrT="[Κείμενο]" custT="1"/>
      <dgm:spPr/>
      <dgm:t>
        <a:bodyPr/>
        <a:lstStyle/>
        <a:p>
          <a:r>
            <a:rPr lang="el-GR" sz="2800" b="0" dirty="0" smtClean="0"/>
            <a:t>Ανάλυση</a:t>
          </a:r>
          <a:endParaRPr lang="el-GR" sz="1800" b="0" dirty="0"/>
        </a:p>
      </dgm:t>
    </dgm:pt>
    <dgm:pt modelId="{C8B81800-CA7E-4277-9575-76A1661DA1D5}" type="parTrans" cxnId="{2E2790BF-C311-4352-9D76-7B5E4E4046BA}">
      <dgm:prSet/>
      <dgm:spPr/>
      <dgm:t>
        <a:bodyPr/>
        <a:lstStyle/>
        <a:p>
          <a:endParaRPr lang="el-GR"/>
        </a:p>
      </dgm:t>
    </dgm:pt>
    <dgm:pt modelId="{944038A5-D387-4B58-A7F5-7A977D88F1EF}" type="sibTrans" cxnId="{2E2790BF-C311-4352-9D76-7B5E4E4046BA}">
      <dgm:prSet/>
      <dgm:spPr/>
      <dgm:t>
        <a:bodyPr/>
        <a:lstStyle/>
        <a:p>
          <a:endParaRPr lang="el-GR"/>
        </a:p>
      </dgm:t>
    </dgm:pt>
    <dgm:pt modelId="{8BF455E9-34B9-4AC2-8631-5E7323073A62}">
      <dgm:prSet phldrT="[Κείμενο]" custT="1"/>
      <dgm:spPr/>
      <dgm:t>
        <a:bodyPr/>
        <a:lstStyle/>
        <a:p>
          <a:r>
            <a:rPr lang="el-GR" sz="2400" dirty="0" smtClean="0"/>
            <a:t>Εκπαίδευση</a:t>
          </a:r>
          <a:endParaRPr lang="el-GR" sz="1800" dirty="0"/>
        </a:p>
      </dgm:t>
    </dgm:pt>
    <dgm:pt modelId="{D20ECD9D-ED07-4EB7-9AA4-7B2FF21A2B7A}" type="parTrans" cxnId="{D38CAEE0-AEE7-4BFC-945A-0C35727276B9}">
      <dgm:prSet/>
      <dgm:spPr/>
      <dgm:t>
        <a:bodyPr/>
        <a:lstStyle/>
        <a:p>
          <a:endParaRPr lang="el-GR"/>
        </a:p>
      </dgm:t>
    </dgm:pt>
    <dgm:pt modelId="{408FB6D4-2695-4692-B121-E005A509778F}" type="sibTrans" cxnId="{D38CAEE0-AEE7-4BFC-945A-0C35727276B9}">
      <dgm:prSet/>
      <dgm:spPr/>
      <dgm:t>
        <a:bodyPr/>
        <a:lstStyle/>
        <a:p>
          <a:endParaRPr lang="el-GR"/>
        </a:p>
      </dgm:t>
    </dgm:pt>
    <dgm:pt modelId="{BD4D9E0A-36DA-4C6D-8557-ED51D78A0F60}">
      <dgm:prSet phldrT="[Κείμενο]" custT="1"/>
      <dgm:spPr/>
      <dgm:t>
        <a:bodyPr/>
        <a:lstStyle/>
        <a:p>
          <a:r>
            <a:rPr lang="el-GR" sz="2000" dirty="0" smtClean="0"/>
            <a:t>Ανάπτυξη</a:t>
          </a:r>
        </a:p>
        <a:p>
          <a:r>
            <a:rPr lang="el-GR" sz="2000" dirty="0" smtClean="0"/>
            <a:t>και Σχεδιασμός</a:t>
          </a:r>
          <a:endParaRPr lang="el-GR" sz="2000" dirty="0"/>
        </a:p>
      </dgm:t>
    </dgm:pt>
    <dgm:pt modelId="{67D46139-3721-4183-8A9B-3E41F725B87B}" type="parTrans" cxnId="{F78DFE22-7051-4B35-8B46-0DD414FB0A86}">
      <dgm:prSet/>
      <dgm:spPr/>
      <dgm:t>
        <a:bodyPr/>
        <a:lstStyle/>
        <a:p>
          <a:endParaRPr lang="el-GR"/>
        </a:p>
      </dgm:t>
    </dgm:pt>
    <dgm:pt modelId="{AD652E83-174D-4776-B76D-5A052D37ACC9}" type="sibTrans" cxnId="{F78DFE22-7051-4B35-8B46-0DD414FB0A86}">
      <dgm:prSet/>
      <dgm:spPr/>
      <dgm:t>
        <a:bodyPr/>
        <a:lstStyle/>
        <a:p>
          <a:endParaRPr lang="el-GR"/>
        </a:p>
      </dgm:t>
    </dgm:pt>
    <dgm:pt modelId="{A04D383A-A2B8-4A3F-80D4-E623508722CB}">
      <dgm:prSet phldrT="[Κείμενο]" custT="1"/>
      <dgm:spPr/>
      <dgm:t>
        <a:bodyPr/>
        <a:lstStyle/>
        <a:p>
          <a:r>
            <a:rPr lang="el-GR" sz="2400" dirty="0" smtClean="0"/>
            <a:t>Σύστημα Ευστάθειας</a:t>
          </a:r>
          <a:endParaRPr lang="el-GR" sz="1900" dirty="0"/>
        </a:p>
      </dgm:t>
    </dgm:pt>
    <dgm:pt modelId="{90D4309A-A46A-408E-8FB2-147FFA940940}" type="parTrans" cxnId="{71CCB8A0-77EF-4138-8246-ECC48C4BFB0A}">
      <dgm:prSet/>
      <dgm:spPr/>
      <dgm:t>
        <a:bodyPr/>
        <a:lstStyle/>
        <a:p>
          <a:endParaRPr lang="el-GR"/>
        </a:p>
      </dgm:t>
    </dgm:pt>
    <dgm:pt modelId="{A91A4198-7C0C-4FAA-88D1-88D635BF544F}" type="sibTrans" cxnId="{71CCB8A0-77EF-4138-8246-ECC48C4BFB0A}">
      <dgm:prSet/>
      <dgm:spPr/>
      <dgm:t>
        <a:bodyPr/>
        <a:lstStyle/>
        <a:p>
          <a:endParaRPr lang="el-GR"/>
        </a:p>
      </dgm:t>
    </dgm:pt>
    <dgm:pt modelId="{7AD01840-AAE3-4394-A9D3-7B58B6C3A31E}">
      <dgm:prSet phldrT="[Κείμενο]" custT="1"/>
      <dgm:spPr/>
      <dgm:t>
        <a:bodyPr/>
        <a:lstStyle/>
        <a:p>
          <a:r>
            <a:rPr lang="el-GR" sz="2400" dirty="0" smtClean="0"/>
            <a:t>Ενοποίηση</a:t>
          </a:r>
          <a:endParaRPr lang="el-GR" sz="2400" dirty="0"/>
        </a:p>
      </dgm:t>
    </dgm:pt>
    <dgm:pt modelId="{7EFA0670-87C6-4DE4-8424-FC5ED4B337C9}" type="parTrans" cxnId="{23CEB593-1100-449C-8C7B-6A7C04E9DA9B}">
      <dgm:prSet/>
      <dgm:spPr/>
      <dgm:t>
        <a:bodyPr/>
        <a:lstStyle/>
        <a:p>
          <a:endParaRPr lang="el-GR"/>
        </a:p>
      </dgm:t>
    </dgm:pt>
    <dgm:pt modelId="{113AAB94-FD3A-445A-8A75-54B42F690B86}" type="sibTrans" cxnId="{23CEB593-1100-449C-8C7B-6A7C04E9DA9B}">
      <dgm:prSet/>
      <dgm:spPr/>
      <dgm:t>
        <a:bodyPr/>
        <a:lstStyle/>
        <a:p>
          <a:endParaRPr lang="el-GR"/>
        </a:p>
      </dgm:t>
    </dgm:pt>
    <dgm:pt modelId="{28AFD807-6244-46EF-9D86-EA645EDD7962}">
      <dgm:prSet phldrT="[Κείμενο]" custT="1"/>
      <dgm:spPr/>
      <dgm:t>
        <a:bodyPr/>
        <a:lstStyle/>
        <a:p>
          <a:r>
            <a:rPr lang="el-GR" sz="2400" dirty="0" smtClean="0"/>
            <a:t>Υλοποίηση του υλικού</a:t>
          </a:r>
          <a:endParaRPr lang="el-GR" sz="2400" dirty="0"/>
        </a:p>
      </dgm:t>
    </dgm:pt>
    <dgm:pt modelId="{73E73A97-75A8-4EB6-BEC6-A3C72B7AA309}" type="parTrans" cxnId="{58A009B5-70F7-4F41-A4EF-243C75290D24}">
      <dgm:prSet/>
      <dgm:spPr/>
      <dgm:t>
        <a:bodyPr/>
        <a:lstStyle/>
        <a:p>
          <a:endParaRPr lang="el-GR"/>
        </a:p>
      </dgm:t>
    </dgm:pt>
    <dgm:pt modelId="{C97B1B87-F039-439C-BB1C-2F0CC9763033}" type="sibTrans" cxnId="{58A009B5-70F7-4F41-A4EF-243C75290D24}">
      <dgm:prSet/>
      <dgm:spPr/>
      <dgm:t>
        <a:bodyPr/>
        <a:lstStyle/>
        <a:p>
          <a:endParaRPr lang="el-GR"/>
        </a:p>
      </dgm:t>
    </dgm:pt>
    <dgm:pt modelId="{B6B16101-8C3B-4F25-B066-6659F88C17CB}">
      <dgm:prSet phldrT="[Κείμενο]" custT="1"/>
      <dgm:spPr/>
      <dgm:t>
        <a:bodyPr/>
        <a:lstStyle/>
        <a:p>
          <a:r>
            <a:rPr lang="el-GR" sz="1800" dirty="0" smtClean="0"/>
            <a:t>Βελτιστοποίηση</a:t>
          </a:r>
          <a:endParaRPr lang="el-GR" sz="1900" dirty="0"/>
        </a:p>
      </dgm:t>
    </dgm:pt>
    <dgm:pt modelId="{2C37C911-5C21-47D8-BE04-B163C7AE1FD5}" type="parTrans" cxnId="{25E03917-E1B8-4728-AAC8-3915A59F74E0}">
      <dgm:prSet/>
      <dgm:spPr/>
      <dgm:t>
        <a:bodyPr/>
        <a:lstStyle/>
        <a:p>
          <a:endParaRPr lang="el-GR"/>
        </a:p>
      </dgm:t>
    </dgm:pt>
    <dgm:pt modelId="{19119394-83A9-4409-B074-AE182149EA82}" type="sibTrans" cxnId="{25E03917-E1B8-4728-AAC8-3915A59F74E0}">
      <dgm:prSet/>
      <dgm:spPr/>
      <dgm:t>
        <a:bodyPr/>
        <a:lstStyle/>
        <a:p>
          <a:endParaRPr lang="el-GR"/>
        </a:p>
      </dgm:t>
    </dgm:pt>
    <dgm:pt modelId="{76488C79-47C1-40D9-B554-CD8FC774A5DD}" type="pres">
      <dgm:prSet presAssocID="{A36BD655-A0FD-473C-B589-CDA6824826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F50CF-A067-4A6D-A400-96E0765594A0}" type="pres">
      <dgm:prSet presAssocID="{2047F1E6-1B9D-4918-8773-D637FC2CE80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B592170-499D-46D3-9401-21094F5AD6F5}" type="pres">
      <dgm:prSet presAssocID="{944038A5-D387-4B58-A7F5-7A977D88F1EF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0D14B30-C367-4B5C-A063-E9F800EDA549}" type="pres">
      <dgm:prSet presAssocID="{944038A5-D387-4B58-A7F5-7A977D88F1EF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8F729E7-FE2B-42E8-A823-C8D54884487B}" type="pres">
      <dgm:prSet presAssocID="{8BF455E9-34B9-4AC2-8631-5E7323073A6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263EB12-80E2-4904-B899-298FF04BEEF0}" type="pres">
      <dgm:prSet presAssocID="{408FB6D4-2695-4692-B121-E005A509778F}" presName="sibTrans" presStyleLbl="sibTrans2D1" presStyleIdx="1" presStyleCnt="6"/>
      <dgm:spPr/>
      <dgm:t>
        <a:bodyPr/>
        <a:lstStyle/>
        <a:p>
          <a:endParaRPr lang="en-US"/>
        </a:p>
      </dgm:t>
    </dgm:pt>
    <dgm:pt modelId="{B04143E7-C707-4D3B-B5A1-87128C859001}" type="pres">
      <dgm:prSet presAssocID="{408FB6D4-2695-4692-B121-E005A509778F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3E5BCD6A-88C5-43B7-8780-92459A8B438F}" type="pres">
      <dgm:prSet presAssocID="{BD4D9E0A-36DA-4C6D-8557-ED51D78A0F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BCA1C46-EC58-4810-9E63-5185526390B0}" type="pres">
      <dgm:prSet presAssocID="{AD652E83-174D-4776-B76D-5A052D37ACC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946F4827-B715-4214-88CC-D017AF3B8836}" type="pres">
      <dgm:prSet presAssocID="{AD652E83-174D-4776-B76D-5A052D37ACC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89B7242-1E90-4B5E-A19F-362F074B56C7}" type="pres">
      <dgm:prSet presAssocID="{A04D383A-A2B8-4A3F-80D4-E623508722C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F03AB-89E0-4EF7-A40D-8A318C26D684}" type="pres">
      <dgm:prSet presAssocID="{A91A4198-7C0C-4FAA-88D1-88D635BF544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DF82979-DD3A-417A-BDFA-B5D7D9E3F6CC}" type="pres">
      <dgm:prSet presAssocID="{A91A4198-7C0C-4FAA-88D1-88D635BF544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EAEE283-D40A-46C7-9D8E-C55BF0DF6962}" type="pres">
      <dgm:prSet presAssocID="{7AD01840-AAE3-4394-A9D3-7B58B6C3A31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4122B-AD7E-41C7-83FD-EDDAFFB1597C}" type="pres">
      <dgm:prSet presAssocID="{113AAB94-FD3A-445A-8A75-54B42F690B86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8D6BF20-9445-4899-830A-07127225AD6D}" type="pres">
      <dgm:prSet presAssocID="{113AAB94-FD3A-445A-8A75-54B42F690B86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0002DD20-ECB8-42B0-94B6-B12F6FFEC65C}" type="pres">
      <dgm:prSet presAssocID="{28AFD807-6244-46EF-9D86-EA645EDD796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4988A-5278-45DA-A170-A13D673B89AD}" type="pres">
      <dgm:prSet presAssocID="{C97B1B87-F039-439C-BB1C-2F0CC976303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B0626F1-3790-43E3-BE8C-DB36D870B5D3}" type="pres">
      <dgm:prSet presAssocID="{C97B1B87-F039-439C-BB1C-2F0CC976303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4A4600A-E63F-4489-B77E-AE635F676345}" type="pres">
      <dgm:prSet presAssocID="{B6B16101-8C3B-4F25-B066-6659F88C17C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009B5-70F7-4F41-A4EF-243C75290D24}" srcId="{A36BD655-A0FD-473C-B589-CDA682482607}" destId="{28AFD807-6244-46EF-9D86-EA645EDD7962}" srcOrd="5" destOrd="0" parTransId="{73E73A97-75A8-4EB6-BEC6-A3C72B7AA309}" sibTransId="{C97B1B87-F039-439C-BB1C-2F0CC9763033}"/>
    <dgm:cxn modelId="{4031E160-EF2E-4F06-9B6E-A54B68CA1AE4}" type="presOf" srcId="{BD4D9E0A-36DA-4C6D-8557-ED51D78A0F60}" destId="{3E5BCD6A-88C5-43B7-8780-92459A8B438F}" srcOrd="0" destOrd="0" presId="urn:microsoft.com/office/officeart/2005/8/layout/process5"/>
    <dgm:cxn modelId="{6212C3E1-BAA9-44D8-8214-00DA6FC904D2}" type="presOf" srcId="{408FB6D4-2695-4692-B121-E005A509778F}" destId="{B04143E7-C707-4D3B-B5A1-87128C859001}" srcOrd="1" destOrd="0" presId="urn:microsoft.com/office/officeart/2005/8/layout/process5"/>
    <dgm:cxn modelId="{D38CAEE0-AEE7-4BFC-945A-0C35727276B9}" srcId="{A36BD655-A0FD-473C-B589-CDA682482607}" destId="{8BF455E9-34B9-4AC2-8631-5E7323073A62}" srcOrd="1" destOrd="0" parTransId="{D20ECD9D-ED07-4EB7-9AA4-7B2FF21A2B7A}" sibTransId="{408FB6D4-2695-4692-B121-E005A509778F}"/>
    <dgm:cxn modelId="{F78DFE22-7051-4B35-8B46-0DD414FB0A86}" srcId="{A36BD655-A0FD-473C-B589-CDA682482607}" destId="{BD4D9E0A-36DA-4C6D-8557-ED51D78A0F60}" srcOrd="2" destOrd="0" parTransId="{67D46139-3721-4183-8A9B-3E41F725B87B}" sibTransId="{AD652E83-174D-4776-B76D-5A052D37ACC9}"/>
    <dgm:cxn modelId="{71CCB8A0-77EF-4138-8246-ECC48C4BFB0A}" srcId="{A36BD655-A0FD-473C-B589-CDA682482607}" destId="{A04D383A-A2B8-4A3F-80D4-E623508722CB}" srcOrd="3" destOrd="0" parTransId="{90D4309A-A46A-408E-8FB2-147FFA940940}" sibTransId="{A91A4198-7C0C-4FAA-88D1-88D635BF544F}"/>
    <dgm:cxn modelId="{23CEB593-1100-449C-8C7B-6A7C04E9DA9B}" srcId="{A36BD655-A0FD-473C-B589-CDA682482607}" destId="{7AD01840-AAE3-4394-A9D3-7B58B6C3A31E}" srcOrd="4" destOrd="0" parTransId="{7EFA0670-87C6-4DE4-8424-FC5ED4B337C9}" sibTransId="{113AAB94-FD3A-445A-8A75-54B42F690B86}"/>
    <dgm:cxn modelId="{7D756100-2D4C-43E7-8710-807874AE037A}" type="presOf" srcId="{113AAB94-FD3A-445A-8A75-54B42F690B86}" destId="{78D6BF20-9445-4899-830A-07127225AD6D}" srcOrd="1" destOrd="0" presId="urn:microsoft.com/office/officeart/2005/8/layout/process5"/>
    <dgm:cxn modelId="{12432B2E-DABB-4B23-9E91-D062CB31C5C2}" type="presOf" srcId="{A91A4198-7C0C-4FAA-88D1-88D635BF544F}" destId="{321F03AB-89E0-4EF7-A40D-8A318C26D684}" srcOrd="0" destOrd="0" presId="urn:microsoft.com/office/officeart/2005/8/layout/process5"/>
    <dgm:cxn modelId="{25E03917-E1B8-4728-AAC8-3915A59F74E0}" srcId="{A36BD655-A0FD-473C-B589-CDA682482607}" destId="{B6B16101-8C3B-4F25-B066-6659F88C17CB}" srcOrd="6" destOrd="0" parTransId="{2C37C911-5C21-47D8-BE04-B163C7AE1FD5}" sibTransId="{19119394-83A9-4409-B074-AE182149EA82}"/>
    <dgm:cxn modelId="{B9D9A9F4-77D8-440D-9A41-60BF42E53329}" type="presOf" srcId="{C97B1B87-F039-439C-BB1C-2F0CC9763033}" destId="{8B0626F1-3790-43E3-BE8C-DB36D870B5D3}" srcOrd="1" destOrd="0" presId="urn:microsoft.com/office/officeart/2005/8/layout/process5"/>
    <dgm:cxn modelId="{D5EDC3BA-2517-49E7-A364-397C62766A80}" type="presOf" srcId="{7AD01840-AAE3-4394-A9D3-7B58B6C3A31E}" destId="{4EAEE283-D40A-46C7-9D8E-C55BF0DF6962}" srcOrd="0" destOrd="0" presId="urn:microsoft.com/office/officeart/2005/8/layout/process5"/>
    <dgm:cxn modelId="{86716D6F-6497-40FC-9983-231686C8144D}" type="presOf" srcId="{113AAB94-FD3A-445A-8A75-54B42F690B86}" destId="{A214122B-AD7E-41C7-83FD-EDDAFFB1597C}" srcOrd="0" destOrd="0" presId="urn:microsoft.com/office/officeart/2005/8/layout/process5"/>
    <dgm:cxn modelId="{621B4DB9-6E71-4323-B4D7-0CA63CFEA8AB}" type="presOf" srcId="{408FB6D4-2695-4692-B121-E005A509778F}" destId="{2263EB12-80E2-4904-B899-298FF04BEEF0}" srcOrd="0" destOrd="0" presId="urn:microsoft.com/office/officeart/2005/8/layout/process5"/>
    <dgm:cxn modelId="{355C7386-63E4-40D0-AA9A-3ABE90B1F05C}" type="presOf" srcId="{8BF455E9-34B9-4AC2-8631-5E7323073A62}" destId="{A8F729E7-FE2B-42E8-A823-C8D54884487B}" srcOrd="0" destOrd="0" presId="urn:microsoft.com/office/officeart/2005/8/layout/process5"/>
    <dgm:cxn modelId="{6E85BBF3-7C71-47D1-92B8-48A50526567B}" type="presOf" srcId="{944038A5-D387-4B58-A7F5-7A977D88F1EF}" destId="{6B592170-499D-46D3-9401-21094F5AD6F5}" srcOrd="0" destOrd="0" presId="urn:microsoft.com/office/officeart/2005/8/layout/process5"/>
    <dgm:cxn modelId="{7130408A-176E-4BB2-99DB-39FA02AB192D}" type="presOf" srcId="{B6B16101-8C3B-4F25-B066-6659F88C17CB}" destId="{44A4600A-E63F-4489-B77E-AE635F676345}" srcOrd="0" destOrd="0" presId="urn:microsoft.com/office/officeart/2005/8/layout/process5"/>
    <dgm:cxn modelId="{ED87D3F4-0769-42C0-B730-9DE6F3B2E626}" type="presOf" srcId="{A36BD655-A0FD-473C-B589-CDA682482607}" destId="{76488C79-47C1-40D9-B554-CD8FC774A5DD}" srcOrd="0" destOrd="0" presId="urn:microsoft.com/office/officeart/2005/8/layout/process5"/>
    <dgm:cxn modelId="{586D0F4A-8D2A-42D9-8E48-454FAE6F8207}" type="presOf" srcId="{C97B1B87-F039-439C-BB1C-2F0CC9763033}" destId="{E634988A-5278-45DA-A170-A13D673B89AD}" srcOrd="0" destOrd="0" presId="urn:microsoft.com/office/officeart/2005/8/layout/process5"/>
    <dgm:cxn modelId="{03584D7A-45F7-435E-8B79-CBC114437236}" type="presOf" srcId="{A04D383A-A2B8-4A3F-80D4-E623508722CB}" destId="{C89B7242-1E90-4B5E-A19F-362F074B56C7}" srcOrd="0" destOrd="0" presId="urn:microsoft.com/office/officeart/2005/8/layout/process5"/>
    <dgm:cxn modelId="{DDBD34CD-2A64-4ED9-BB2E-67961ED1CE4E}" type="presOf" srcId="{A91A4198-7C0C-4FAA-88D1-88D635BF544F}" destId="{1DF82979-DD3A-417A-BDFA-B5D7D9E3F6CC}" srcOrd="1" destOrd="0" presId="urn:microsoft.com/office/officeart/2005/8/layout/process5"/>
    <dgm:cxn modelId="{BCD71D9A-1FCD-4B40-96B2-37EB360DEBE2}" type="presOf" srcId="{2047F1E6-1B9D-4918-8773-D637FC2CE803}" destId="{332F50CF-A067-4A6D-A400-96E0765594A0}" srcOrd="0" destOrd="0" presId="urn:microsoft.com/office/officeart/2005/8/layout/process5"/>
    <dgm:cxn modelId="{784F361F-6623-405C-B3CB-DFE4B2A67BD9}" type="presOf" srcId="{28AFD807-6244-46EF-9D86-EA645EDD7962}" destId="{0002DD20-ECB8-42B0-94B6-B12F6FFEC65C}" srcOrd="0" destOrd="0" presId="urn:microsoft.com/office/officeart/2005/8/layout/process5"/>
    <dgm:cxn modelId="{2E2790BF-C311-4352-9D76-7B5E4E4046BA}" srcId="{A36BD655-A0FD-473C-B589-CDA682482607}" destId="{2047F1E6-1B9D-4918-8773-D637FC2CE803}" srcOrd="0" destOrd="0" parTransId="{C8B81800-CA7E-4277-9575-76A1661DA1D5}" sibTransId="{944038A5-D387-4B58-A7F5-7A977D88F1EF}"/>
    <dgm:cxn modelId="{567AF3FB-8218-4BFA-A008-B906AD9A108E}" type="presOf" srcId="{AD652E83-174D-4776-B76D-5A052D37ACC9}" destId="{946F4827-B715-4214-88CC-D017AF3B8836}" srcOrd="1" destOrd="0" presId="urn:microsoft.com/office/officeart/2005/8/layout/process5"/>
    <dgm:cxn modelId="{5C8FF38C-47C6-4126-9016-78C490C16E7A}" type="presOf" srcId="{944038A5-D387-4B58-A7F5-7A977D88F1EF}" destId="{90D14B30-C367-4B5C-A063-E9F800EDA549}" srcOrd="1" destOrd="0" presId="urn:microsoft.com/office/officeart/2005/8/layout/process5"/>
    <dgm:cxn modelId="{A43A51ED-36B8-4EFD-AD4F-28CB9E77321E}" type="presOf" srcId="{AD652E83-174D-4776-B76D-5A052D37ACC9}" destId="{6BCA1C46-EC58-4810-9E63-5185526390B0}" srcOrd="0" destOrd="0" presId="urn:microsoft.com/office/officeart/2005/8/layout/process5"/>
    <dgm:cxn modelId="{6CEB4CC1-6BBE-41F1-A408-D0697695B4CA}" type="presParOf" srcId="{76488C79-47C1-40D9-B554-CD8FC774A5DD}" destId="{332F50CF-A067-4A6D-A400-96E0765594A0}" srcOrd="0" destOrd="0" presId="urn:microsoft.com/office/officeart/2005/8/layout/process5"/>
    <dgm:cxn modelId="{A2766E4C-E3CB-42FA-A20B-789E9A73AD5F}" type="presParOf" srcId="{76488C79-47C1-40D9-B554-CD8FC774A5DD}" destId="{6B592170-499D-46D3-9401-21094F5AD6F5}" srcOrd="1" destOrd="0" presId="urn:microsoft.com/office/officeart/2005/8/layout/process5"/>
    <dgm:cxn modelId="{82FB7C11-29B6-4D40-B751-CF7EB1F450E7}" type="presParOf" srcId="{6B592170-499D-46D3-9401-21094F5AD6F5}" destId="{90D14B30-C367-4B5C-A063-E9F800EDA549}" srcOrd="0" destOrd="0" presId="urn:microsoft.com/office/officeart/2005/8/layout/process5"/>
    <dgm:cxn modelId="{CBD3DF05-6199-4FF4-813E-72879C2EE422}" type="presParOf" srcId="{76488C79-47C1-40D9-B554-CD8FC774A5DD}" destId="{A8F729E7-FE2B-42E8-A823-C8D54884487B}" srcOrd="2" destOrd="0" presId="urn:microsoft.com/office/officeart/2005/8/layout/process5"/>
    <dgm:cxn modelId="{549961F5-E020-4825-AFAE-BA4821F853CA}" type="presParOf" srcId="{76488C79-47C1-40D9-B554-CD8FC774A5DD}" destId="{2263EB12-80E2-4904-B899-298FF04BEEF0}" srcOrd="3" destOrd="0" presId="urn:microsoft.com/office/officeart/2005/8/layout/process5"/>
    <dgm:cxn modelId="{E242890D-729A-4534-9E35-D5247861FFF0}" type="presParOf" srcId="{2263EB12-80E2-4904-B899-298FF04BEEF0}" destId="{B04143E7-C707-4D3B-B5A1-87128C859001}" srcOrd="0" destOrd="0" presId="urn:microsoft.com/office/officeart/2005/8/layout/process5"/>
    <dgm:cxn modelId="{B3062000-71CD-4FCE-818C-6D9B6C9D8D50}" type="presParOf" srcId="{76488C79-47C1-40D9-B554-CD8FC774A5DD}" destId="{3E5BCD6A-88C5-43B7-8780-92459A8B438F}" srcOrd="4" destOrd="0" presId="urn:microsoft.com/office/officeart/2005/8/layout/process5"/>
    <dgm:cxn modelId="{51154489-228F-40C6-9D7B-320D5DACEA8D}" type="presParOf" srcId="{76488C79-47C1-40D9-B554-CD8FC774A5DD}" destId="{6BCA1C46-EC58-4810-9E63-5185526390B0}" srcOrd="5" destOrd="0" presId="urn:microsoft.com/office/officeart/2005/8/layout/process5"/>
    <dgm:cxn modelId="{569302A9-13D1-4F01-B97D-39DC67BC25AC}" type="presParOf" srcId="{6BCA1C46-EC58-4810-9E63-5185526390B0}" destId="{946F4827-B715-4214-88CC-D017AF3B8836}" srcOrd="0" destOrd="0" presId="urn:microsoft.com/office/officeart/2005/8/layout/process5"/>
    <dgm:cxn modelId="{4391533A-C41F-427C-8DC4-AA6309C03C7B}" type="presParOf" srcId="{76488C79-47C1-40D9-B554-CD8FC774A5DD}" destId="{C89B7242-1E90-4B5E-A19F-362F074B56C7}" srcOrd="6" destOrd="0" presId="urn:microsoft.com/office/officeart/2005/8/layout/process5"/>
    <dgm:cxn modelId="{5A19EE54-7023-41F6-B734-FCC1996A5B5C}" type="presParOf" srcId="{76488C79-47C1-40D9-B554-CD8FC774A5DD}" destId="{321F03AB-89E0-4EF7-A40D-8A318C26D684}" srcOrd="7" destOrd="0" presId="urn:microsoft.com/office/officeart/2005/8/layout/process5"/>
    <dgm:cxn modelId="{37B1873C-1BDD-401B-B888-3BC14E1501DC}" type="presParOf" srcId="{321F03AB-89E0-4EF7-A40D-8A318C26D684}" destId="{1DF82979-DD3A-417A-BDFA-B5D7D9E3F6CC}" srcOrd="0" destOrd="0" presId="urn:microsoft.com/office/officeart/2005/8/layout/process5"/>
    <dgm:cxn modelId="{A021C5F6-F764-4546-A21F-8694E359C3E7}" type="presParOf" srcId="{76488C79-47C1-40D9-B554-CD8FC774A5DD}" destId="{4EAEE283-D40A-46C7-9D8E-C55BF0DF6962}" srcOrd="8" destOrd="0" presId="urn:microsoft.com/office/officeart/2005/8/layout/process5"/>
    <dgm:cxn modelId="{5E5DFC32-B97B-4AFC-BA42-3BE7A96ABB74}" type="presParOf" srcId="{76488C79-47C1-40D9-B554-CD8FC774A5DD}" destId="{A214122B-AD7E-41C7-83FD-EDDAFFB1597C}" srcOrd="9" destOrd="0" presId="urn:microsoft.com/office/officeart/2005/8/layout/process5"/>
    <dgm:cxn modelId="{1935F21B-3578-4D76-B77C-2941F9BE2B5C}" type="presParOf" srcId="{A214122B-AD7E-41C7-83FD-EDDAFFB1597C}" destId="{78D6BF20-9445-4899-830A-07127225AD6D}" srcOrd="0" destOrd="0" presId="urn:microsoft.com/office/officeart/2005/8/layout/process5"/>
    <dgm:cxn modelId="{0F05AE52-6B7E-41AC-8A11-BC097EF245C4}" type="presParOf" srcId="{76488C79-47C1-40D9-B554-CD8FC774A5DD}" destId="{0002DD20-ECB8-42B0-94B6-B12F6FFEC65C}" srcOrd="10" destOrd="0" presId="urn:microsoft.com/office/officeart/2005/8/layout/process5"/>
    <dgm:cxn modelId="{BCD94672-9F18-44EB-A16D-84A3D92E896E}" type="presParOf" srcId="{76488C79-47C1-40D9-B554-CD8FC774A5DD}" destId="{E634988A-5278-45DA-A170-A13D673B89AD}" srcOrd="11" destOrd="0" presId="urn:microsoft.com/office/officeart/2005/8/layout/process5"/>
    <dgm:cxn modelId="{13209ED2-8715-4A3E-B278-AAC6011224A8}" type="presParOf" srcId="{E634988A-5278-45DA-A170-A13D673B89AD}" destId="{8B0626F1-3790-43E3-BE8C-DB36D870B5D3}" srcOrd="0" destOrd="0" presId="urn:microsoft.com/office/officeart/2005/8/layout/process5"/>
    <dgm:cxn modelId="{B5581751-65ED-4E56-B473-CEAF51702D27}" type="presParOf" srcId="{76488C79-47C1-40D9-B554-CD8FC774A5DD}" destId="{44A4600A-E63F-4489-B77E-AE635F676345}" srcOrd="12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FEF947-9D26-4FDF-97DD-F879919DF2AB}" type="doc">
      <dgm:prSet loTypeId="urn:microsoft.com/office/officeart/2009/3/layout/CircleRelationship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3E0037-8A09-4DD4-8541-DEA1263AC7A1}">
      <dgm:prSet custT="1"/>
      <dgm:spPr>
        <a:solidFill>
          <a:srgbClr val="00B8FF">
            <a:alpha val="85098"/>
          </a:srgbClr>
        </a:solidFill>
      </dgm:spPr>
      <dgm:t>
        <a:bodyPr/>
        <a:lstStyle/>
        <a:p>
          <a:pPr rtl="0"/>
          <a:r>
            <a:rPr lang="el-GR" sz="2800" dirty="0" smtClean="0"/>
            <a:t>Απαραίτητες στοιχειώδεις γνώσεις</a:t>
          </a:r>
          <a:r>
            <a:rPr lang="el-GR" sz="1100" dirty="0" smtClean="0"/>
            <a:t>:</a:t>
          </a:r>
          <a:endParaRPr lang="el-GR" sz="1100" dirty="0"/>
        </a:p>
      </dgm:t>
    </dgm:pt>
    <dgm:pt modelId="{45C890EF-3A49-4B3A-9BF1-E8ABF71F1E6F}" type="parTrans" cxnId="{2F3D4684-5389-4E43-939B-021546E94714}">
      <dgm:prSet/>
      <dgm:spPr/>
      <dgm:t>
        <a:bodyPr/>
        <a:lstStyle/>
        <a:p>
          <a:endParaRPr lang="el-GR"/>
        </a:p>
      </dgm:t>
    </dgm:pt>
    <dgm:pt modelId="{8ED4FEA5-D118-4511-ABF8-19F60185971F}" type="sibTrans" cxnId="{2F3D4684-5389-4E43-939B-021546E94714}">
      <dgm:prSet/>
      <dgm:spPr/>
      <dgm:t>
        <a:bodyPr/>
        <a:lstStyle/>
        <a:p>
          <a:endParaRPr lang="el-GR"/>
        </a:p>
      </dgm:t>
    </dgm:pt>
    <dgm:pt modelId="{BA13B189-BB4D-4584-BB1F-B2B02D985BBE}">
      <dgm:prSet/>
      <dgm:spPr>
        <a:solidFill>
          <a:srgbClr val="00B8FF">
            <a:alpha val="60000"/>
          </a:srgbClr>
        </a:solidFill>
      </dgm:spPr>
      <dgm:t>
        <a:bodyPr/>
        <a:lstStyle/>
        <a:p>
          <a:pPr rtl="0"/>
          <a:r>
            <a:rPr lang="el-GR" dirty="0" smtClean="0"/>
            <a:t>Φυσική</a:t>
          </a:r>
          <a:endParaRPr lang="el-GR" dirty="0"/>
        </a:p>
      </dgm:t>
    </dgm:pt>
    <dgm:pt modelId="{BA866C2F-BE05-4FBC-87DE-B59F3CC0B75B}" type="parTrans" cxnId="{0D60DE6A-1A64-485E-A4BA-B40662CB8CAC}">
      <dgm:prSet/>
      <dgm:spPr/>
      <dgm:t>
        <a:bodyPr/>
        <a:lstStyle/>
        <a:p>
          <a:endParaRPr lang="el-GR"/>
        </a:p>
      </dgm:t>
    </dgm:pt>
    <dgm:pt modelId="{AB98D711-73C8-49F2-A84F-3038CF110552}" type="sibTrans" cxnId="{0D60DE6A-1A64-485E-A4BA-B40662CB8CAC}">
      <dgm:prSet/>
      <dgm:spPr/>
      <dgm:t>
        <a:bodyPr/>
        <a:lstStyle/>
        <a:p>
          <a:endParaRPr lang="el-GR"/>
        </a:p>
      </dgm:t>
    </dgm:pt>
    <dgm:pt modelId="{335E2239-1D4C-482A-A8D2-0E9160EEA189}">
      <dgm:prSet custT="1"/>
      <dgm:spPr>
        <a:solidFill>
          <a:srgbClr val="00B8FF">
            <a:alpha val="74118"/>
          </a:srgbClr>
        </a:solidFill>
      </dgm:spPr>
      <dgm:t>
        <a:bodyPr/>
        <a:lstStyle/>
        <a:p>
          <a:pPr rtl="0"/>
          <a:r>
            <a:rPr lang="el-GR" sz="1600" dirty="0" smtClean="0"/>
            <a:t>Ηλεκτρονικά</a:t>
          </a:r>
          <a:endParaRPr lang="el-GR" sz="1600" dirty="0"/>
        </a:p>
      </dgm:t>
    </dgm:pt>
    <dgm:pt modelId="{75712270-D517-4CBC-8995-45388C679574}" type="parTrans" cxnId="{BC3A2C6A-04CF-4C22-9F05-4F63E74E40F0}">
      <dgm:prSet/>
      <dgm:spPr/>
      <dgm:t>
        <a:bodyPr/>
        <a:lstStyle/>
        <a:p>
          <a:endParaRPr lang="el-GR"/>
        </a:p>
      </dgm:t>
    </dgm:pt>
    <dgm:pt modelId="{F2F97035-F03F-407A-B5F1-73F2CCC1C115}" type="sibTrans" cxnId="{BC3A2C6A-04CF-4C22-9F05-4F63E74E40F0}">
      <dgm:prSet/>
      <dgm:spPr/>
      <dgm:t>
        <a:bodyPr/>
        <a:lstStyle/>
        <a:p>
          <a:endParaRPr lang="el-GR"/>
        </a:p>
      </dgm:t>
    </dgm:pt>
    <dgm:pt modelId="{A30420FF-C6D0-4464-9A29-688FB8461498}">
      <dgm:prSet/>
      <dgm:spPr>
        <a:solidFill>
          <a:srgbClr val="00B8FF">
            <a:alpha val="60000"/>
          </a:srgbClr>
        </a:solidFill>
      </dgm:spPr>
      <dgm:t>
        <a:bodyPr/>
        <a:lstStyle/>
        <a:p>
          <a:pPr rtl="0"/>
          <a:r>
            <a:rPr lang="el-GR" smtClean="0"/>
            <a:t>C++</a:t>
          </a:r>
          <a:endParaRPr lang="el-GR"/>
        </a:p>
      </dgm:t>
    </dgm:pt>
    <dgm:pt modelId="{B761890D-423A-4171-9EB9-07A21D5D5C9E}" type="parTrans" cxnId="{DF3FD37C-7250-435F-80B6-20B9279BD8C5}">
      <dgm:prSet/>
      <dgm:spPr/>
      <dgm:t>
        <a:bodyPr/>
        <a:lstStyle/>
        <a:p>
          <a:endParaRPr lang="el-GR"/>
        </a:p>
      </dgm:t>
    </dgm:pt>
    <dgm:pt modelId="{E1389356-9844-490C-A434-9D468F672B82}" type="sibTrans" cxnId="{DF3FD37C-7250-435F-80B6-20B9279BD8C5}">
      <dgm:prSet/>
      <dgm:spPr/>
      <dgm:t>
        <a:bodyPr/>
        <a:lstStyle/>
        <a:p>
          <a:endParaRPr lang="el-GR"/>
        </a:p>
      </dgm:t>
    </dgm:pt>
    <dgm:pt modelId="{9D74355F-928D-479E-9444-8BFA02948643}">
      <dgm:prSet/>
      <dgm:spPr>
        <a:solidFill>
          <a:srgbClr val="00B8FF">
            <a:alpha val="74118"/>
          </a:srgbClr>
        </a:solidFill>
      </dgm:spPr>
      <dgm:t>
        <a:bodyPr/>
        <a:lstStyle/>
        <a:p>
          <a:pPr rtl="0"/>
          <a:r>
            <a:rPr lang="el-GR" dirty="0" smtClean="0"/>
            <a:t>Συστήματα Αυτομάτου Ελέγχου</a:t>
          </a:r>
          <a:endParaRPr lang="el-GR" dirty="0"/>
        </a:p>
      </dgm:t>
    </dgm:pt>
    <dgm:pt modelId="{E2DFE6D4-4981-4B4E-8289-A0590A112A3A}" type="parTrans" cxnId="{C14AB655-87F5-4533-87E0-D8D4B8DD2690}">
      <dgm:prSet/>
      <dgm:spPr/>
      <dgm:t>
        <a:bodyPr/>
        <a:lstStyle/>
        <a:p>
          <a:endParaRPr lang="el-GR"/>
        </a:p>
      </dgm:t>
    </dgm:pt>
    <dgm:pt modelId="{6A58C725-6D9A-41C5-9E79-82787F09626B}" type="sibTrans" cxnId="{C14AB655-87F5-4533-87E0-D8D4B8DD2690}">
      <dgm:prSet/>
      <dgm:spPr/>
      <dgm:t>
        <a:bodyPr/>
        <a:lstStyle/>
        <a:p>
          <a:endParaRPr lang="el-GR"/>
        </a:p>
      </dgm:t>
    </dgm:pt>
    <dgm:pt modelId="{C658BA59-7A78-4315-B04F-BB1ED84D5697}" type="pres">
      <dgm:prSet presAssocID="{82FEF947-9D26-4FDF-97DD-F879919DF2AB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l-GR"/>
        </a:p>
      </dgm:t>
    </dgm:pt>
    <dgm:pt modelId="{B540BC2D-673C-4610-931B-7D9F11C458EF}" type="pres">
      <dgm:prSet presAssocID="{C93E0037-8A09-4DD4-8541-DEA1263AC7A1}" presName="Parent" presStyleLbl="node0" presStyleIdx="0" presStyleCnt="1" custLinFactNeighborX="12892" custLinFactNeighborY="19816">
        <dgm:presLayoutVars>
          <dgm:chMax val="5"/>
          <dgm:chPref val="5"/>
        </dgm:presLayoutVars>
      </dgm:prSet>
      <dgm:spPr/>
      <dgm:t>
        <a:bodyPr/>
        <a:lstStyle/>
        <a:p>
          <a:endParaRPr lang="el-GR"/>
        </a:p>
      </dgm:t>
    </dgm:pt>
    <dgm:pt modelId="{45F13312-AFF2-4F0F-BE75-0A44195BEC05}" type="pres">
      <dgm:prSet presAssocID="{C93E0037-8A09-4DD4-8541-DEA1263AC7A1}" presName="Accent1" presStyleLbl="node1" presStyleIdx="0" presStyleCnt="17" custLinFactX="87534" custLinFactY="16553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8095E395-0FDF-4BA4-98ED-E6EA8BE75173}" type="pres">
      <dgm:prSet presAssocID="{C93E0037-8A09-4DD4-8541-DEA1263AC7A1}" presName="Accent2" presStyleLbl="node1" presStyleIdx="1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FEA72A1B-F016-44BD-8C9E-DC31B6287E5E}" type="pres">
      <dgm:prSet presAssocID="{C93E0037-8A09-4DD4-8541-DEA1263AC7A1}" presName="Accent3" presStyleLbl="node1" presStyleIdx="2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AB848E2F-248F-40EE-97A0-6389BA5BDCA6}" type="pres">
      <dgm:prSet presAssocID="{C93E0037-8A09-4DD4-8541-DEA1263AC7A1}" presName="Accent4" presStyleLbl="node1" presStyleIdx="3" presStyleCnt="17" custLinFactX="137727" custLinFactY="100000" custLinFactNeighborX="200000" custLinFactNeighborY="107731"/>
      <dgm:spPr>
        <a:solidFill>
          <a:srgbClr val="D6D6F5">
            <a:alpha val="76863"/>
          </a:srgbClr>
        </a:solidFill>
      </dgm:spPr>
      <dgm:t>
        <a:bodyPr/>
        <a:lstStyle/>
        <a:p>
          <a:endParaRPr lang="en-US"/>
        </a:p>
      </dgm:t>
    </dgm:pt>
    <dgm:pt modelId="{AF0F666D-2488-43D2-8CA4-066BD39B7F55}" type="pres">
      <dgm:prSet presAssocID="{C93E0037-8A09-4DD4-8541-DEA1263AC7A1}" presName="Accent5" presStyleLbl="node1" presStyleIdx="4" presStyleCnt="17" custLinFactX="100000" custLinFactY="61016" custLinFactNeighborX="158635" custLinFactNeighborY="100000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A04E50B4-5272-4439-8F3E-F30B23F47380}" type="pres">
      <dgm:prSet presAssocID="{C93E0037-8A09-4DD4-8541-DEA1263AC7A1}" presName="Accent6" presStyleLbl="node1" presStyleIdx="5" presStyleCnt="17" custLinFactX="59923" custLinFactY="100000" custLinFactNeighborX="100000" custLinFactNeighborY="145979"/>
      <dgm:spPr>
        <a:solidFill>
          <a:srgbClr val="D6D6F5">
            <a:alpha val="76863"/>
          </a:srgbClr>
        </a:solidFill>
      </dgm:spPr>
      <dgm:t>
        <a:bodyPr/>
        <a:lstStyle/>
        <a:p>
          <a:endParaRPr lang="en-US"/>
        </a:p>
      </dgm:t>
    </dgm:pt>
    <dgm:pt modelId="{889C4777-D4E6-44BA-9620-1EB15E57BF16}" type="pres">
      <dgm:prSet presAssocID="{BA13B189-BB4D-4584-BB1F-B2B02D985BBE}" presName="Child1" presStyleLbl="node1" presStyleIdx="6" presStyleCnt="17" custLinFactNeighborX="-2327" custLinFactNeighborY="-18977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76A59D09-73E2-4E5C-8B8E-63DC04EB7E68}" type="pres">
      <dgm:prSet presAssocID="{BA13B189-BB4D-4584-BB1F-B2B02D985BBE}" presName="Accent7" presStyleCnt="0"/>
      <dgm:spPr/>
      <dgm:t>
        <a:bodyPr/>
        <a:lstStyle/>
        <a:p>
          <a:endParaRPr lang="en-US"/>
        </a:p>
      </dgm:t>
    </dgm:pt>
    <dgm:pt modelId="{B32344FF-5ABD-4249-9C93-9E7BA52699F8}" type="pres">
      <dgm:prSet presAssocID="{BA13B189-BB4D-4584-BB1F-B2B02D985BBE}" presName="AccentHold1" presStyleLbl="node1" presStyleIdx="7" presStyleCnt="17" custLinFactX="87534" custLinFactY="16553" custLinFactNeighborX="100000" custLinFactNeighborY="100000"/>
      <dgm:spPr>
        <a:solidFill>
          <a:srgbClr val="D6D6F5">
            <a:alpha val="76863"/>
          </a:srgbClr>
        </a:solidFill>
      </dgm:spPr>
      <dgm:t>
        <a:bodyPr/>
        <a:lstStyle/>
        <a:p>
          <a:endParaRPr lang="en-US"/>
        </a:p>
      </dgm:t>
    </dgm:pt>
    <dgm:pt modelId="{0FFC4796-7CEF-4C14-8ED5-1FB8FD1C61C6}" type="pres">
      <dgm:prSet presAssocID="{BA13B189-BB4D-4584-BB1F-B2B02D985BBE}" presName="Accent8" presStyleCnt="0"/>
      <dgm:spPr/>
      <dgm:t>
        <a:bodyPr/>
        <a:lstStyle/>
        <a:p>
          <a:endParaRPr lang="en-US"/>
        </a:p>
      </dgm:t>
    </dgm:pt>
    <dgm:pt modelId="{5C881A08-5064-42DF-A3D9-CCEEB72631FD}" type="pres">
      <dgm:prSet presAssocID="{BA13B189-BB4D-4584-BB1F-B2B02D985BBE}" presName="AccentHold2" presStyleLbl="node1" presStyleIdx="8" presStyleCnt="17" custLinFactX="88753" custLinFactY="36987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8FD49995-4094-4987-A814-EA2712171798}" type="pres">
      <dgm:prSet presAssocID="{335E2239-1D4C-482A-A8D2-0E9160EEA189}" presName="Child2" presStyleLbl="node1" presStyleIdx="9" presStyleCnt="17" custScaleX="135031" custScaleY="138851" custLinFactNeighborX="22451" custLinFactNeighborY="23945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F5B76EF4-9D19-4602-B560-1204C4F21A9D}" type="pres">
      <dgm:prSet presAssocID="{335E2239-1D4C-482A-A8D2-0E9160EEA189}" presName="Accent9" presStyleCnt="0"/>
      <dgm:spPr/>
      <dgm:t>
        <a:bodyPr/>
        <a:lstStyle/>
        <a:p>
          <a:endParaRPr lang="en-US"/>
        </a:p>
      </dgm:t>
    </dgm:pt>
    <dgm:pt modelId="{BB8FC7EF-DE4F-4636-9AA0-31B83586CB51}" type="pres">
      <dgm:prSet presAssocID="{335E2239-1D4C-482A-A8D2-0E9160EEA189}" presName="AccentHold1" presStyleLbl="node1" presStyleIdx="10" presStyleCnt="17" custLinFactX="15959" custLinFactY="78054" custLinFactNeighborX="100000" custLinFactNeighborY="100000"/>
      <dgm:spPr>
        <a:solidFill>
          <a:srgbClr val="D6D6F5">
            <a:alpha val="76863"/>
          </a:srgbClr>
        </a:solidFill>
      </dgm:spPr>
      <dgm:t>
        <a:bodyPr/>
        <a:lstStyle/>
        <a:p>
          <a:endParaRPr lang="en-US"/>
        </a:p>
      </dgm:t>
    </dgm:pt>
    <dgm:pt modelId="{D4499167-F4E2-42D7-9039-C941F0B8C44C}" type="pres">
      <dgm:prSet presAssocID="{335E2239-1D4C-482A-A8D2-0E9160EEA189}" presName="Accent10" presStyleCnt="0"/>
      <dgm:spPr/>
      <dgm:t>
        <a:bodyPr/>
        <a:lstStyle/>
        <a:p>
          <a:endParaRPr lang="en-US"/>
        </a:p>
      </dgm:t>
    </dgm:pt>
    <dgm:pt modelId="{4E8F48B6-3D00-41BC-94B4-95002761EA48}" type="pres">
      <dgm:prSet presAssocID="{335E2239-1D4C-482A-A8D2-0E9160EEA189}" presName="AccentHold2" presStyleLbl="node1" presStyleIdx="11" presStyleCnt="17" custLinFactX="200000" custLinFactY="-273799" custLinFactNeighborX="277259" custLinFactNeighborY="-300000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8C855047-0AAF-431B-9EE0-0B8E3CAD38E5}" type="pres">
      <dgm:prSet presAssocID="{335E2239-1D4C-482A-A8D2-0E9160EEA189}" presName="Accent11" presStyleCnt="0"/>
      <dgm:spPr/>
      <dgm:t>
        <a:bodyPr/>
        <a:lstStyle/>
        <a:p>
          <a:endParaRPr lang="en-US"/>
        </a:p>
      </dgm:t>
    </dgm:pt>
    <dgm:pt modelId="{3D8C472A-D6E6-4788-8FAE-61FB4198B712}" type="pres">
      <dgm:prSet presAssocID="{335E2239-1D4C-482A-A8D2-0E9160EEA189}" presName="AccentHold3" presStyleLbl="node1" presStyleIdx="12" presStyleCnt="17" custLinFactX="200000" custLinFactY="100000" custLinFactNeighborX="265771" custLinFactNeighborY="186978"/>
      <dgm:spPr>
        <a:solidFill>
          <a:srgbClr val="D6D6F5">
            <a:alpha val="76863"/>
          </a:srgbClr>
        </a:solidFill>
      </dgm:spPr>
      <dgm:t>
        <a:bodyPr/>
        <a:lstStyle/>
        <a:p>
          <a:endParaRPr lang="en-US"/>
        </a:p>
      </dgm:t>
    </dgm:pt>
    <dgm:pt modelId="{9851B102-3802-4762-8420-63FD277BF47F}" type="pres">
      <dgm:prSet presAssocID="{A30420FF-C6D0-4464-9A29-688FB8461498}" presName="Child3" presStyleLbl="node1" presStyleIdx="13" presStyleCnt="17" custLinFactNeighborX="11205" custLinFactNeighborY="2320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C8BDAC96-71B3-4F26-B131-B90BC7CE4012}" type="pres">
      <dgm:prSet presAssocID="{A30420FF-C6D0-4464-9A29-688FB8461498}" presName="Accent12" presStyleCnt="0"/>
      <dgm:spPr/>
      <dgm:t>
        <a:bodyPr/>
        <a:lstStyle/>
        <a:p>
          <a:endParaRPr lang="en-US"/>
        </a:p>
      </dgm:t>
    </dgm:pt>
    <dgm:pt modelId="{6F020516-96FB-4899-89FB-830FCAB001E6}" type="pres">
      <dgm:prSet presAssocID="{A30420FF-C6D0-4464-9A29-688FB8461498}" presName="AccentHold1" presStyleLbl="node1" presStyleIdx="14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E5CF471-F673-4DB5-B451-8FDA2C902E49}" type="pres">
      <dgm:prSet presAssocID="{9D74355F-928D-479E-9444-8BFA02948643}" presName="Child4" presStyleLbl="node1" presStyleIdx="15" presStyleCnt="17" custScaleX="145749" custScaleY="142181" custLinFactX="-8804" custLinFactNeighborX="-100000" custLinFactNeighborY="-22984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84AEA3AE-224A-4B23-BE59-2FF0232D7CD5}" type="pres">
      <dgm:prSet presAssocID="{9D74355F-928D-479E-9444-8BFA02948643}" presName="Accent13" presStyleCnt="0"/>
      <dgm:spPr/>
      <dgm:t>
        <a:bodyPr/>
        <a:lstStyle/>
        <a:p>
          <a:endParaRPr lang="en-US"/>
        </a:p>
      </dgm:t>
    </dgm:pt>
    <dgm:pt modelId="{D4CD0561-324D-40BD-AC10-BF4888F0DA7A}" type="pres">
      <dgm:prSet presAssocID="{9D74355F-928D-479E-9444-8BFA02948643}" presName="AccentHold1" presStyleLbl="node1" presStyleIdx="16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EA2E72EA-F8DA-47A4-AE0D-374E700CC435}" type="presOf" srcId="{A30420FF-C6D0-4464-9A29-688FB8461498}" destId="{9851B102-3802-4762-8420-63FD277BF47F}" srcOrd="0" destOrd="0" presId="urn:microsoft.com/office/officeart/2009/3/layout/CircleRelationship"/>
    <dgm:cxn modelId="{BC3A2C6A-04CF-4C22-9F05-4F63E74E40F0}" srcId="{C93E0037-8A09-4DD4-8541-DEA1263AC7A1}" destId="{335E2239-1D4C-482A-A8D2-0E9160EEA189}" srcOrd="1" destOrd="0" parTransId="{75712270-D517-4CBC-8995-45388C679574}" sibTransId="{F2F97035-F03F-407A-B5F1-73F2CCC1C115}"/>
    <dgm:cxn modelId="{DF3FD37C-7250-435F-80B6-20B9279BD8C5}" srcId="{C93E0037-8A09-4DD4-8541-DEA1263AC7A1}" destId="{A30420FF-C6D0-4464-9A29-688FB8461498}" srcOrd="2" destOrd="0" parTransId="{B761890D-423A-4171-9EB9-07A21D5D5C9E}" sibTransId="{E1389356-9844-490C-A434-9D468F672B82}"/>
    <dgm:cxn modelId="{C14AB655-87F5-4533-87E0-D8D4B8DD2690}" srcId="{C93E0037-8A09-4DD4-8541-DEA1263AC7A1}" destId="{9D74355F-928D-479E-9444-8BFA02948643}" srcOrd="3" destOrd="0" parTransId="{E2DFE6D4-4981-4B4E-8289-A0590A112A3A}" sibTransId="{6A58C725-6D9A-41C5-9E79-82787F09626B}"/>
    <dgm:cxn modelId="{2F3D4684-5389-4E43-939B-021546E94714}" srcId="{82FEF947-9D26-4FDF-97DD-F879919DF2AB}" destId="{C93E0037-8A09-4DD4-8541-DEA1263AC7A1}" srcOrd="0" destOrd="0" parTransId="{45C890EF-3A49-4B3A-9BF1-E8ABF71F1E6F}" sibTransId="{8ED4FEA5-D118-4511-ABF8-19F60185971F}"/>
    <dgm:cxn modelId="{C6CF2DB7-DE3C-48A9-9CDB-FB437CB6E3AD}" type="presOf" srcId="{C93E0037-8A09-4DD4-8541-DEA1263AC7A1}" destId="{B540BC2D-673C-4610-931B-7D9F11C458EF}" srcOrd="0" destOrd="0" presId="urn:microsoft.com/office/officeart/2009/3/layout/CircleRelationship"/>
    <dgm:cxn modelId="{96A49F87-7AA6-4E56-9B4D-D828C50AAA94}" type="presOf" srcId="{82FEF947-9D26-4FDF-97DD-F879919DF2AB}" destId="{C658BA59-7A78-4315-B04F-BB1ED84D5697}" srcOrd="0" destOrd="0" presId="urn:microsoft.com/office/officeart/2009/3/layout/CircleRelationship"/>
    <dgm:cxn modelId="{03DBD589-5DDD-4E92-88AE-0C0ECEE6D0BA}" type="presOf" srcId="{BA13B189-BB4D-4584-BB1F-B2B02D985BBE}" destId="{889C4777-D4E6-44BA-9620-1EB15E57BF16}" srcOrd="0" destOrd="0" presId="urn:microsoft.com/office/officeart/2009/3/layout/CircleRelationship"/>
    <dgm:cxn modelId="{507686A9-1881-4353-89E6-1A8755456605}" type="presOf" srcId="{335E2239-1D4C-482A-A8D2-0E9160EEA189}" destId="{8FD49995-4094-4987-A814-EA2712171798}" srcOrd="0" destOrd="0" presId="urn:microsoft.com/office/officeart/2009/3/layout/CircleRelationship"/>
    <dgm:cxn modelId="{EB452B61-FC7A-48AF-9329-704AF8B880A4}" type="presOf" srcId="{9D74355F-928D-479E-9444-8BFA02948643}" destId="{3E5CF471-F673-4DB5-B451-8FDA2C902E49}" srcOrd="0" destOrd="0" presId="urn:microsoft.com/office/officeart/2009/3/layout/CircleRelationship"/>
    <dgm:cxn modelId="{0D60DE6A-1A64-485E-A4BA-B40662CB8CAC}" srcId="{C93E0037-8A09-4DD4-8541-DEA1263AC7A1}" destId="{BA13B189-BB4D-4584-BB1F-B2B02D985BBE}" srcOrd="0" destOrd="0" parTransId="{BA866C2F-BE05-4FBC-87DE-B59F3CC0B75B}" sibTransId="{AB98D711-73C8-49F2-A84F-3038CF110552}"/>
    <dgm:cxn modelId="{D53B2670-7116-46D2-8296-1F9641B6AE0F}" type="presParOf" srcId="{C658BA59-7A78-4315-B04F-BB1ED84D5697}" destId="{B540BC2D-673C-4610-931B-7D9F11C458EF}" srcOrd="0" destOrd="0" presId="urn:microsoft.com/office/officeart/2009/3/layout/CircleRelationship"/>
    <dgm:cxn modelId="{25512F71-3DA0-4ADD-8480-96E0D57FCF4C}" type="presParOf" srcId="{C658BA59-7A78-4315-B04F-BB1ED84D5697}" destId="{45F13312-AFF2-4F0F-BE75-0A44195BEC05}" srcOrd="1" destOrd="0" presId="urn:microsoft.com/office/officeart/2009/3/layout/CircleRelationship"/>
    <dgm:cxn modelId="{1AD8D440-40BD-4350-A3A3-E00135BF4027}" type="presParOf" srcId="{C658BA59-7A78-4315-B04F-BB1ED84D5697}" destId="{8095E395-0FDF-4BA4-98ED-E6EA8BE75173}" srcOrd="2" destOrd="0" presId="urn:microsoft.com/office/officeart/2009/3/layout/CircleRelationship"/>
    <dgm:cxn modelId="{0BE9EB9A-11EB-49B5-A6C4-AA35C2B16E7A}" type="presParOf" srcId="{C658BA59-7A78-4315-B04F-BB1ED84D5697}" destId="{FEA72A1B-F016-44BD-8C9E-DC31B6287E5E}" srcOrd="3" destOrd="0" presId="urn:microsoft.com/office/officeart/2009/3/layout/CircleRelationship"/>
    <dgm:cxn modelId="{545D631B-7B4E-4767-B1AA-2FD915D36BE2}" type="presParOf" srcId="{C658BA59-7A78-4315-B04F-BB1ED84D5697}" destId="{AB848E2F-248F-40EE-97A0-6389BA5BDCA6}" srcOrd="4" destOrd="0" presId="urn:microsoft.com/office/officeart/2009/3/layout/CircleRelationship"/>
    <dgm:cxn modelId="{B5961B11-92A9-4F80-B43A-65CEF4431BD7}" type="presParOf" srcId="{C658BA59-7A78-4315-B04F-BB1ED84D5697}" destId="{AF0F666D-2488-43D2-8CA4-066BD39B7F55}" srcOrd="5" destOrd="0" presId="urn:microsoft.com/office/officeart/2009/3/layout/CircleRelationship"/>
    <dgm:cxn modelId="{01C955BF-EFCD-40BD-84A3-143BE859F92D}" type="presParOf" srcId="{C658BA59-7A78-4315-B04F-BB1ED84D5697}" destId="{A04E50B4-5272-4439-8F3E-F30B23F47380}" srcOrd="6" destOrd="0" presId="urn:microsoft.com/office/officeart/2009/3/layout/CircleRelationship"/>
    <dgm:cxn modelId="{C514FEBD-2BF1-42DA-B492-4436F9E41DBE}" type="presParOf" srcId="{C658BA59-7A78-4315-B04F-BB1ED84D5697}" destId="{889C4777-D4E6-44BA-9620-1EB15E57BF16}" srcOrd="7" destOrd="0" presId="urn:microsoft.com/office/officeart/2009/3/layout/CircleRelationship"/>
    <dgm:cxn modelId="{23B9E7AE-6FE8-4AAF-BCB0-4A4F50A64188}" type="presParOf" srcId="{C658BA59-7A78-4315-B04F-BB1ED84D5697}" destId="{76A59D09-73E2-4E5C-8B8E-63DC04EB7E68}" srcOrd="8" destOrd="0" presId="urn:microsoft.com/office/officeart/2009/3/layout/CircleRelationship"/>
    <dgm:cxn modelId="{B812A5EA-9133-42FC-87E5-4737FA3BFC4C}" type="presParOf" srcId="{76A59D09-73E2-4E5C-8B8E-63DC04EB7E68}" destId="{B32344FF-5ABD-4249-9C93-9E7BA52699F8}" srcOrd="0" destOrd="0" presId="urn:microsoft.com/office/officeart/2009/3/layout/CircleRelationship"/>
    <dgm:cxn modelId="{102A7C0F-E333-4C2B-95CF-8CF34C91E43D}" type="presParOf" srcId="{C658BA59-7A78-4315-B04F-BB1ED84D5697}" destId="{0FFC4796-7CEF-4C14-8ED5-1FB8FD1C61C6}" srcOrd="9" destOrd="0" presId="urn:microsoft.com/office/officeart/2009/3/layout/CircleRelationship"/>
    <dgm:cxn modelId="{BF6A4728-63F1-42FB-AB78-28B18CE23C04}" type="presParOf" srcId="{0FFC4796-7CEF-4C14-8ED5-1FB8FD1C61C6}" destId="{5C881A08-5064-42DF-A3D9-CCEEB72631FD}" srcOrd="0" destOrd="0" presId="urn:microsoft.com/office/officeart/2009/3/layout/CircleRelationship"/>
    <dgm:cxn modelId="{F49BDC7D-DF70-495C-8084-98B4A7CD340E}" type="presParOf" srcId="{C658BA59-7A78-4315-B04F-BB1ED84D5697}" destId="{8FD49995-4094-4987-A814-EA2712171798}" srcOrd="10" destOrd="0" presId="urn:microsoft.com/office/officeart/2009/3/layout/CircleRelationship"/>
    <dgm:cxn modelId="{C7ED7E53-81D2-4C23-9419-A282F63DF767}" type="presParOf" srcId="{C658BA59-7A78-4315-B04F-BB1ED84D5697}" destId="{F5B76EF4-9D19-4602-B560-1204C4F21A9D}" srcOrd="11" destOrd="0" presId="urn:microsoft.com/office/officeart/2009/3/layout/CircleRelationship"/>
    <dgm:cxn modelId="{CBF10FF1-E091-4C4E-B32A-397DC27B189A}" type="presParOf" srcId="{F5B76EF4-9D19-4602-B560-1204C4F21A9D}" destId="{BB8FC7EF-DE4F-4636-9AA0-31B83586CB51}" srcOrd="0" destOrd="0" presId="urn:microsoft.com/office/officeart/2009/3/layout/CircleRelationship"/>
    <dgm:cxn modelId="{35475277-BDB1-4C54-B293-0CBED869265A}" type="presParOf" srcId="{C658BA59-7A78-4315-B04F-BB1ED84D5697}" destId="{D4499167-F4E2-42D7-9039-C941F0B8C44C}" srcOrd="12" destOrd="0" presId="urn:microsoft.com/office/officeart/2009/3/layout/CircleRelationship"/>
    <dgm:cxn modelId="{B2DF2F72-EAA0-4C1D-9E6C-C10FCC1C6314}" type="presParOf" srcId="{D4499167-F4E2-42D7-9039-C941F0B8C44C}" destId="{4E8F48B6-3D00-41BC-94B4-95002761EA48}" srcOrd="0" destOrd="0" presId="urn:microsoft.com/office/officeart/2009/3/layout/CircleRelationship"/>
    <dgm:cxn modelId="{64D1756E-908A-4E62-85B8-1E592766B34A}" type="presParOf" srcId="{C658BA59-7A78-4315-B04F-BB1ED84D5697}" destId="{8C855047-0AAF-431B-9EE0-0B8E3CAD38E5}" srcOrd="13" destOrd="0" presId="urn:microsoft.com/office/officeart/2009/3/layout/CircleRelationship"/>
    <dgm:cxn modelId="{D8483E77-E7A7-43F0-B70D-344FAD55598A}" type="presParOf" srcId="{8C855047-0AAF-431B-9EE0-0B8E3CAD38E5}" destId="{3D8C472A-D6E6-4788-8FAE-61FB4198B712}" srcOrd="0" destOrd="0" presId="urn:microsoft.com/office/officeart/2009/3/layout/CircleRelationship"/>
    <dgm:cxn modelId="{014E55DB-A5B2-4B40-8B8C-0FE7CBBBEE5D}" type="presParOf" srcId="{C658BA59-7A78-4315-B04F-BB1ED84D5697}" destId="{9851B102-3802-4762-8420-63FD277BF47F}" srcOrd="14" destOrd="0" presId="urn:microsoft.com/office/officeart/2009/3/layout/CircleRelationship"/>
    <dgm:cxn modelId="{9D12D169-F32C-4BCE-9E2D-A4178910E2D8}" type="presParOf" srcId="{C658BA59-7A78-4315-B04F-BB1ED84D5697}" destId="{C8BDAC96-71B3-4F26-B131-B90BC7CE4012}" srcOrd="15" destOrd="0" presId="urn:microsoft.com/office/officeart/2009/3/layout/CircleRelationship"/>
    <dgm:cxn modelId="{242C1D61-0A97-4502-B9CB-BBB63E23EB7D}" type="presParOf" srcId="{C8BDAC96-71B3-4F26-B131-B90BC7CE4012}" destId="{6F020516-96FB-4899-89FB-830FCAB001E6}" srcOrd="0" destOrd="0" presId="urn:microsoft.com/office/officeart/2009/3/layout/CircleRelationship"/>
    <dgm:cxn modelId="{4622B5B0-E2FB-403D-9C61-DDF790A00237}" type="presParOf" srcId="{C658BA59-7A78-4315-B04F-BB1ED84D5697}" destId="{3E5CF471-F673-4DB5-B451-8FDA2C902E49}" srcOrd="16" destOrd="0" presId="urn:microsoft.com/office/officeart/2009/3/layout/CircleRelationship"/>
    <dgm:cxn modelId="{01F90821-ABF0-422A-A6E2-29BB24D14EAA}" type="presParOf" srcId="{C658BA59-7A78-4315-B04F-BB1ED84D5697}" destId="{84AEA3AE-224A-4B23-BE59-2FF0232D7CD5}" srcOrd="17" destOrd="0" presId="urn:microsoft.com/office/officeart/2009/3/layout/CircleRelationship"/>
    <dgm:cxn modelId="{CD1F6638-46D3-44D2-8BAC-0B9710DFD523}" type="presParOf" srcId="{84AEA3AE-224A-4B23-BE59-2FF0232D7CD5}" destId="{D4CD0561-324D-40BD-AC10-BF4888F0DA7A}" srcOrd="0" destOrd="0" presId="urn:microsoft.com/office/officeart/2009/3/layout/CircleRelationship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986B00-D282-4F73-9896-DEA1759433BD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8726610-9483-4D68-94C9-F4A39A89DC7D}">
      <dgm:prSet/>
      <dgm:spPr>
        <a:solidFill>
          <a:srgbClr val="FFC000"/>
        </a:solidFill>
      </dgm:spPr>
      <dgm:t>
        <a:bodyPr/>
        <a:lstStyle/>
        <a:p>
          <a:pPr rtl="0"/>
          <a:r>
            <a:rPr lang="el-GR" dirty="0" smtClean="0">
              <a:solidFill>
                <a:schemeClr val="tx1"/>
              </a:solidFill>
            </a:rPr>
            <a:t>Σχεδίαση </a:t>
          </a:r>
          <a:r>
            <a:rPr lang="el-GR" dirty="0" smtClean="0">
              <a:solidFill>
                <a:schemeClr val="tx1"/>
              </a:solidFill>
            </a:rPr>
            <a:t>του </a:t>
          </a:r>
          <a:r>
            <a:rPr lang="el-GR" dirty="0" smtClean="0">
              <a:solidFill>
                <a:schemeClr val="tx1"/>
              </a:solidFill>
            </a:rPr>
            <a:t>σκελετού.</a:t>
          </a:r>
          <a:endParaRPr lang="el-GR" dirty="0">
            <a:solidFill>
              <a:schemeClr val="tx1"/>
            </a:solidFill>
          </a:endParaRPr>
        </a:p>
      </dgm:t>
    </dgm:pt>
    <dgm:pt modelId="{B7BD3F2B-4D13-4D78-9123-71DF8F59101E}" type="parTrans" cxnId="{37A1A2DC-42A0-4BDD-BA66-E25FCCB7A283}">
      <dgm:prSet/>
      <dgm:spPr/>
      <dgm:t>
        <a:bodyPr/>
        <a:lstStyle/>
        <a:p>
          <a:endParaRPr lang="el-GR"/>
        </a:p>
      </dgm:t>
    </dgm:pt>
    <dgm:pt modelId="{47EA5B31-CABC-478A-B66F-090C31E7A641}" type="sibTrans" cxnId="{37A1A2DC-42A0-4BDD-BA66-E25FCCB7A283}">
      <dgm:prSet/>
      <dgm:spPr/>
      <dgm:t>
        <a:bodyPr/>
        <a:lstStyle/>
        <a:p>
          <a:endParaRPr lang="el-GR"/>
        </a:p>
      </dgm:t>
    </dgm:pt>
    <dgm:pt modelId="{D5BFAFED-5737-4873-9E79-BCAE094E021B}">
      <dgm:prSet/>
      <dgm:spPr>
        <a:solidFill>
          <a:srgbClr val="FFC000"/>
        </a:solidFill>
      </dgm:spPr>
      <dgm:t>
        <a:bodyPr/>
        <a:lstStyle/>
        <a:p>
          <a:pPr rtl="0"/>
          <a:r>
            <a:rPr lang="el-GR" dirty="0" smtClean="0">
              <a:solidFill>
                <a:schemeClr val="tx1"/>
              </a:solidFill>
            </a:rPr>
            <a:t>Εύρεση υλικών για το σκελετό.</a:t>
          </a:r>
          <a:endParaRPr lang="el-GR" dirty="0">
            <a:solidFill>
              <a:schemeClr val="tx1"/>
            </a:solidFill>
          </a:endParaRPr>
        </a:p>
      </dgm:t>
    </dgm:pt>
    <dgm:pt modelId="{FFAEA7D1-3124-4C47-8FC6-84565DE5B156}" type="parTrans" cxnId="{2C4D5867-2C46-4582-9ABD-99917A79997B}">
      <dgm:prSet/>
      <dgm:spPr/>
      <dgm:t>
        <a:bodyPr/>
        <a:lstStyle/>
        <a:p>
          <a:endParaRPr lang="el-GR"/>
        </a:p>
      </dgm:t>
    </dgm:pt>
    <dgm:pt modelId="{CFE1DDC6-77CD-4F7A-8C72-3D117F4B32AB}" type="sibTrans" cxnId="{2C4D5867-2C46-4582-9ABD-99917A79997B}">
      <dgm:prSet/>
      <dgm:spPr/>
      <dgm:t>
        <a:bodyPr/>
        <a:lstStyle/>
        <a:p>
          <a:endParaRPr lang="el-GR"/>
        </a:p>
      </dgm:t>
    </dgm:pt>
    <dgm:pt modelId="{BE9F7A25-6B70-4E31-A34D-95F41D504CDF}">
      <dgm:prSet/>
      <dgm:spPr>
        <a:solidFill>
          <a:srgbClr val="FFC000"/>
        </a:solidFill>
      </dgm:spPr>
      <dgm:t>
        <a:bodyPr/>
        <a:lstStyle/>
        <a:p>
          <a:pPr rtl="0"/>
          <a:r>
            <a:rPr lang="el-GR" dirty="0" smtClean="0">
              <a:solidFill>
                <a:schemeClr val="tx1"/>
              </a:solidFill>
            </a:rPr>
            <a:t>Κατασκευή του σκελετού.</a:t>
          </a:r>
          <a:endParaRPr lang="el-GR" dirty="0">
            <a:solidFill>
              <a:schemeClr val="tx1"/>
            </a:solidFill>
          </a:endParaRPr>
        </a:p>
      </dgm:t>
    </dgm:pt>
    <dgm:pt modelId="{4F1F1D26-1D8A-442B-A27E-CDDDB3DF3B82}" type="parTrans" cxnId="{113B47C7-979E-4288-969C-3FB21402BEF0}">
      <dgm:prSet/>
      <dgm:spPr/>
      <dgm:t>
        <a:bodyPr/>
        <a:lstStyle/>
        <a:p>
          <a:endParaRPr lang="el-GR"/>
        </a:p>
      </dgm:t>
    </dgm:pt>
    <dgm:pt modelId="{1198F6FE-D660-47F0-A8AE-C72B70FFE104}" type="sibTrans" cxnId="{113B47C7-979E-4288-969C-3FB21402BEF0}">
      <dgm:prSet/>
      <dgm:spPr/>
      <dgm:t>
        <a:bodyPr/>
        <a:lstStyle/>
        <a:p>
          <a:endParaRPr lang="el-GR"/>
        </a:p>
      </dgm:t>
    </dgm:pt>
    <dgm:pt modelId="{3ECFB959-F494-4657-AC23-A7BE01287244}" type="pres">
      <dgm:prSet presAssocID="{23986B00-D282-4F73-9896-DEA1759433B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A7DBB2CE-3C2F-42AB-B8AB-857A7A6AED53}" type="pres">
      <dgm:prSet presAssocID="{23986B00-D282-4F73-9896-DEA1759433BD}" presName="dummyMaxCanvas" presStyleCnt="0">
        <dgm:presLayoutVars/>
      </dgm:prSet>
      <dgm:spPr/>
    </dgm:pt>
    <dgm:pt modelId="{24B29E01-E148-404C-8422-D7875C20F750}" type="pres">
      <dgm:prSet presAssocID="{23986B00-D282-4F73-9896-DEA1759433B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194BBA3-6634-4164-92E3-69E0D8D5F8E0}" type="pres">
      <dgm:prSet presAssocID="{23986B00-D282-4F73-9896-DEA1759433B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63EA514-7BCA-4A1A-B4CE-4FCE0C3C538B}" type="pres">
      <dgm:prSet presAssocID="{23986B00-D282-4F73-9896-DEA1759433B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7B3DA64-D680-4CF8-9F71-1808FA77581F}" type="pres">
      <dgm:prSet presAssocID="{23986B00-D282-4F73-9896-DEA1759433B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3E627C5-6E59-4A41-A5BF-380E8B55A09D}" type="pres">
      <dgm:prSet presAssocID="{23986B00-D282-4F73-9896-DEA1759433B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6E0913D-EC51-4BA0-A83E-4A90431931F7}" type="pres">
      <dgm:prSet presAssocID="{23986B00-D282-4F73-9896-DEA1759433B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F1DC568-9243-44BD-AA65-FE9E6C3F9B2B}" type="pres">
      <dgm:prSet presAssocID="{23986B00-D282-4F73-9896-DEA1759433B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C917A0C-9BF9-4B3E-AA09-BA8284F2B3AA}" type="pres">
      <dgm:prSet presAssocID="{23986B00-D282-4F73-9896-DEA1759433B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AEC40DA9-AA82-49D2-85DA-A646538AF145}" type="presOf" srcId="{D5BFAFED-5737-4873-9E79-BCAE094E021B}" destId="{EF1DC568-9243-44BD-AA65-FE9E6C3F9B2B}" srcOrd="1" destOrd="0" presId="urn:microsoft.com/office/officeart/2005/8/layout/vProcess5"/>
    <dgm:cxn modelId="{6EE6FB92-3D1F-4559-B51A-A56CC3183C79}" type="presOf" srcId="{47EA5B31-CABC-478A-B66F-090C31E7A641}" destId="{37B3DA64-D680-4CF8-9F71-1808FA77581F}" srcOrd="0" destOrd="0" presId="urn:microsoft.com/office/officeart/2005/8/layout/vProcess5"/>
    <dgm:cxn modelId="{37A1A2DC-42A0-4BDD-BA66-E25FCCB7A283}" srcId="{23986B00-D282-4F73-9896-DEA1759433BD}" destId="{88726610-9483-4D68-94C9-F4A39A89DC7D}" srcOrd="0" destOrd="0" parTransId="{B7BD3F2B-4D13-4D78-9123-71DF8F59101E}" sibTransId="{47EA5B31-CABC-478A-B66F-090C31E7A641}"/>
    <dgm:cxn modelId="{C59F3AD5-C392-4727-B79B-3560A82A18B4}" type="presOf" srcId="{88726610-9483-4D68-94C9-F4A39A89DC7D}" destId="{46E0913D-EC51-4BA0-A83E-4A90431931F7}" srcOrd="1" destOrd="0" presId="urn:microsoft.com/office/officeart/2005/8/layout/vProcess5"/>
    <dgm:cxn modelId="{07C695A9-3CD4-4857-8F61-AE0C4B859265}" type="presOf" srcId="{23986B00-D282-4F73-9896-DEA1759433BD}" destId="{3ECFB959-F494-4657-AC23-A7BE01287244}" srcOrd="0" destOrd="0" presId="urn:microsoft.com/office/officeart/2005/8/layout/vProcess5"/>
    <dgm:cxn modelId="{2BCC3A9D-C8B4-44CB-A219-48639444FDE8}" type="presOf" srcId="{CFE1DDC6-77CD-4F7A-8C72-3D117F4B32AB}" destId="{F3E627C5-6E59-4A41-A5BF-380E8B55A09D}" srcOrd="0" destOrd="0" presId="urn:microsoft.com/office/officeart/2005/8/layout/vProcess5"/>
    <dgm:cxn modelId="{BEBFD601-88D6-43F6-9D1C-E66156350A89}" type="presOf" srcId="{BE9F7A25-6B70-4E31-A34D-95F41D504CDF}" destId="{4C917A0C-9BF9-4B3E-AA09-BA8284F2B3AA}" srcOrd="1" destOrd="0" presId="urn:microsoft.com/office/officeart/2005/8/layout/vProcess5"/>
    <dgm:cxn modelId="{2C4D5867-2C46-4582-9ABD-99917A79997B}" srcId="{23986B00-D282-4F73-9896-DEA1759433BD}" destId="{D5BFAFED-5737-4873-9E79-BCAE094E021B}" srcOrd="1" destOrd="0" parTransId="{FFAEA7D1-3124-4C47-8FC6-84565DE5B156}" sibTransId="{CFE1DDC6-77CD-4F7A-8C72-3D117F4B32AB}"/>
    <dgm:cxn modelId="{AE60BC4F-AB46-4560-822A-C55A4948F2E1}" type="presOf" srcId="{BE9F7A25-6B70-4E31-A34D-95F41D504CDF}" destId="{563EA514-7BCA-4A1A-B4CE-4FCE0C3C538B}" srcOrd="0" destOrd="0" presId="urn:microsoft.com/office/officeart/2005/8/layout/vProcess5"/>
    <dgm:cxn modelId="{6A943F65-2DDA-4C07-B54F-A66C23C69C69}" type="presOf" srcId="{88726610-9483-4D68-94C9-F4A39A89DC7D}" destId="{24B29E01-E148-404C-8422-D7875C20F750}" srcOrd="0" destOrd="0" presId="urn:microsoft.com/office/officeart/2005/8/layout/vProcess5"/>
    <dgm:cxn modelId="{55BB480E-060C-4CBA-A805-1C06A15AC540}" type="presOf" srcId="{D5BFAFED-5737-4873-9E79-BCAE094E021B}" destId="{F194BBA3-6634-4164-92E3-69E0D8D5F8E0}" srcOrd="0" destOrd="0" presId="urn:microsoft.com/office/officeart/2005/8/layout/vProcess5"/>
    <dgm:cxn modelId="{113B47C7-979E-4288-969C-3FB21402BEF0}" srcId="{23986B00-D282-4F73-9896-DEA1759433BD}" destId="{BE9F7A25-6B70-4E31-A34D-95F41D504CDF}" srcOrd="2" destOrd="0" parTransId="{4F1F1D26-1D8A-442B-A27E-CDDDB3DF3B82}" sibTransId="{1198F6FE-D660-47F0-A8AE-C72B70FFE104}"/>
    <dgm:cxn modelId="{25393C05-66CA-487F-80D1-43881CE25455}" type="presParOf" srcId="{3ECFB959-F494-4657-AC23-A7BE01287244}" destId="{A7DBB2CE-3C2F-42AB-B8AB-857A7A6AED53}" srcOrd="0" destOrd="0" presId="urn:microsoft.com/office/officeart/2005/8/layout/vProcess5"/>
    <dgm:cxn modelId="{C8671A3D-7309-48F6-A8E3-EC95B7B0F8D9}" type="presParOf" srcId="{3ECFB959-F494-4657-AC23-A7BE01287244}" destId="{24B29E01-E148-404C-8422-D7875C20F750}" srcOrd="1" destOrd="0" presId="urn:microsoft.com/office/officeart/2005/8/layout/vProcess5"/>
    <dgm:cxn modelId="{7DE11109-8A73-44EF-AA1D-23F82F545D14}" type="presParOf" srcId="{3ECFB959-F494-4657-AC23-A7BE01287244}" destId="{F194BBA3-6634-4164-92E3-69E0D8D5F8E0}" srcOrd="2" destOrd="0" presId="urn:microsoft.com/office/officeart/2005/8/layout/vProcess5"/>
    <dgm:cxn modelId="{B84241AB-0EF8-4B89-8EF1-D7917F6EDC00}" type="presParOf" srcId="{3ECFB959-F494-4657-AC23-A7BE01287244}" destId="{563EA514-7BCA-4A1A-B4CE-4FCE0C3C538B}" srcOrd="3" destOrd="0" presId="urn:microsoft.com/office/officeart/2005/8/layout/vProcess5"/>
    <dgm:cxn modelId="{902EF044-4AF2-408B-B200-7298C9260866}" type="presParOf" srcId="{3ECFB959-F494-4657-AC23-A7BE01287244}" destId="{37B3DA64-D680-4CF8-9F71-1808FA77581F}" srcOrd="4" destOrd="0" presId="urn:microsoft.com/office/officeart/2005/8/layout/vProcess5"/>
    <dgm:cxn modelId="{4C36A07E-93FB-4FC3-84BA-B64267F4F88D}" type="presParOf" srcId="{3ECFB959-F494-4657-AC23-A7BE01287244}" destId="{F3E627C5-6E59-4A41-A5BF-380E8B55A09D}" srcOrd="5" destOrd="0" presId="urn:microsoft.com/office/officeart/2005/8/layout/vProcess5"/>
    <dgm:cxn modelId="{63D7C8BB-2D09-4CAB-89B8-3F2A4C2FBCFC}" type="presParOf" srcId="{3ECFB959-F494-4657-AC23-A7BE01287244}" destId="{46E0913D-EC51-4BA0-A83E-4A90431931F7}" srcOrd="6" destOrd="0" presId="urn:microsoft.com/office/officeart/2005/8/layout/vProcess5"/>
    <dgm:cxn modelId="{4374521C-C802-4BA6-8F30-E3CC7F55A923}" type="presParOf" srcId="{3ECFB959-F494-4657-AC23-A7BE01287244}" destId="{EF1DC568-9243-44BD-AA65-FE9E6C3F9B2B}" srcOrd="7" destOrd="0" presId="urn:microsoft.com/office/officeart/2005/8/layout/vProcess5"/>
    <dgm:cxn modelId="{641ABF0A-701E-4C9A-B711-CD0A847EA415}" type="presParOf" srcId="{3ECFB959-F494-4657-AC23-A7BE01287244}" destId="{4C917A0C-9BF9-4B3E-AA09-BA8284F2B3AA}" srcOrd="8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523252-C83C-4D69-A321-DBB1A5EA5A4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D01D069B-B3A1-478E-9194-1AAB3B6E7ECD}">
      <dgm:prSet phldrT="[Κείμενο]"/>
      <dgm:spPr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</dgm:spPr>
      <dgm:t>
        <a:bodyPr/>
        <a:lstStyle/>
        <a:p>
          <a:r>
            <a:rPr lang="el-GR" dirty="0" smtClean="0"/>
            <a:t>Σύστημα Ευστάθειας</a:t>
          </a:r>
          <a:endParaRPr lang="el-GR" dirty="0"/>
        </a:p>
      </dgm:t>
    </dgm:pt>
    <dgm:pt modelId="{5640490B-ECE1-4BD6-84BD-EBE12D5094F0}" type="parTrans" cxnId="{842A5E29-203F-43B9-96DF-1AB2D18646A8}">
      <dgm:prSet/>
      <dgm:spPr/>
      <dgm:t>
        <a:bodyPr/>
        <a:lstStyle/>
        <a:p>
          <a:endParaRPr lang="el-GR"/>
        </a:p>
      </dgm:t>
    </dgm:pt>
    <dgm:pt modelId="{6B9B3D02-8303-4C7D-B0AF-D151A209B9AF}" type="sibTrans" cxnId="{842A5E29-203F-43B9-96DF-1AB2D18646A8}">
      <dgm:prSet/>
      <dgm:spPr/>
      <dgm:t>
        <a:bodyPr/>
        <a:lstStyle/>
        <a:p>
          <a:endParaRPr lang="el-GR"/>
        </a:p>
      </dgm:t>
    </dgm:pt>
    <dgm:pt modelId="{29518B5C-D498-4691-9695-4F5CE1664554}">
      <dgm:prSet phldrT="[Κείμενο]"/>
      <dgm:spPr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</dgm:spPr>
      <dgm:t>
        <a:bodyPr/>
        <a:lstStyle/>
        <a:p>
          <a:r>
            <a:rPr lang="el-GR" dirty="0" smtClean="0"/>
            <a:t>Απόκριση στις οδηγίες του χρήστη</a:t>
          </a:r>
          <a:endParaRPr lang="el-GR" dirty="0"/>
        </a:p>
      </dgm:t>
    </dgm:pt>
    <dgm:pt modelId="{E778FCC0-792B-4F7E-88AB-030C77B147BC}" type="parTrans" cxnId="{CBA83F7B-D707-45FF-B78D-949E195AD3B1}">
      <dgm:prSet/>
      <dgm:spPr/>
      <dgm:t>
        <a:bodyPr/>
        <a:lstStyle/>
        <a:p>
          <a:endParaRPr lang="el-GR"/>
        </a:p>
      </dgm:t>
    </dgm:pt>
    <dgm:pt modelId="{3E80CDF9-F43D-4350-A042-55D1C235CEA2}" type="sibTrans" cxnId="{CBA83F7B-D707-45FF-B78D-949E195AD3B1}">
      <dgm:prSet/>
      <dgm:spPr/>
      <dgm:t>
        <a:bodyPr/>
        <a:lstStyle/>
        <a:p>
          <a:endParaRPr lang="el-GR"/>
        </a:p>
      </dgm:t>
    </dgm:pt>
    <dgm:pt modelId="{E7107462-ECB5-4467-A097-FFEBD1489568}">
      <dgm:prSet phldrT="[Κείμενο]"/>
      <dgm:spPr>
        <a:solidFill>
          <a:srgbClr val="FFDDAB">
            <a:alpha val="90000"/>
          </a:srgbClr>
        </a:solidFill>
      </dgm:spPr>
      <dgm:t>
        <a:bodyPr/>
        <a:lstStyle/>
        <a:p>
          <a:r>
            <a:rPr lang="el-GR" dirty="0" smtClean="0"/>
            <a:t>Συνδυασμός του συστήματος  ευστάθειας με </a:t>
          </a:r>
          <a:r>
            <a:rPr lang="el-GR" dirty="0" smtClean="0"/>
            <a:t>το σύστημα τηλεχειρισμού.</a:t>
          </a:r>
          <a:endParaRPr lang="el-GR" dirty="0"/>
        </a:p>
      </dgm:t>
    </dgm:pt>
    <dgm:pt modelId="{1C3D15FB-16AE-426B-8FE6-44F01FAB26C0}" type="parTrans" cxnId="{F4C47810-CF48-4AF4-9C1D-AB69D9D11AD2}">
      <dgm:prSet/>
      <dgm:spPr/>
      <dgm:t>
        <a:bodyPr/>
        <a:lstStyle/>
        <a:p>
          <a:endParaRPr lang="el-GR"/>
        </a:p>
      </dgm:t>
    </dgm:pt>
    <dgm:pt modelId="{0ACED892-76E4-4BE2-91B1-36BFEBEDDC7C}" type="sibTrans" cxnId="{F4C47810-CF48-4AF4-9C1D-AB69D9D11AD2}">
      <dgm:prSet/>
      <dgm:spPr/>
      <dgm:t>
        <a:bodyPr/>
        <a:lstStyle/>
        <a:p>
          <a:endParaRPr lang="el-GR"/>
        </a:p>
      </dgm:t>
    </dgm:pt>
    <dgm:pt modelId="{DC57A813-391D-4AB9-B79A-B52F5E0C634A}">
      <dgm:prSet/>
      <dgm:spPr>
        <a:solidFill>
          <a:srgbClr val="FFDDAB">
            <a:alpha val="89804"/>
          </a:srgbClr>
        </a:solidFill>
      </dgm:spPr>
      <dgm:t>
        <a:bodyPr/>
        <a:lstStyle/>
        <a:p>
          <a:endParaRPr lang="el-GR" dirty="0"/>
        </a:p>
      </dgm:t>
    </dgm:pt>
    <dgm:pt modelId="{D2ADFDA3-AF60-494E-B770-4D122962EDEA}" type="parTrans" cxnId="{593D9DEB-B479-474B-B686-76D73AC91183}">
      <dgm:prSet/>
      <dgm:spPr/>
      <dgm:t>
        <a:bodyPr/>
        <a:lstStyle/>
        <a:p>
          <a:endParaRPr lang="el-GR"/>
        </a:p>
      </dgm:t>
    </dgm:pt>
    <dgm:pt modelId="{1B138674-AE7E-45A7-8BC6-7D266D42733D}" type="sibTrans" cxnId="{593D9DEB-B479-474B-B686-76D73AC91183}">
      <dgm:prSet/>
      <dgm:spPr/>
      <dgm:t>
        <a:bodyPr/>
        <a:lstStyle/>
        <a:p>
          <a:endParaRPr lang="el-GR"/>
        </a:p>
      </dgm:t>
    </dgm:pt>
    <dgm:pt modelId="{46E65479-CD87-4E34-86AC-4918B0BC88FA}">
      <dgm:prSet phldrT="[Κείμενο]"/>
      <dgm:spPr>
        <a:solidFill>
          <a:srgbClr val="FFDDAB">
            <a:alpha val="89804"/>
          </a:srgbClr>
        </a:solidFill>
      </dgm:spPr>
      <dgm:t>
        <a:bodyPr/>
        <a:lstStyle/>
        <a:p>
          <a:endParaRPr lang="el-GR" dirty="0"/>
        </a:p>
      </dgm:t>
    </dgm:pt>
    <dgm:pt modelId="{100CFBB3-EF7F-4A2B-B104-96718C571E5B}" type="parTrans" cxnId="{944D7B3C-736B-495F-9DD6-EC1D9533B970}">
      <dgm:prSet/>
      <dgm:spPr/>
      <dgm:t>
        <a:bodyPr/>
        <a:lstStyle/>
        <a:p>
          <a:endParaRPr lang="el-GR"/>
        </a:p>
      </dgm:t>
    </dgm:pt>
    <dgm:pt modelId="{B6031B8D-C6BA-4BEC-8B6F-B4A523086921}" type="sibTrans" cxnId="{944D7B3C-736B-495F-9DD6-EC1D9533B970}">
      <dgm:prSet/>
      <dgm:spPr/>
      <dgm:t>
        <a:bodyPr/>
        <a:lstStyle/>
        <a:p>
          <a:endParaRPr lang="el-GR"/>
        </a:p>
      </dgm:t>
    </dgm:pt>
    <dgm:pt modelId="{CFAE032D-C2A1-4174-8050-E60584B6D092}">
      <dgm:prSet phldrT="[Κείμενο]"/>
      <dgm:spPr>
        <a:solidFill>
          <a:srgbClr val="FFDDAB">
            <a:alpha val="90000"/>
          </a:srgbClr>
        </a:solidFill>
      </dgm:spPr>
      <dgm:t>
        <a:bodyPr/>
        <a:lstStyle/>
        <a:p>
          <a:endParaRPr lang="el-GR" dirty="0"/>
        </a:p>
      </dgm:t>
    </dgm:pt>
    <dgm:pt modelId="{722674B0-301D-4ECE-A200-A7B817F884BA}" type="parTrans" cxnId="{E1E523EE-C096-4C65-A8EF-706250947B73}">
      <dgm:prSet/>
      <dgm:spPr/>
      <dgm:t>
        <a:bodyPr/>
        <a:lstStyle/>
        <a:p>
          <a:endParaRPr lang="el-GR"/>
        </a:p>
      </dgm:t>
    </dgm:pt>
    <dgm:pt modelId="{83550453-3BBA-4436-923C-01AEC0A7FD6A}" type="sibTrans" cxnId="{E1E523EE-C096-4C65-A8EF-706250947B73}">
      <dgm:prSet/>
      <dgm:spPr/>
      <dgm:t>
        <a:bodyPr/>
        <a:lstStyle/>
        <a:p>
          <a:endParaRPr lang="el-GR"/>
        </a:p>
      </dgm:t>
    </dgm:pt>
    <dgm:pt modelId="{783460C7-3467-4D39-997E-C8056A4D324F}">
      <dgm:prSet phldrT="[Κείμενο]"/>
      <dgm:spPr>
        <a:solidFill>
          <a:srgbClr val="FFDDAB">
            <a:alpha val="89804"/>
          </a:srgbClr>
        </a:solidFill>
      </dgm:spPr>
      <dgm:t>
        <a:bodyPr/>
        <a:lstStyle/>
        <a:p>
          <a:r>
            <a:rPr lang="el-GR" dirty="0" smtClean="0"/>
            <a:t>Χρήση μεθόδου </a:t>
          </a:r>
          <a:r>
            <a:rPr lang="en-US" dirty="0" smtClean="0"/>
            <a:t>PID </a:t>
          </a:r>
          <a:r>
            <a:rPr lang="el-GR" dirty="0" smtClean="0"/>
            <a:t>και εμπειρικός καθορισμός των παραμέτρων</a:t>
          </a:r>
          <a:endParaRPr lang="el-GR" dirty="0"/>
        </a:p>
      </dgm:t>
    </dgm:pt>
    <dgm:pt modelId="{B9F70AF3-6B8C-4826-949D-87870EC6A8B4}" type="sibTrans" cxnId="{71E765C8-18E7-4A9C-A8FA-B16178750756}">
      <dgm:prSet/>
      <dgm:spPr/>
      <dgm:t>
        <a:bodyPr/>
        <a:lstStyle/>
        <a:p>
          <a:endParaRPr lang="el-GR"/>
        </a:p>
      </dgm:t>
    </dgm:pt>
    <dgm:pt modelId="{E0A21298-77C4-4ADC-88C1-1DCE9AADEAAD}" type="parTrans" cxnId="{71E765C8-18E7-4A9C-A8FA-B16178750756}">
      <dgm:prSet/>
      <dgm:spPr/>
      <dgm:t>
        <a:bodyPr/>
        <a:lstStyle/>
        <a:p>
          <a:endParaRPr lang="el-GR"/>
        </a:p>
      </dgm:t>
    </dgm:pt>
    <dgm:pt modelId="{CB543184-3F83-4E22-AA3D-62C37421265B}" type="pres">
      <dgm:prSet presAssocID="{A6523252-C83C-4D69-A321-DBB1A5EA5A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E7E4485C-AB24-4220-BA55-783367A87822}" type="pres">
      <dgm:prSet presAssocID="{D01D069B-B3A1-478E-9194-1AAB3B6E7ECD}" presName="composite" presStyleCnt="0"/>
      <dgm:spPr/>
    </dgm:pt>
    <dgm:pt modelId="{5EA9F24C-D033-4143-A8F6-B12498FB224A}" type="pres">
      <dgm:prSet presAssocID="{D01D069B-B3A1-478E-9194-1AAB3B6E7EC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CA18C5C-7248-4F6A-AD7F-217CDFA349AA}" type="pres">
      <dgm:prSet presAssocID="{D01D069B-B3A1-478E-9194-1AAB3B6E7EC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D1A97483-38CA-43B1-B743-6A06E6DCD22D}" type="pres">
      <dgm:prSet presAssocID="{6B9B3D02-8303-4C7D-B0AF-D151A209B9AF}" presName="space" presStyleCnt="0"/>
      <dgm:spPr/>
    </dgm:pt>
    <dgm:pt modelId="{7CB26714-A145-409A-B9C5-83DEACD5F93A}" type="pres">
      <dgm:prSet presAssocID="{29518B5C-D498-4691-9695-4F5CE1664554}" presName="composite" presStyleCnt="0"/>
      <dgm:spPr/>
    </dgm:pt>
    <dgm:pt modelId="{C055A7F7-6401-44DB-8776-B04CF4105841}" type="pres">
      <dgm:prSet presAssocID="{29518B5C-D498-4691-9695-4F5CE166455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86EC54D-9DE4-4010-988D-EE17F0BC6CA2}" type="pres">
      <dgm:prSet presAssocID="{29518B5C-D498-4691-9695-4F5CE166455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47389B51-27C2-4F27-B4BE-B7B247857AB1}" type="presOf" srcId="{783460C7-3467-4D39-997E-C8056A4D324F}" destId="{7CA18C5C-7248-4F6A-AD7F-217CDFA349AA}" srcOrd="0" destOrd="1" presId="urn:microsoft.com/office/officeart/2005/8/layout/hList1"/>
    <dgm:cxn modelId="{593D9DEB-B479-474B-B686-76D73AC91183}" srcId="{D01D069B-B3A1-478E-9194-1AAB3B6E7ECD}" destId="{DC57A813-391D-4AB9-B79A-B52F5E0C634A}" srcOrd="2" destOrd="0" parTransId="{D2ADFDA3-AF60-494E-B770-4D122962EDEA}" sibTransId="{1B138674-AE7E-45A7-8BC6-7D266D42733D}"/>
    <dgm:cxn modelId="{301B30FA-6C99-4211-8461-648257FF3ED6}" type="presOf" srcId="{46E65479-CD87-4E34-86AC-4918B0BC88FA}" destId="{7CA18C5C-7248-4F6A-AD7F-217CDFA349AA}" srcOrd="0" destOrd="0" presId="urn:microsoft.com/office/officeart/2005/8/layout/hList1"/>
    <dgm:cxn modelId="{7B27E74C-A624-4DDF-851F-B31E73F9D7C6}" type="presOf" srcId="{CFAE032D-C2A1-4174-8050-E60584B6D092}" destId="{286EC54D-9DE4-4010-988D-EE17F0BC6CA2}" srcOrd="0" destOrd="0" presId="urn:microsoft.com/office/officeart/2005/8/layout/hList1"/>
    <dgm:cxn modelId="{B49F7DD7-F1E0-453D-BC06-029F05597855}" type="presOf" srcId="{DC57A813-391D-4AB9-B79A-B52F5E0C634A}" destId="{7CA18C5C-7248-4F6A-AD7F-217CDFA349AA}" srcOrd="0" destOrd="2" presId="urn:microsoft.com/office/officeart/2005/8/layout/hList1"/>
    <dgm:cxn modelId="{EA156578-C4E5-4ABE-92F3-A52D814AEEA5}" type="presOf" srcId="{D01D069B-B3A1-478E-9194-1AAB3B6E7ECD}" destId="{5EA9F24C-D033-4143-A8F6-B12498FB224A}" srcOrd="0" destOrd="0" presId="urn:microsoft.com/office/officeart/2005/8/layout/hList1"/>
    <dgm:cxn modelId="{842A5E29-203F-43B9-96DF-1AB2D18646A8}" srcId="{A6523252-C83C-4D69-A321-DBB1A5EA5A41}" destId="{D01D069B-B3A1-478E-9194-1AAB3B6E7ECD}" srcOrd="0" destOrd="0" parTransId="{5640490B-ECE1-4BD6-84BD-EBE12D5094F0}" sibTransId="{6B9B3D02-8303-4C7D-B0AF-D151A209B9AF}"/>
    <dgm:cxn modelId="{F4C47810-CF48-4AF4-9C1D-AB69D9D11AD2}" srcId="{29518B5C-D498-4691-9695-4F5CE1664554}" destId="{E7107462-ECB5-4467-A097-FFEBD1489568}" srcOrd="1" destOrd="0" parTransId="{1C3D15FB-16AE-426B-8FE6-44F01FAB26C0}" sibTransId="{0ACED892-76E4-4BE2-91B1-36BFEBEDDC7C}"/>
    <dgm:cxn modelId="{944D7B3C-736B-495F-9DD6-EC1D9533B970}" srcId="{D01D069B-B3A1-478E-9194-1AAB3B6E7ECD}" destId="{46E65479-CD87-4E34-86AC-4918B0BC88FA}" srcOrd="0" destOrd="0" parTransId="{100CFBB3-EF7F-4A2B-B104-96718C571E5B}" sibTransId="{B6031B8D-C6BA-4BEC-8B6F-B4A523086921}"/>
    <dgm:cxn modelId="{EF1EF19C-492C-4294-B244-B8DBE953F8E0}" type="presOf" srcId="{A6523252-C83C-4D69-A321-DBB1A5EA5A41}" destId="{CB543184-3F83-4E22-AA3D-62C37421265B}" srcOrd="0" destOrd="0" presId="urn:microsoft.com/office/officeart/2005/8/layout/hList1"/>
    <dgm:cxn modelId="{CBA83F7B-D707-45FF-B78D-949E195AD3B1}" srcId="{A6523252-C83C-4D69-A321-DBB1A5EA5A41}" destId="{29518B5C-D498-4691-9695-4F5CE1664554}" srcOrd="1" destOrd="0" parTransId="{E778FCC0-792B-4F7E-88AB-030C77B147BC}" sibTransId="{3E80CDF9-F43D-4350-A042-55D1C235CEA2}"/>
    <dgm:cxn modelId="{E1E523EE-C096-4C65-A8EF-706250947B73}" srcId="{29518B5C-D498-4691-9695-4F5CE1664554}" destId="{CFAE032D-C2A1-4174-8050-E60584B6D092}" srcOrd="0" destOrd="0" parTransId="{722674B0-301D-4ECE-A200-A7B817F884BA}" sibTransId="{83550453-3BBA-4436-923C-01AEC0A7FD6A}"/>
    <dgm:cxn modelId="{6C4C1469-B9A2-4CFB-B3F9-4BF0DA1164D3}" type="presOf" srcId="{29518B5C-D498-4691-9695-4F5CE1664554}" destId="{C055A7F7-6401-44DB-8776-B04CF4105841}" srcOrd="0" destOrd="0" presId="urn:microsoft.com/office/officeart/2005/8/layout/hList1"/>
    <dgm:cxn modelId="{0D6C3E77-AE53-4150-8DE9-8A5C86516B38}" type="presOf" srcId="{E7107462-ECB5-4467-A097-FFEBD1489568}" destId="{286EC54D-9DE4-4010-988D-EE17F0BC6CA2}" srcOrd="0" destOrd="1" presId="urn:microsoft.com/office/officeart/2005/8/layout/hList1"/>
    <dgm:cxn modelId="{71E765C8-18E7-4A9C-A8FA-B16178750756}" srcId="{D01D069B-B3A1-478E-9194-1AAB3B6E7ECD}" destId="{783460C7-3467-4D39-997E-C8056A4D324F}" srcOrd="1" destOrd="0" parTransId="{E0A21298-77C4-4ADC-88C1-1DCE9AADEAAD}" sibTransId="{B9F70AF3-6B8C-4826-949D-87870EC6A8B4}"/>
    <dgm:cxn modelId="{DD05FD63-8071-44FB-9504-B8461097C2FA}" type="presParOf" srcId="{CB543184-3F83-4E22-AA3D-62C37421265B}" destId="{E7E4485C-AB24-4220-BA55-783367A87822}" srcOrd="0" destOrd="0" presId="urn:microsoft.com/office/officeart/2005/8/layout/hList1"/>
    <dgm:cxn modelId="{4E6A9723-91D6-4433-BF49-FF627E81245B}" type="presParOf" srcId="{E7E4485C-AB24-4220-BA55-783367A87822}" destId="{5EA9F24C-D033-4143-A8F6-B12498FB224A}" srcOrd="0" destOrd="0" presId="urn:microsoft.com/office/officeart/2005/8/layout/hList1"/>
    <dgm:cxn modelId="{7F45CFBC-607E-4CE7-BE00-C1D46241B033}" type="presParOf" srcId="{E7E4485C-AB24-4220-BA55-783367A87822}" destId="{7CA18C5C-7248-4F6A-AD7F-217CDFA349AA}" srcOrd="1" destOrd="0" presId="urn:microsoft.com/office/officeart/2005/8/layout/hList1"/>
    <dgm:cxn modelId="{9DFAEBBE-33AD-401E-8CC3-006AD76B743A}" type="presParOf" srcId="{CB543184-3F83-4E22-AA3D-62C37421265B}" destId="{D1A97483-38CA-43B1-B743-6A06E6DCD22D}" srcOrd="1" destOrd="0" presId="urn:microsoft.com/office/officeart/2005/8/layout/hList1"/>
    <dgm:cxn modelId="{87DCD677-00FF-4242-8A97-F28DE990F9BD}" type="presParOf" srcId="{CB543184-3F83-4E22-AA3D-62C37421265B}" destId="{7CB26714-A145-409A-B9C5-83DEACD5F93A}" srcOrd="2" destOrd="0" presId="urn:microsoft.com/office/officeart/2005/8/layout/hList1"/>
    <dgm:cxn modelId="{C14C7D00-BAF4-49DE-BA9B-D24577E387A2}" type="presParOf" srcId="{7CB26714-A145-409A-B9C5-83DEACD5F93A}" destId="{C055A7F7-6401-44DB-8776-B04CF4105841}" srcOrd="0" destOrd="0" presId="urn:microsoft.com/office/officeart/2005/8/layout/hList1"/>
    <dgm:cxn modelId="{B9948786-630F-417D-B89D-770AE54C0BAE}" type="presParOf" srcId="{7CB26714-A145-409A-B9C5-83DEACD5F93A}" destId="{286EC54D-9DE4-4010-988D-EE17F0BC6CA2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F6318-1700-4F0B-982D-90B394CE6BE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700" b="1" kern="1200" dirty="0" smtClean="0"/>
            <a:t>Αρχικές Προδιαγραφές</a:t>
          </a:r>
          <a:endParaRPr lang="el-GR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C97A-CF07-4F46-AE05-A9F69A6A5199}">
      <dsp:nvSpPr>
        <dsp:cNvPr id="0" name=""/>
        <dsp:cNvSpPr/>
      </dsp:nvSpPr>
      <dsp:spPr>
        <a:xfrm>
          <a:off x="2479712" y="1714500"/>
          <a:ext cx="3771900" cy="3771900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Ευχαριστούμε!</a:t>
          </a:r>
          <a:endParaRPr lang="el-GR" sz="2800" kern="1200" dirty="0"/>
        </a:p>
      </dsp:txBody>
      <dsp:txXfrm>
        <a:off x="3238032" y="2598050"/>
        <a:ext cx="2255260" cy="1938834"/>
      </dsp:txXfrm>
    </dsp:sp>
    <dsp:sp modelId="{71B9E4A7-E2EE-402C-9A2A-F27846AD3832}">
      <dsp:nvSpPr>
        <dsp:cNvPr id="0" name=""/>
        <dsp:cNvSpPr/>
      </dsp:nvSpPr>
      <dsp:spPr>
        <a:xfrm>
          <a:off x="2195721" y="1052734"/>
          <a:ext cx="4639437" cy="4927499"/>
        </a:xfrm>
        <a:prstGeom prst="circularArrow">
          <a:avLst>
            <a:gd name="adj1" fmla="val 4878"/>
            <a:gd name="adj2" fmla="val 312630"/>
            <a:gd name="adj3" fmla="val 3300409"/>
            <a:gd name="adj4" fmla="val 15019214"/>
            <a:gd name="adj5" fmla="val 5691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9C569-3ADD-43D3-939B-46D2EC1FACA8}">
      <dsp:nvSpPr>
        <dsp:cNvPr id="0" name=""/>
        <dsp:cNvSpPr/>
      </dsp:nvSpPr>
      <dsp:spPr>
        <a:xfrm>
          <a:off x="357183" y="563"/>
          <a:ext cx="7415303" cy="15710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5100" kern="1200" dirty="0" smtClean="0"/>
            <a:t>Βασικά Υποπροβλήματα</a:t>
          </a:r>
          <a:endParaRPr lang="en-US" sz="5100" kern="1200" dirty="0"/>
        </a:p>
      </dsp:txBody>
      <dsp:txXfrm>
        <a:off x="1840244" y="563"/>
        <a:ext cx="4449181" cy="1571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0A0E5-A84C-447B-92C8-5463E456C791}">
      <dsp:nvSpPr>
        <dsp:cNvPr id="0" name=""/>
        <dsp:cNvSpPr/>
      </dsp:nvSpPr>
      <dsp:spPr>
        <a:xfrm>
          <a:off x="1984" y="7784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200" kern="1200" dirty="0" smtClean="0"/>
            <a:t>Σκελετός και μηχανολογικά μέρη</a:t>
          </a:r>
          <a:endParaRPr lang="en-US" sz="3200" kern="1200" dirty="0"/>
        </a:p>
      </dsp:txBody>
      <dsp:txXfrm>
        <a:off x="1984" y="778442"/>
        <a:ext cx="3722005" cy="1861002"/>
      </dsp:txXfrm>
    </dsp:sp>
    <dsp:sp modelId="{E655A7D8-0A01-4A1C-AE1E-E432BF5BAAC7}">
      <dsp:nvSpPr>
        <dsp:cNvPr id="0" name=""/>
        <dsp:cNvSpPr/>
      </dsp:nvSpPr>
      <dsp:spPr>
        <a:xfrm>
          <a:off x="4505610" y="7784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200" kern="1200" dirty="0" smtClean="0"/>
            <a:t>Ηλεκτρονικά</a:t>
          </a:r>
          <a:endParaRPr lang="en-US" sz="3200" kern="1200" dirty="0"/>
        </a:p>
      </dsp:txBody>
      <dsp:txXfrm>
        <a:off x="4505610" y="778442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5F66-69FC-4FF0-A386-5DFC6BFB8265}">
      <dsp:nvSpPr>
        <dsp:cNvPr id="0" name=""/>
        <dsp:cNvSpPr/>
      </dsp:nvSpPr>
      <dsp:spPr>
        <a:xfrm rot="16200000">
          <a:off x="-1577216" y="2580056"/>
          <a:ext cx="3871678" cy="61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1356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300" kern="1200" dirty="0" smtClean="0"/>
            <a:t>Ξύλο </a:t>
          </a:r>
          <a:r>
            <a:rPr lang="el-GR" sz="4300" kern="1200" dirty="0" err="1" smtClean="0"/>
            <a:t>Μπάλσα</a:t>
          </a:r>
          <a:endParaRPr lang="el-GR" sz="4300" kern="1200" dirty="0"/>
        </a:p>
      </dsp:txBody>
      <dsp:txXfrm>
        <a:off x="-1577216" y="2580056"/>
        <a:ext cx="3871678" cy="613820"/>
      </dsp:txXfrm>
    </dsp:sp>
    <dsp:sp modelId="{E088E325-87BE-46E2-8435-B84B8733B608}">
      <dsp:nvSpPr>
        <dsp:cNvPr id="0" name=""/>
        <dsp:cNvSpPr/>
      </dsp:nvSpPr>
      <dsp:spPr>
        <a:xfrm>
          <a:off x="665532" y="951127"/>
          <a:ext cx="3057477" cy="3871678"/>
        </a:xfrm>
        <a:prstGeom prst="rect">
          <a:avLst/>
        </a:prstGeom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54135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Εξαιρετικά ελαφρύ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err="1" smtClean="0"/>
            <a:t>Ευκατέργαστο</a:t>
          </a:r>
          <a:endParaRPr lang="el-GR" sz="2300" kern="1200" dirty="0"/>
        </a:p>
        <a:p>
          <a:pPr marL="1080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Βρίσκεται εύκολα στην αγορά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Ενδείκνυται για την κατασκευή πρωτοτύπων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Ευαίσθητο</a:t>
          </a:r>
          <a:endParaRPr lang="el-GR" sz="2300" kern="1200" dirty="0"/>
        </a:p>
      </dsp:txBody>
      <dsp:txXfrm>
        <a:off x="665532" y="951127"/>
        <a:ext cx="3057477" cy="3871678"/>
      </dsp:txXfrm>
    </dsp:sp>
    <dsp:sp modelId="{CD78AC77-C205-435B-A8CC-4F1335B555F5}">
      <dsp:nvSpPr>
        <dsp:cNvPr id="0" name=""/>
        <dsp:cNvSpPr/>
      </dsp:nvSpPr>
      <dsp:spPr>
        <a:xfrm>
          <a:off x="51712" y="140884"/>
          <a:ext cx="1227641" cy="12276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242D9A-0CDC-4A0B-9157-BEAC484A1FA0}">
      <dsp:nvSpPr>
        <dsp:cNvPr id="0" name=""/>
        <dsp:cNvSpPr/>
      </dsp:nvSpPr>
      <dsp:spPr>
        <a:xfrm rot="16200000">
          <a:off x="2877661" y="2580056"/>
          <a:ext cx="3871678" cy="61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1356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300" kern="1200" dirty="0" smtClean="0"/>
            <a:t>Αλουμίνιο</a:t>
          </a:r>
          <a:endParaRPr lang="el-GR" sz="4300" kern="1200" dirty="0"/>
        </a:p>
      </dsp:txBody>
      <dsp:txXfrm>
        <a:off x="2877661" y="2580056"/>
        <a:ext cx="3871678" cy="613820"/>
      </dsp:txXfrm>
    </dsp:sp>
    <dsp:sp modelId="{8D7B7A96-A462-4ED0-B352-0CF77BF1171B}">
      <dsp:nvSpPr>
        <dsp:cNvPr id="0" name=""/>
        <dsp:cNvSpPr/>
      </dsp:nvSpPr>
      <dsp:spPr>
        <a:xfrm>
          <a:off x="5120410" y="951127"/>
          <a:ext cx="3057477" cy="3871678"/>
        </a:xfrm>
        <a:prstGeom prst="rect">
          <a:avLst/>
        </a:prstGeom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54135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Ανθεκτικό και σταθερό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Ενδείκνυται για την κατασκευή του τελικού μοντέλου</a:t>
          </a: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Βαρύτερο</a:t>
          </a: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smtClean="0"/>
            <a:t>Δυσεύρετο στην αγορά</a:t>
          </a:r>
          <a:endParaRPr lang="el-GR" altLang="el-GR" sz="2300" kern="1200" dirty="0"/>
        </a:p>
      </dsp:txBody>
      <dsp:txXfrm>
        <a:off x="5120410" y="951127"/>
        <a:ext cx="3057477" cy="3871678"/>
      </dsp:txXfrm>
    </dsp:sp>
    <dsp:sp modelId="{85971FD3-F0DE-4041-8956-526EC359876F}">
      <dsp:nvSpPr>
        <dsp:cNvPr id="0" name=""/>
        <dsp:cNvSpPr/>
      </dsp:nvSpPr>
      <dsp:spPr>
        <a:xfrm>
          <a:off x="4506590" y="140884"/>
          <a:ext cx="1227641" cy="122764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F50CF-A067-4A6D-A400-96E0765594A0}">
      <dsp:nvSpPr>
        <dsp:cNvPr id="0" name=""/>
        <dsp:cNvSpPr/>
      </dsp:nvSpPr>
      <dsp:spPr>
        <a:xfrm>
          <a:off x="78878" y="49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Κατατόπιση</a:t>
          </a:r>
          <a:endParaRPr lang="el-GR" sz="1600" kern="1200" dirty="0"/>
        </a:p>
      </dsp:txBody>
      <dsp:txXfrm>
        <a:off x="106340" y="27958"/>
        <a:ext cx="1507771" cy="882693"/>
      </dsp:txXfrm>
    </dsp:sp>
    <dsp:sp modelId="{6B592170-499D-46D3-9401-21094F5AD6F5}">
      <dsp:nvSpPr>
        <dsp:cNvPr id="0" name=""/>
        <dsp:cNvSpPr/>
      </dsp:nvSpPr>
      <dsp:spPr>
        <a:xfrm>
          <a:off x="1779091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>
        <a:off x="1779091" y="353040"/>
        <a:ext cx="231904" cy="232528"/>
      </dsp:txXfrm>
    </dsp:sp>
    <dsp:sp modelId="{A8F729E7-FE2B-42E8-A823-C8D54884487B}">
      <dsp:nvSpPr>
        <dsp:cNvPr id="0" name=""/>
        <dsp:cNvSpPr/>
      </dsp:nvSpPr>
      <dsp:spPr>
        <a:xfrm>
          <a:off x="2266652" y="49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Εκπαίδευση</a:t>
          </a:r>
          <a:endParaRPr lang="el-GR" sz="1600" kern="1200" dirty="0"/>
        </a:p>
      </dsp:txBody>
      <dsp:txXfrm>
        <a:off x="2294114" y="27958"/>
        <a:ext cx="1507771" cy="882693"/>
      </dsp:txXfrm>
    </dsp:sp>
    <dsp:sp modelId="{2263EB12-80E2-4904-B899-298FF04BEEF0}">
      <dsp:nvSpPr>
        <dsp:cNvPr id="0" name=""/>
        <dsp:cNvSpPr/>
      </dsp:nvSpPr>
      <dsp:spPr>
        <a:xfrm>
          <a:off x="3966864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>
        <a:off x="3966864" y="353040"/>
        <a:ext cx="231904" cy="232528"/>
      </dsp:txXfrm>
    </dsp:sp>
    <dsp:sp modelId="{3E5BCD6A-88C5-43B7-8780-92459A8B438F}">
      <dsp:nvSpPr>
        <dsp:cNvPr id="0" name=""/>
        <dsp:cNvSpPr/>
      </dsp:nvSpPr>
      <dsp:spPr>
        <a:xfrm>
          <a:off x="4454425" y="49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Ανάλυση προβλήματος</a:t>
          </a:r>
          <a:endParaRPr lang="el-GR" sz="1600" kern="1200" dirty="0"/>
        </a:p>
      </dsp:txBody>
      <dsp:txXfrm>
        <a:off x="4481887" y="27958"/>
        <a:ext cx="1507771" cy="882693"/>
      </dsp:txXfrm>
    </dsp:sp>
    <dsp:sp modelId="{6BCA1C46-EC58-4810-9E63-5185526390B0}">
      <dsp:nvSpPr>
        <dsp:cNvPr id="0" name=""/>
        <dsp:cNvSpPr/>
      </dsp:nvSpPr>
      <dsp:spPr>
        <a:xfrm rot="5400000">
          <a:off x="5070127" y="1047501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-5400000">
        <a:off x="5119509" y="1075630"/>
        <a:ext cx="232528" cy="231904"/>
      </dsp:txXfrm>
    </dsp:sp>
    <dsp:sp modelId="{C89B7242-1E90-4B5E-A19F-362F074B56C7}">
      <dsp:nvSpPr>
        <dsp:cNvPr id="0" name=""/>
        <dsp:cNvSpPr/>
      </dsp:nvSpPr>
      <dsp:spPr>
        <a:xfrm>
          <a:off x="4454425" y="1563191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Σκελετός</a:t>
          </a:r>
          <a:endParaRPr lang="el-GR" sz="1600" kern="1200" dirty="0"/>
        </a:p>
      </dsp:txBody>
      <dsp:txXfrm>
        <a:off x="4481887" y="1590653"/>
        <a:ext cx="1507771" cy="882693"/>
      </dsp:txXfrm>
    </dsp:sp>
    <dsp:sp modelId="{321F03AB-89E0-4EF7-A40D-8A318C26D684}">
      <dsp:nvSpPr>
        <dsp:cNvPr id="0" name=""/>
        <dsp:cNvSpPr/>
      </dsp:nvSpPr>
      <dsp:spPr>
        <a:xfrm rot="10800000">
          <a:off x="3985617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10800000">
        <a:off x="4085004" y="1915735"/>
        <a:ext cx="231904" cy="232528"/>
      </dsp:txXfrm>
    </dsp:sp>
    <dsp:sp modelId="{4EAEE283-D40A-46C7-9D8E-C55BF0DF6962}">
      <dsp:nvSpPr>
        <dsp:cNvPr id="0" name=""/>
        <dsp:cNvSpPr/>
      </dsp:nvSpPr>
      <dsp:spPr>
        <a:xfrm>
          <a:off x="2266652" y="1563191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Συναρμολόγηση</a:t>
          </a:r>
          <a:endParaRPr lang="el-GR" sz="1600" kern="1200" dirty="0"/>
        </a:p>
      </dsp:txBody>
      <dsp:txXfrm>
        <a:off x="2294114" y="1590653"/>
        <a:ext cx="1507771" cy="882693"/>
      </dsp:txXfrm>
    </dsp:sp>
    <dsp:sp modelId="{A214122B-AD7E-41C7-83FD-EDDAFFB1597C}">
      <dsp:nvSpPr>
        <dsp:cNvPr id="0" name=""/>
        <dsp:cNvSpPr/>
      </dsp:nvSpPr>
      <dsp:spPr>
        <a:xfrm rot="10800000">
          <a:off x="1797843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10800000">
        <a:off x="1897230" y="1915735"/>
        <a:ext cx="231904" cy="232528"/>
      </dsp:txXfrm>
    </dsp:sp>
    <dsp:sp modelId="{0002DD20-ECB8-42B0-94B6-B12F6FFEC65C}">
      <dsp:nvSpPr>
        <dsp:cNvPr id="0" name=""/>
        <dsp:cNvSpPr/>
      </dsp:nvSpPr>
      <dsp:spPr>
        <a:xfrm>
          <a:off x="78878" y="1563191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Σύστημα Ευστάθειας</a:t>
          </a:r>
          <a:endParaRPr lang="el-GR" sz="1600" kern="1200" dirty="0"/>
        </a:p>
      </dsp:txBody>
      <dsp:txXfrm>
        <a:off x="106340" y="1590653"/>
        <a:ext cx="1507771" cy="882693"/>
      </dsp:txXfrm>
    </dsp:sp>
    <dsp:sp modelId="{E634988A-5278-45DA-A170-A13D673B89AD}">
      <dsp:nvSpPr>
        <dsp:cNvPr id="0" name=""/>
        <dsp:cNvSpPr/>
      </dsp:nvSpPr>
      <dsp:spPr>
        <a:xfrm rot="5400000">
          <a:off x="694580" y="2610197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-5400000">
        <a:off x="743962" y="2638326"/>
        <a:ext cx="232528" cy="231904"/>
      </dsp:txXfrm>
    </dsp:sp>
    <dsp:sp modelId="{44A4600A-E63F-4489-B77E-AE635F676345}">
      <dsp:nvSpPr>
        <dsp:cNvPr id="0" name=""/>
        <dsp:cNvSpPr/>
      </dsp:nvSpPr>
      <dsp:spPr>
        <a:xfrm>
          <a:off x="78878" y="312588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Βελτιστοποίηση</a:t>
          </a:r>
          <a:endParaRPr lang="el-GR" sz="1600" kern="1200" dirty="0"/>
        </a:p>
      </dsp:txBody>
      <dsp:txXfrm>
        <a:off x="106340" y="3153348"/>
        <a:ext cx="1507771" cy="882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0BC2D-673C-4610-931B-7D9F11C458EF}">
      <dsp:nvSpPr>
        <dsp:cNvPr id="0" name=""/>
        <dsp:cNvSpPr/>
      </dsp:nvSpPr>
      <dsp:spPr>
        <a:xfrm>
          <a:off x="2458606" y="676668"/>
          <a:ext cx="3033588" cy="3033752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Απαραίτητες στοιχειώδεις γνώσεις</a:t>
          </a:r>
          <a:r>
            <a:rPr lang="el-GR" sz="1100" kern="1200" dirty="0" smtClean="0"/>
            <a:t>:</a:t>
          </a:r>
          <a:endParaRPr lang="el-GR" sz="1100" kern="1200" dirty="0"/>
        </a:p>
      </dsp:txBody>
      <dsp:txXfrm>
        <a:off x="2902865" y="1120951"/>
        <a:ext cx="2145070" cy="2145186"/>
      </dsp:txXfrm>
    </dsp:sp>
    <dsp:sp modelId="{45F13312-AFF2-4F0F-BE75-0A44195BEC05}">
      <dsp:nvSpPr>
        <dsp:cNvPr id="0" name=""/>
        <dsp:cNvSpPr/>
      </dsp:nvSpPr>
      <dsp:spPr>
        <a:xfrm>
          <a:off x="4431185" y="330530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95E395-0FDF-4BA4-98ED-E6EA8BE75173}">
      <dsp:nvSpPr>
        <dsp:cNvPr id="0" name=""/>
        <dsp:cNvSpPr/>
      </dsp:nvSpPr>
      <dsp:spPr>
        <a:xfrm>
          <a:off x="4139367" y="358523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A72A1B-F016-44BD-8C9E-DC31B6287E5E}">
      <dsp:nvSpPr>
        <dsp:cNvPr id="0" name=""/>
        <dsp:cNvSpPr/>
      </dsp:nvSpPr>
      <dsp:spPr>
        <a:xfrm>
          <a:off x="5687597" y="190773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848E2F-248F-40EE-97A0-6389BA5BDCA6}">
      <dsp:nvSpPr>
        <dsp:cNvPr id="0" name=""/>
        <dsp:cNvSpPr/>
      </dsp:nvSpPr>
      <dsp:spPr>
        <a:xfrm>
          <a:off x="5266929" y="3845026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0F666D-2488-43D2-8CA4-066BD39B7F55}">
      <dsp:nvSpPr>
        <dsp:cNvPr id="0" name=""/>
        <dsp:cNvSpPr/>
      </dsp:nvSpPr>
      <dsp:spPr>
        <a:xfrm>
          <a:off x="3701258" y="809830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4E50B4-5272-4439-8F3E-F30B23F47380}">
      <dsp:nvSpPr>
        <dsp:cNvPr id="0" name=""/>
        <dsp:cNvSpPr/>
      </dsp:nvSpPr>
      <dsp:spPr>
        <a:xfrm>
          <a:off x="2690100" y="241690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C4777-D4E6-44BA-9620-1EB15E57BF16}">
      <dsp:nvSpPr>
        <dsp:cNvPr id="0" name=""/>
        <dsp:cNvSpPr/>
      </dsp:nvSpPr>
      <dsp:spPr>
        <a:xfrm>
          <a:off x="1090469" y="388640"/>
          <a:ext cx="1233348" cy="123332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Φυσική</a:t>
          </a:r>
          <a:endParaRPr lang="el-GR" sz="1700" kern="1200" dirty="0"/>
        </a:p>
      </dsp:txBody>
      <dsp:txXfrm>
        <a:off x="1271089" y="569256"/>
        <a:ext cx="872108" cy="872092"/>
      </dsp:txXfrm>
    </dsp:sp>
    <dsp:sp modelId="{B32344FF-5ABD-4249-9C93-9E7BA52699F8}">
      <dsp:nvSpPr>
        <dsp:cNvPr id="0" name=""/>
        <dsp:cNvSpPr/>
      </dsp:nvSpPr>
      <dsp:spPr>
        <a:xfrm>
          <a:off x="4090179" y="820692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81A08-5064-42DF-A3D9-CCEEB72631FD}">
      <dsp:nvSpPr>
        <dsp:cNvPr id="0" name=""/>
        <dsp:cNvSpPr/>
      </dsp:nvSpPr>
      <dsp:spPr>
        <a:xfrm>
          <a:off x="2386606" y="3052942"/>
          <a:ext cx="609829" cy="6100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D49995-4094-4987-A814-EA2712171798}">
      <dsp:nvSpPr>
        <dsp:cNvPr id="0" name=""/>
        <dsp:cNvSpPr/>
      </dsp:nvSpPr>
      <dsp:spPr>
        <a:xfrm>
          <a:off x="5473736" y="98200"/>
          <a:ext cx="1665402" cy="171248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Ηλεκτρονικά</a:t>
          </a:r>
          <a:endParaRPr lang="el-GR" sz="1600" kern="1200" dirty="0"/>
        </a:p>
      </dsp:txBody>
      <dsp:txXfrm>
        <a:off x="5717628" y="348987"/>
        <a:ext cx="1177618" cy="1210909"/>
      </dsp:txXfrm>
    </dsp:sp>
    <dsp:sp modelId="{BB8FC7EF-DE4F-4636-9AA0-31B83586CB51}">
      <dsp:nvSpPr>
        <dsp:cNvPr id="0" name=""/>
        <dsp:cNvSpPr/>
      </dsp:nvSpPr>
      <dsp:spPr>
        <a:xfrm>
          <a:off x="5253250" y="1495422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8F48B6-3D00-41BC-94B4-95002761EA48}">
      <dsp:nvSpPr>
        <dsp:cNvPr id="0" name=""/>
        <dsp:cNvSpPr/>
      </dsp:nvSpPr>
      <dsp:spPr>
        <a:xfrm>
          <a:off x="2170582" y="1540773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8C472A-D6E6-4788-8FAE-61FB4198B712}">
      <dsp:nvSpPr>
        <dsp:cNvPr id="0" name=""/>
        <dsp:cNvSpPr/>
      </dsp:nvSpPr>
      <dsp:spPr>
        <a:xfrm>
          <a:off x="4579315" y="3296483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51B102-3802-4762-8420-63FD277BF47F}">
      <dsp:nvSpPr>
        <dsp:cNvPr id="0" name=""/>
        <dsp:cNvSpPr/>
      </dsp:nvSpPr>
      <dsp:spPr>
        <a:xfrm>
          <a:off x="6131021" y="2202801"/>
          <a:ext cx="1233348" cy="123332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smtClean="0"/>
            <a:t>C++</a:t>
          </a:r>
          <a:endParaRPr lang="el-GR" sz="1700" kern="1200"/>
        </a:p>
      </dsp:txBody>
      <dsp:txXfrm>
        <a:off x="6311641" y="2383417"/>
        <a:ext cx="872108" cy="872092"/>
      </dsp:txXfrm>
    </dsp:sp>
    <dsp:sp modelId="{6F020516-96FB-4899-89FB-830FCAB001E6}">
      <dsp:nvSpPr>
        <dsp:cNvPr id="0" name=""/>
        <dsp:cNvSpPr/>
      </dsp:nvSpPr>
      <dsp:spPr>
        <a:xfrm>
          <a:off x="6036071" y="273236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5CF471-F673-4DB5-B451-8FDA2C902E49}">
      <dsp:nvSpPr>
        <dsp:cNvPr id="0" name=""/>
        <dsp:cNvSpPr/>
      </dsp:nvSpPr>
      <dsp:spPr>
        <a:xfrm>
          <a:off x="658423" y="2620892"/>
          <a:ext cx="1797592" cy="175355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Συστήματα Αυτομάτου Ελέγχου</a:t>
          </a:r>
          <a:endParaRPr lang="el-GR" sz="1700" kern="1200" dirty="0"/>
        </a:p>
      </dsp:txBody>
      <dsp:txXfrm>
        <a:off x="921674" y="2877694"/>
        <a:ext cx="1271090" cy="1239949"/>
      </dsp:txXfrm>
    </dsp:sp>
    <dsp:sp modelId="{D4CD0561-324D-40BD-AC10-BF4888F0DA7A}">
      <dsp:nvSpPr>
        <dsp:cNvPr id="0" name=""/>
        <dsp:cNvSpPr/>
      </dsp:nvSpPr>
      <dsp:spPr>
        <a:xfrm>
          <a:off x="4693191" y="3889384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29E01-E148-404C-8422-D7875C20F750}">
      <dsp:nvSpPr>
        <dsp:cNvPr id="0" name=""/>
        <dsp:cNvSpPr/>
      </dsp:nvSpPr>
      <dsp:spPr>
        <a:xfrm>
          <a:off x="0" y="0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Σχεδίαση μιας πρώτης μορφής σκελετού.</a:t>
          </a:r>
          <a:endParaRPr lang="el-GR" sz="2700" kern="1200" dirty="0"/>
        </a:p>
      </dsp:txBody>
      <dsp:txXfrm>
        <a:off x="24927" y="24927"/>
        <a:ext cx="6076785" cy="801219"/>
      </dsp:txXfrm>
    </dsp:sp>
    <dsp:sp modelId="{F194BBA3-6634-4164-92E3-69E0D8D5F8E0}">
      <dsp:nvSpPr>
        <dsp:cNvPr id="0" name=""/>
        <dsp:cNvSpPr/>
      </dsp:nvSpPr>
      <dsp:spPr>
        <a:xfrm>
          <a:off x="617219" y="992919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Εύρεση υλικών για το σκελετό.</a:t>
          </a:r>
          <a:endParaRPr lang="el-GR" sz="2700" kern="1200" dirty="0"/>
        </a:p>
      </dsp:txBody>
      <dsp:txXfrm>
        <a:off x="642146" y="1017846"/>
        <a:ext cx="5774888" cy="801219"/>
      </dsp:txXfrm>
    </dsp:sp>
    <dsp:sp modelId="{563EA514-7BCA-4A1A-B4CE-4FCE0C3C538B}">
      <dsp:nvSpPr>
        <dsp:cNvPr id="0" name=""/>
        <dsp:cNvSpPr/>
      </dsp:nvSpPr>
      <dsp:spPr>
        <a:xfrm>
          <a:off x="1234439" y="1985838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Κατασκευή του σκελετού.</a:t>
          </a:r>
          <a:endParaRPr lang="el-GR" sz="2700" kern="1200" dirty="0"/>
        </a:p>
      </dsp:txBody>
      <dsp:txXfrm>
        <a:off x="1259366" y="2010765"/>
        <a:ext cx="5774888" cy="801219"/>
      </dsp:txXfrm>
    </dsp:sp>
    <dsp:sp modelId="{37B3DA64-D680-4CF8-9F71-1808FA77581F}">
      <dsp:nvSpPr>
        <dsp:cNvPr id="0" name=""/>
        <dsp:cNvSpPr/>
      </dsp:nvSpPr>
      <dsp:spPr>
        <a:xfrm>
          <a:off x="6441962" y="645397"/>
          <a:ext cx="553197" cy="553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/>
        </a:p>
      </dsp:txBody>
      <dsp:txXfrm>
        <a:off x="6566431" y="645397"/>
        <a:ext cx="304259" cy="416281"/>
      </dsp:txXfrm>
    </dsp:sp>
    <dsp:sp modelId="{F3E627C5-6E59-4A41-A5BF-380E8B55A09D}">
      <dsp:nvSpPr>
        <dsp:cNvPr id="0" name=""/>
        <dsp:cNvSpPr/>
      </dsp:nvSpPr>
      <dsp:spPr>
        <a:xfrm>
          <a:off x="7059182" y="1632642"/>
          <a:ext cx="553197" cy="553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/>
        </a:p>
      </dsp:txBody>
      <dsp:txXfrm>
        <a:off x="7183651" y="1632642"/>
        <a:ext cx="304259" cy="4162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9F24C-D033-4143-A8F6-B12498FB224A}">
      <dsp:nvSpPr>
        <dsp:cNvPr id="0" name=""/>
        <dsp:cNvSpPr/>
      </dsp:nvSpPr>
      <dsp:spPr>
        <a:xfrm>
          <a:off x="40" y="65546"/>
          <a:ext cx="3845569" cy="1012226"/>
        </a:xfrm>
        <a:prstGeom prst="rect">
          <a:avLst/>
        </a:prstGeom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Αυτόματος Πιλότος</a:t>
          </a:r>
          <a:endParaRPr lang="el-GR" sz="2800" kern="1200" dirty="0"/>
        </a:p>
      </dsp:txBody>
      <dsp:txXfrm>
        <a:off x="40" y="65546"/>
        <a:ext cx="3845569" cy="1012226"/>
      </dsp:txXfrm>
    </dsp:sp>
    <dsp:sp modelId="{7CA18C5C-7248-4F6A-AD7F-217CDFA349AA}">
      <dsp:nvSpPr>
        <dsp:cNvPr id="0" name=""/>
        <dsp:cNvSpPr/>
      </dsp:nvSpPr>
      <dsp:spPr>
        <a:xfrm>
          <a:off x="40" y="1077773"/>
          <a:ext cx="3845569" cy="2920679"/>
        </a:xfrm>
        <a:prstGeom prst="rect">
          <a:avLst/>
        </a:prstGeom>
        <a:solidFill>
          <a:srgbClr val="FFDDAB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800" kern="1200" dirty="0" smtClean="0"/>
            <a:t>Ισορροπεί το </a:t>
          </a:r>
          <a:r>
            <a:rPr lang="en-US" sz="2800" kern="1200" dirty="0" err="1" smtClean="0"/>
            <a:t>Quadcopter</a:t>
          </a:r>
          <a:r>
            <a:rPr lang="en-US" sz="2800" kern="1200" dirty="0" smtClean="0"/>
            <a:t> </a:t>
          </a:r>
          <a:r>
            <a:rPr lang="el-GR" sz="2800" kern="1200" dirty="0" smtClean="0"/>
            <a:t>στο χώρο με δεδομένα από τους αισθητήρες.</a:t>
          </a: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</dsp:txBody>
      <dsp:txXfrm>
        <a:off x="40" y="1077773"/>
        <a:ext cx="3845569" cy="2920679"/>
      </dsp:txXfrm>
    </dsp:sp>
    <dsp:sp modelId="{C055A7F7-6401-44DB-8776-B04CF4105841}">
      <dsp:nvSpPr>
        <dsp:cNvPr id="0" name=""/>
        <dsp:cNvSpPr/>
      </dsp:nvSpPr>
      <dsp:spPr>
        <a:xfrm>
          <a:off x="4383989" y="65546"/>
          <a:ext cx="3845569" cy="1012226"/>
        </a:xfrm>
        <a:prstGeom prst="rect">
          <a:avLst/>
        </a:prstGeom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Αντίδραση στις οδηγίες του χρήστη</a:t>
          </a:r>
          <a:endParaRPr lang="el-GR" sz="2800" kern="1200" dirty="0"/>
        </a:p>
      </dsp:txBody>
      <dsp:txXfrm>
        <a:off x="4383989" y="65546"/>
        <a:ext cx="3845569" cy="1012226"/>
      </dsp:txXfrm>
    </dsp:sp>
    <dsp:sp modelId="{286EC54D-9DE4-4010-988D-EE17F0BC6CA2}">
      <dsp:nvSpPr>
        <dsp:cNvPr id="0" name=""/>
        <dsp:cNvSpPr/>
      </dsp:nvSpPr>
      <dsp:spPr>
        <a:xfrm>
          <a:off x="4383989" y="1077773"/>
          <a:ext cx="3845569" cy="2920679"/>
        </a:xfrm>
        <a:prstGeom prst="rect">
          <a:avLst/>
        </a:prstGeom>
        <a:solidFill>
          <a:srgbClr val="FFDDAB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800" kern="1200" dirty="0" smtClean="0"/>
            <a:t>Εφικτό με την ολοκλήρωση του συστήματος τηλεχειρισμού.</a:t>
          </a:r>
          <a:endParaRPr lang="el-GR" sz="2800" kern="1200" dirty="0"/>
        </a:p>
      </dsp:txBody>
      <dsp:txXfrm>
        <a:off x="4383989" y="1077773"/>
        <a:ext cx="3845569" cy="29206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E49D-E59B-4A26-BF95-B52D7C1DE8BB}">
      <dsp:nvSpPr>
        <dsp:cNvPr id="0" name=""/>
        <dsp:cNvSpPr/>
      </dsp:nvSpPr>
      <dsp:spPr>
        <a:xfrm rot="5400000">
          <a:off x="3371204" y="113171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Δοκιμαστικές Πτήσεις</a:t>
          </a:r>
          <a:endParaRPr lang="el-GR" sz="1300" kern="1200" dirty="0"/>
        </a:p>
      </dsp:txBody>
      <dsp:txXfrm rot="-5400000">
        <a:off x="3719154" y="270745"/>
        <a:ext cx="1038863" cy="1194095"/>
      </dsp:txXfrm>
    </dsp:sp>
    <dsp:sp modelId="{C88ABDD2-B27C-4AB7-AD90-6596B80C9F83}">
      <dsp:nvSpPr>
        <dsp:cNvPr id="0" name=""/>
        <dsp:cNvSpPr/>
      </dsp:nvSpPr>
      <dsp:spPr>
        <a:xfrm>
          <a:off x="5039005" y="347364"/>
          <a:ext cx="1935995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342AB-BAA5-4AE4-A41C-F76FD010165E}">
      <dsp:nvSpPr>
        <dsp:cNvPr id="0" name=""/>
        <dsp:cNvSpPr/>
      </dsp:nvSpPr>
      <dsp:spPr>
        <a:xfrm rot="5400000">
          <a:off x="1741221" y="113171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4696"/>
                <a:lumOff val="608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4696"/>
                <a:lumOff val="608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4696"/>
                <a:lumOff val="60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2089171" y="270745"/>
        <a:ext cx="1038863" cy="1194095"/>
      </dsp:txXfrm>
    </dsp:sp>
    <dsp:sp modelId="{1C1D617D-E0EB-4272-8181-86B9930BD9A4}">
      <dsp:nvSpPr>
        <dsp:cNvPr id="0" name=""/>
        <dsp:cNvSpPr/>
      </dsp:nvSpPr>
      <dsp:spPr>
        <a:xfrm rot="5400000">
          <a:off x="2553090" y="1585638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9391"/>
                <a:lumOff val="1217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9391"/>
                <a:lumOff val="1217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9391"/>
                <a:lumOff val="121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Νέες Ιδέες</a:t>
          </a:r>
          <a:endParaRPr lang="el-GR" sz="1300" kern="1200" dirty="0"/>
        </a:p>
      </dsp:txBody>
      <dsp:txXfrm rot="-5400000">
        <a:off x="2901040" y="1743212"/>
        <a:ext cx="1038863" cy="1194095"/>
      </dsp:txXfrm>
    </dsp:sp>
    <dsp:sp modelId="{A6E8E82F-D8A6-47D4-85A7-39BDBDD4DCB4}">
      <dsp:nvSpPr>
        <dsp:cNvPr id="0" name=""/>
        <dsp:cNvSpPr/>
      </dsp:nvSpPr>
      <dsp:spPr>
        <a:xfrm>
          <a:off x="729854" y="1819831"/>
          <a:ext cx="1873544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Επίλυση Προβλημάτων</a:t>
          </a:r>
          <a:endParaRPr lang="el-GR" sz="1300" kern="1200" dirty="0"/>
        </a:p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Προσθήκη Δυνατοτήτων</a:t>
          </a:r>
          <a:endParaRPr lang="el-GR" sz="1300" kern="1200" dirty="0"/>
        </a:p>
      </dsp:txBody>
      <dsp:txXfrm>
        <a:off x="729854" y="1819831"/>
        <a:ext cx="1873544" cy="1040857"/>
      </dsp:txXfrm>
    </dsp:sp>
    <dsp:sp modelId="{7A3F301C-DA32-42B5-AF34-20921AEFC15B}">
      <dsp:nvSpPr>
        <dsp:cNvPr id="0" name=""/>
        <dsp:cNvSpPr/>
      </dsp:nvSpPr>
      <dsp:spPr>
        <a:xfrm rot="5400000">
          <a:off x="4183073" y="1585638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14087"/>
                <a:lumOff val="1825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14087"/>
                <a:lumOff val="1825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14087"/>
                <a:lumOff val="182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4531023" y="1743212"/>
        <a:ext cx="1038863" cy="1194095"/>
      </dsp:txXfrm>
    </dsp:sp>
    <dsp:sp modelId="{2A404F2C-387D-40CE-9C4D-6B40DD13BDA8}">
      <dsp:nvSpPr>
        <dsp:cNvPr id="0" name=""/>
        <dsp:cNvSpPr/>
      </dsp:nvSpPr>
      <dsp:spPr>
        <a:xfrm rot="5400000">
          <a:off x="3371204" y="3058104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18782"/>
                <a:lumOff val="2434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18782"/>
                <a:lumOff val="2434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18782"/>
                <a:lumOff val="243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Διορθώσεις</a:t>
          </a:r>
          <a:endParaRPr lang="el-GR" sz="1300" kern="1200" dirty="0"/>
        </a:p>
      </dsp:txBody>
      <dsp:txXfrm rot="-5400000">
        <a:off x="3719154" y="3215678"/>
        <a:ext cx="1038863" cy="1194095"/>
      </dsp:txXfrm>
    </dsp:sp>
    <dsp:sp modelId="{261105BE-612E-4478-9B07-8405676A457B}">
      <dsp:nvSpPr>
        <dsp:cNvPr id="0" name=""/>
        <dsp:cNvSpPr/>
      </dsp:nvSpPr>
      <dsp:spPr>
        <a:xfrm>
          <a:off x="5039005" y="3292297"/>
          <a:ext cx="1935995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Σε </a:t>
          </a:r>
          <a:r>
            <a:rPr lang="el-GR" sz="1300" kern="1200" dirty="0" err="1" smtClean="0"/>
            <a:t>ό,τι</a:t>
          </a:r>
          <a:r>
            <a:rPr lang="el-GR" sz="1300" kern="1200" dirty="0" smtClean="0"/>
            <a:t> χρειαστεί.</a:t>
          </a:r>
          <a:endParaRPr lang="el-GR" sz="1300" kern="1200" dirty="0"/>
        </a:p>
      </dsp:txBody>
      <dsp:txXfrm>
        <a:off x="5039005" y="3292297"/>
        <a:ext cx="1935995" cy="1040857"/>
      </dsp:txXfrm>
    </dsp:sp>
    <dsp:sp modelId="{A73888ED-3296-4833-AEC7-D8B12C474DA0}">
      <dsp:nvSpPr>
        <dsp:cNvPr id="0" name=""/>
        <dsp:cNvSpPr/>
      </dsp:nvSpPr>
      <dsp:spPr>
        <a:xfrm rot="5400000">
          <a:off x="1741221" y="3058104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23478"/>
                <a:lumOff val="3042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23478"/>
                <a:lumOff val="3042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23478"/>
                <a:lumOff val="304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2089171" y="3215678"/>
        <a:ext cx="1038863" cy="119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DDB90-B42D-4ECD-A029-618615E0737F}" type="datetimeFigureOut">
              <a:rPr lang="el-GR" smtClean="0"/>
              <a:pPr/>
              <a:t>2/11/2013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892-E257-41ED-8E36-D38449F6BC0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70167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3638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0188275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C5F32-AE4C-4BAD-9A9D-23884C6C9236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5EF19-42B5-4756-B666-0EC28C487828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915BE-0322-438F-B885-F70AF59B8EFF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5B377-5ED1-4E91-A081-59623E1B9AEF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6C367-8653-40E6-9110-669293F300E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C7CAB-8E5D-4B0E-B8D5-38D774882F3B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24720-A7DC-4FA5-B348-33B13127BBE3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4DE4D-41DB-49B9-BBC4-D808DD5E8FE4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B0246-BEBD-48B5-8727-07B6599B58AF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A989B-5FC4-4CC2-B12B-EDA2C087F717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9690287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42A0-EB01-4532-B33D-4AC902B7801A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780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11129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11673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77816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9419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550079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83462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9902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90584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59621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529007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791097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522892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1138739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54562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3545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473669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713732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411244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289385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12122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9409931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406619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0913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13691385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00894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4244405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4085808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10408437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3596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9052086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1643265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807708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725101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3922204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900050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984377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7932912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4540869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1409171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4387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3416105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0112266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7494067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039989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9532857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940159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620393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0733149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11974548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5493150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17698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135380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2877331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6982561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2974484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8010026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1605165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37509191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104781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617040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7142511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622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704588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4707124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8402679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1069399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5177697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4092641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433678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3819426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9343322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5153586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38905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6221988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8959316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3195750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1384562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8508449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7364429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4198352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4669001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4027695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1330755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8919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425487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5721930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9512626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8623841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8721811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7739055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8053081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95996585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0729412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9600824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8665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4883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 smtClean="0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6394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12569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2505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19652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="" xmlns:p14="http://schemas.microsoft.com/office/powerpoint/2010/main" val="5786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5381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1556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1018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9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4213" y="6921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l-GR" sz="6600" b="1">
                <a:solidFill>
                  <a:srgbClr val="000000"/>
                </a:solidFill>
              </a:rPr>
              <a:t>Quadcopter Project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428728" y="2143116"/>
            <a:ext cx="64008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r>
              <a:rPr lang="el-GR" altLang="el-GR" sz="3200" i="1" dirty="0">
                <a:solidFill>
                  <a:srgbClr val="898989"/>
                </a:solidFill>
              </a:rPr>
              <a:t>Παρουσίαση απαραίτητων υλικών &amp; Σχεδίου δράσης</a:t>
            </a:r>
          </a:p>
        </p:txBody>
      </p:sp>
      <p:sp>
        <p:nvSpPr>
          <p:cNvPr id="2052" name="Title 3"/>
          <p:cNvSpPr>
            <a:spLocks noGrp="1"/>
          </p:cNvSpPr>
          <p:nvPr>
            <p:ph type="ctrTitle"/>
          </p:nvPr>
        </p:nvSpPr>
        <p:spPr>
          <a:xfrm>
            <a:off x="642910" y="3357562"/>
            <a:ext cx="7772400" cy="2714644"/>
          </a:xfrm>
        </p:spPr>
        <p:txBody>
          <a:bodyPr/>
          <a:lstStyle/>
          <a:p>
            <a:pPr eaLnBrk="1" hangingPunct="1"/>
            <a:r>
              <a:rPr lang="el-GR" altLang="el-GR" sz="3200" dirty="0" smtClean="0"/>
              <a:t>Κάλφας Λάζαρος </a:t>
            </a:r>
            <a:r>
              <a:rPr lang="el-GR" altLang="el-GR" sz="3200" dirty="0" smtClean="0"/>
              <a:t>– </a:t>
            </a:r>
            <a:r>
              <a:rPr lang="el-GR" altLang="el-GR" sz="3200" dirty="0" smtClean="0"/>
              <a:t>Τ.Η.Μ.Μ.Υ.</a:t>
            </a:r>
            <a:r>
              <a:rPr lang="en-US" altLang="el-GR" sz="3200" dirty="0" smtClean="0"/>
              <a:t/>
            </a:r>
            <a:br>
              <a:rPr lang="en-US" altLang="el-GR" sz="3200" dirty="0" smtClean="0"/>
            </a:br>
            <a:r>
              <a:rPr lang="el-GR" altLang="el-GR" sz="3200" dirty="0" err="1" smtClean="0"/>
              <a:t>Κοτζαμανίδης</a:t>
            </a:r>
            <a:r>
              <a:rPr lang="el-GR" altLang="el-GR" sz="3200" dirty="0" smtClean="0"/>
              <a:t> </a:t>
            </a:r>
            <a:r>
              <a:rPr lang="el-GR" altLang="el-GR" sz="3200" dirty="0" smtClean="0"/>
              <a:t>Ορέστης – Τ. Μηχ.Μηχ.</a:t>
            </a:r>
            <a:br>
              <a:rPr lang="el-GR" altLang="el-GR" sz="3200" dirty="0" smtClean="0"/>
            </a:br>
            <a:r>
              <a:rPr lang="el-GR" altLang="el-GR" sz="3200" dirty="0" smtClean="0"/>
              <a:t>Σαμπαζιώτης Σαββας – Τ. Η.Μ.Μ.Υ</a:t>
            </a:r>
            <a:r>
              <a:rPr lang="el-GR" altLang="el-GR" sz="3200" dirty="0" smtClean="0"/>
              <a:t>.</a:t>
            </a:r>
            <a:r>
              <a:rPr lang="en-US" altLang="el-GR" sz="3200" dirty="0" smtClean="0"/>
              <a:t/>
            </a:r>
            <a:br>
              <a:rPr lang="en-US" altLang="el-GR" sz="3200" dirty="0" smtClean="0"/>
            </a:br>
            <a:r>
              <a:rPr lang="el-GR" altLang="el-GR" sz="3200" dirty="0" smtClean="0"/>
              <a:t>2</a:t>
            </a:r>
            <a:r>
              <a:rPr lang="el-GR" altLang="el-GR" sz="3200" baseline="30000" dirty="0" smtClean="0"/>
              <a:t>ο</a:t>
            </a:r>
            <a:r>
              <a:rPr lang="el-GR" altLang="el-GR" sz="3200" dirty="0" smtClean="0"/>
              <a:t> Ετος </a:t>
            </a:r>
            <a:r>
              <a:rPr lang="en-US" altLang="el-GR" sz="3200" dirty="0" smtClean="0"/>
              <a:t/>
            </a:r>
            <a:br>
              <a:rPr lang="en-US" altLang="el-GR" sz="3200" dirty="0" smtClean="0"/>
            </a:br>
            <a:r>
              <a:rPr lang="el-GR" altLang="el-GR" sz="3200" dirty="0" smtClean="0"/>
              <a:t>Αριστοτέλιο Πανεπιστήμιο Θεσσαλονίκης</a:t>
            </a:r>
            <a:endParaRPr lang="en-US" altLang="el-GR" sz="3200" dirty="0" smtClean="0"/>
          </a:p>
        </p:txBody>
      </p:sp>
      <p:sp>
        <p:nvSpPr>
          <p:cNvPr id="2053" name="Subtitle 5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714375"/>
          </a:xfrm>
        </p:spPr>
        <p:txBody>
          <a:bodyPr/>
          <a:lstStyle/>
          <a:p>
            <a:pPr eaLnBrk="1" hangingPunct="1"/>
            <a:r>
              <a:rPr lang="el-GR" altLang="el-GR" smtClean="0"/>
              <a:t>  </a:t>
            </a:r>
            <a:endParaRPr lang="en-US" altLang="el-GR" smtClean="0"/>
          </a:p>
        </p:txBody>
      </p:sp>
    </p:spTree>
    <p:extLst>
      <p:ext uri="{BB962C8B-B14F-4D97-AF65-F5344CB8AC3E}">
        <p14:creationId xmlns="" xmlns:p14="http://schemas.microsoft.com/office/powerpoint/2010/main" val="4161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l-GR" b="1" dirty="0" smtClean="0"/>
              <a:t>0. Steps o</a:t>
            </a:r>
            <a:r>
              <a:rPr lang="el-GR" altLang="el-GR" b="1" dirty="0" smtClean="0"/>
              <a:t>f</a:t>
            </a:r>
            <a:r>
              <a:rPr lang="en-US" altLang="el-GR" b="1" dirty="0" smtClean="0"/>
              <a:t> Development</a:t>
            </a:r>
            <a:endParaRPr lang="el-GR" altLang="el-GR" b="1" dirty="0" smtClean="0"/>
          </a:p>
        </p:txBody>
      </p:sp>
      <p:graphicFrame>
        <p:nvGraphicFramePr>
          <p:cNvPr id="7" name="Διάγραμμα 6"/>
          <p:cNvGraphicFramePr/>
          <p:nvPr>
            <p:extLst>
              <p:ext uri="{D42A27DB-BD31-4B8C-83A1-F6EECF244321}">
                <p14:modId xmlns="" xmlns:p14="http://schemas.microsoft.com/office/powerpoint/2010/main" val="3439542915"/>
              </p:ext>
            </p:extLst>
          </p:nvPr>
        </p:nvGraphicFramePr>
        <p:xfrm>
          <a:off x="928662" y="1428736"/>
          <a:ext cx="742955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17553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2000232" y="1357298"/>
            <a:ext cx="5000660" cy="5000660"/>
          </a:xfrm>
          <a:prstGeom prst="ellipse">
            <a:avLst/>
          </a:prstGeom>
          <a:solidFill>
            <a:srgbClr val="00B8FF">
              <a:alpha val="3411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1. </a:t>
            </a:r>
            <a:r>
              <a:rPr lang="el-GR" altLang="el-GR" sz="4400" b="1" dirty="0" smtClean="0"/>
              <a:t>Ανάλυση</a:t>
            </a:r>
            <a:endParaRPr lang="el-GR" altLang="el-GR" sz="4400" b="1" dirty="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229600" cy="571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fontAlgn="base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/>
          </a:p>
          <a:p>
            <a:pPr marL="813363" lvl="1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l-GR" altLang="el-GR" sz="2800" i="1" dirty="0"/>
              <a:t>Τι</a:t>
            </a:r>
            <a:r>
              <a:rPr lang="el-GR" altLang="el-GR" sz="2800" dirty="0"/>
              <a:t> είναι αυτό με το οποίο θέλουμε να ασχοληθούμε</a:t>
            </a:r>
            <a:r>
              <a:rPr lang="el-GR" altLang="el-GR" sz="2800" dirty="0" smtClean="0"/>
              <a:t>;</a:t>
            </a:r>
          </a:p>
          <a:p>
            <a:pPr marL="813363" lvl="1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l-GR" altLang="el-GR" sz="2800" dirty="0" smtClean="0"/>
              <a:t>Ποιές είναι οι </a:t>
            </a:r>
            <a:r>
              <a:rPr lang="el-GR" altLang="el-GR" sz="2800" i="1" dirty="0" smtClean="0"/>
              <a:t>απαιτήσεις </a:t>
            </a:r>
            <a:r>
              <a:rPr lang="el-GR" altLang="el-GR" sz="2800" dirty="0" smtClean="0"/>
              <a:t>και </a:t>
            </a:r>
            <a:r>
              <a:rPr lang="el-GR" altLang="el-GR" sz="2800" i="1" dirty="0" smtClean="0"/>
              <a:t>προδιαγραφές μας;</a:t>
            </a:r>
            <a:endParaRPr lang="el-GR" altLang="el-GR" sz="2800" i="1" dirty="0"/>
          </a:p>
          <a:p>
            <a:pPr marL="813363" lvl="1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l-GR" altLang="el-GR" sz="2800" dirty="0"/>
              <a:t>Πηγές </a:t>
            </a:r>
            <a:r>
              <a:rPr lang="el-GR" altLang="el-GR" sz="2800" dirty="0" smtClean="0"/>
              <a:t>πληροφοριών:</a:t>
            </a:r>
          </a:p>
          <a:p>
            <a:pPr marL="1443600" lvl="3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l-GR" altLang="el-GR" sz="2000" i="1" dirty="0" smtClean="0"/>
              <a:t>Σχετικές </a:t>
            </a:r>
            <a:r>
              <a:rPr lang="el-GR" altLang="el-GR" sz="2000" i="1" dirty="0"/>
              <a:t>σελίδες </a:t>
            </a:r>
            <a:r>
              <a:rPr lang="el-GR" altLang="el-GR" sz="2000" i="1" dirty="0" smtClean="0"/>
              <a:t>το</a:t>
            </a:r>
            <a:r>
              <a:rPr lang="en-US" altLang="el-GR" sz="2000" i="1" dirty="0" smtClean="0"/>
              <a:t> </a:t>
            </a:r>
            <a:r>
              <a:rPr lang="el-GR" altLang="el-GR" sz="2000" i="1" dirty="0" smtClean="0"/>
              <a:t>Διαδίκτυο</a:t>
            </a:r>
          </a:p>
          <a:p>
            <a:pPr marL="1443600" lvl="3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l-GR" altLang="el-GR" sz="2000" i="1" dirty="0" smtClean="0"/>
              <a:t>YouΤube : </a:t>
            </a:r>
            <a:r>
              <a:rPr lang="en-US" altLang="el-GR" sz="2000" i="1" dirty="0" smtClean="0"/>
              <a:t>Tutorials </a:t>
            </a:r>
            <a:r>
              <a:rPr lang="el-GR" altLang="el-GR" sz="2000" i="1" dirty="0" smtClean="0"/>
              <a:t>και επιδείξεις  παρόμοιων </a:t>
            </a:r>
            <a:r>
              <a:rPr lang="en-US" altLang="el-GR" sz="2000" i="1" dirty="0" smtClean="0"/>
              <a:t>project</a:t>
            </a:r>
            <a:endParaRPr lang="el-GR" altLang="el-GR" sz="2000" i="1" dirty="0" smtClean="0"/>
          </a:p>
          <a:p>
            <a:pPr marL="1443600" lvl="3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l-GR" altLang="el-GR" sz="2000" i="1" dirty="0" smtClean="0"/>
              <a:t>Διπλωματικές </a:t>
            </a:r>
            <a:r>
              <a:rPr lang="el-GR" altLang="el-GR" sz="2000" i="1" dirty="0"/>
              <a:t>εργασίες </a:t>
            </a:r>
            <a:r>
              <a:rPr lang="en-US" altLang="el-GR" sz="2000" i="1" dirty="0"/>
              <a:t> </a:t>
            </a:r>
            <a:endParaRPr lang="el-GR" altLang="el-GR" sz="2000" i="1" dirty="0"/>
          </a:p>
          <a:p>
            <a:pPr marL="813363" lvl="1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l-GR" altLang="el-GR" sz="2800" dirty="0"/>
              <a:t>Τι </a:t>
            </a:r>
            <a:r>
              <a:rPr lang="el-GR" altLang="el-GR" sz="2800" i="1" dirty="0"/>
              <a:t>δυσκολίες</a:t>
            </a:r>
            <a:r>
              <a:rPr lang="el-GR" altLang="el-GR" sz="2800" dirty="0"/>
              <a:t> είναι πολύ πιθανό να αντιμετωπίσουμε;</a:t>
            </a:r>
          </a:p>
          <a:p>
            <a:pPr marL="813363" lvl="1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l-GR" altLang="el-GR" sz="2800" dirty="0"/>
              <a:t>Τι </a:t>
            </a:r>
            <a:r>
              <a:rPr lang="el-GR" altLang="el-GR" sz="2800" i="1" dirty="0"/>
              <a:t>υλικά</a:t>
            </a:r>
            <a:r>
              <a:rPr lang="el-GR" altLang="el-GR" sz="2800" dirty="0"/>
              <a:t> θα χρειαστούμε;</a:t>
            </a:r>
          </a:p>
          <a:p>
            <a:pPr defTabSz="449263" fontAlgn="base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/>
          </a:p>
        </p:txBody>
      </p:sp>
    </p:spTree>
    <p:extLst>
      <p:ext uri="{BB962C8B-B14F-4D97-AF65-F5344CB8AC3E}">
        <p14:creationId xmlns="" xmlns:p14="http://schemas.microsoft.com/office/powerpoint/2010/main" val="1161288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2. Εκπαίδευση</a:t>
            </a:r>
          </a:p>
        </p:txBody>
      </p:sp>
      <p:graphicFrame>
        <p:nvGraphicFramePr>
          <p:cNvPr id="4" name="Διάγραμμα 3"/>
          <p:cNvGraphicFramePr/>
          <p:nvPr>
            <p:extLst>
              <p:ext uri="{D42A27DB-BD31-4B8C-83A1-F6EECF244321}">
                <p14:modId xmlns="" xmlns:p14="http://schemas.microsoft.com/office/powerpoint/2010/main" val="1892997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361390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-2000296" y="785794"/>
            <a:ext cx="8215370" cy="8215370"/>
          </a:xfrm>
          <a:prstGeom prst="ellipse">
            <a:avLst/>
          </a:prstGeom>
          <a:solidFill>
            <a:srgbClr val="00B8FF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3. </a:t>
            </a:r>
            <a:r>
              <a:rPr lang="el-GR" altLang="el-GR" sz="4400" b="1" dirty="0" smtClean="0"/>
              <a:t>Ανάπτυξη και Σχεδιασμός </a:t>
            </a:r>
            <a:r>
              <a:rPr lang="el-GR" altLang="el-GR" sz="4400" dirty="0" smtClean="0"/>
              <a:t>1/2</a:t>
            </a:r>
            <a:endParaRPr lang="el-GR" altLang="el-GR" sz="4400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29600" cy="311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altLang="el-GR" sz="3000" dirty="0" smtClean="0"/>
              <a:t>Διάσπαση </a:t>
            </a:r>
            <a:r>
              <a:rPr lang="el-GR" altLang="el-GR" sz="3000" dirty="0"/>
              <a:t>του έργου σε περισσότερα </a:t>
            </a:r>
            <a:r>
              <a:rPr lang="el-GR" altLang="el-GR" sz="3000" dirty="0" smtClean="0"/>
              <a:t>απλούστερα </a:t>
            </a:r>
            <a:r>
              <a:rPr lang="el-GR" altLang="el-GR" sz="3000" dirty="0"/>
              <a:t>προβλήματα που στο τέλος θα συντεθούν.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altLang="el-GR" sz="3000" dirty="0" smtClean="0"/>
              <a:t>Έτσι θα επιτευχθεί </a:t>
            </a:r>
            <a:endParaRPr lang="el-GR" altLang="el-GR" sz="3200" dirty="0"/>
          </a:p>
          <a:p>
            <a:pPr marL="673100" lvl="1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2800" b="1" dirty="0" smtClean="0"/>
              <a:t>Κ</a:t>
            </a:r>
            <a:r>
              <a:rPr lang="el-GR" altLang="el-GR" sz="2800" b="1" dirty="0" smtClean="0"/>
              <a:t>αταμερισμός</a:t>
            </a:r>
            <a:r>
              <a:rPr lang="el-GR" altLang="el-GR" sz="2800" dirty="0" smtClean="0"/>
              <a:t> </a:t>
            </a:r>
            <a:r>
              <a:rPr lang="el-GR" altLang="el-GR" sz="2800" dirty="0" smtClean="0"/>
              <a:t>του έργου στην ομάδα.</a:t>
            </a:r>
            <a:endParaRPr lang="el-GR" altLang="el-GR" sz="3200" dirty="0" smtClean="0"/>
          </a:p>
          <a:p>
            <a:pPr marL="673100" lvl="1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2800" dirty="0" smtClean="0"/>
              <a:t>Εξοικείωση με τη φύση των επιμέρους τμημάτων και των </a:t>
            </a:r>
            <a:r>
              <a:rPr lang="el-GR" altLang="el-GR" sz="2800" b="1" dirty="0" err="1" smtClean="0"/>
              <a:t>υπο</a:t>
            </a:r>
            <a:r>
              <a:rPr lang="el-GR" altLang="el-GR" sz="2800" b="1" dirty="0" smtClean="0"/>
              <a:t>-προβλημάτων</a:t>
            </a:r>
            <a:r>
              <a:rPr lang="el-GR" altLang="el-GR" sz="2800" dirty="0" smtClean="0"/>
              <a:t>.</a:t>
            </a:r>
          </a:p>
          <a:p>
            <a:pPr marL="673100" lvl="1" indent="-215900">
              <a:spcBef>
                <a:spcPts val="800"/>
              </a:spcBef>
            </a:pPr>
            <a:endParaRPr lang="el-GR" altLang="el-GR" sz="2800" dirty="0" smtClean="0"/>
          </a:p>
          <a:p>
            <a:pPr marL="673100" lvl="1" indent="-215900">
              <a:spcBef>
                <a:spcPts val="800"/>
              </a:spcBef>
            </a:pPr>
            <a:endParaRPr lang="el-GR" altLang="el-GR" sz="3200" dirty="0"/>
          </a:p>
          <a:p>
            <a:pPr marL="215900" indent="-215900">
              <a:spcBef>
                <a:spcPts val="800"/>
              </a:spcBef>
            </a:pPr>
            <a:endParaRPr lang="el-GR" altLang="el-GR" sz="2800" dirty="0" smtClean="0"/>
          </a:p>
          <a:p>
            <a:pPr marL="215900" indent="-215900">
              <a:spcBef>
                <a:spcPts val="800"/>
              </a:spcBef>
            </a:pPr>
            <a:endParaRPr lang="el-GR" altLang="el-GR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</p:txBody>
      </p:sp>
    </p:spTree>
    <p:extLst>
      <p:ext uri="{BB962C8B-B14F-4D97-AF65-F5344CB8AC3E}">
        <p14:creationId xmlns="" xmlns:p14="http://schemas.microsoft.com/office/powerpoint/2010/main" val="185794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5072066" y="1754961"/>
            <a:ext cx="10206078" cy="10206078"/>
          </a:xfrm>
          <a:prstGeom prst="ellipse">
            <a:avLst/>
          </a:prstGeom>
          <a:solidFill>
            <a:srgbClr val="00B8FF">
              <a:alpha val="5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 smtClean="0"/>
              <a:t>3. Ανάπτυξη και Σχεδιασμός </a:t>
            </a:r>
            <a:r>
              <a:rPr lang="el-GR" altLang="el-GR" sz="4400" dirty="0" smtClean="0"/>
              <a:t>2/2</a:t>
            </a:r>
            <a:endParaRPr lang="el-GR" altLang="el-GR" sz="4400" dirty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58687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fontAlgn="base">
              <a:spcAft>
                <a:spcPct val="0"/>
              </a:spcAft>
              <a:buSzPct val="100000"/>
            </a:pPr>
            <a:r>
              <a:rPr lang="el-GR" altLang="el-GR" sz="3000" dirty="0" smtClean="0"/>
              <a:t>Τα υποπροβλήματα αυτά θα μελετηθούν και θα επιλυθούν ως </a:t>
            </a:r>
            <a:r>
              <a:rPr lang="el-GR" altLang="el-GR" sz="3000" b="1" dirty="0" smtClean="0"/>
              <a:t>ανεξάρτητα </a:t>
            </a:r>
            <a:r>
              <a:rPr lang="en-US" altLang="el-GR" sz="3000" b="1" dirty="0" smtClean="0"/>
              <a:t>project</a:t>
            </a:r>
            <a:r>
              <a:rPr lang="el-GR" altLang="el-GR" sz="3000" b="1" dirty="0" smtClean="0"/>
              <a:t>, </a:t>
            </a:r>
            <a:r>
              <a:rPr lang="el-GR" altLang="el-GR" sz="3000" dirty="0" smtClean="0"/>
              <a:t>όπως…</a:t>
            </a:r>
            <a:r>
              <a:rPr lang="el-GR" altLang="el-GR" sz="3000" b="1" dirty="0" smtClean="0"/>
              <a:t> </a:t>
            </a:r>
            <a:endParaRPr lang="el-GR" altLang="el-GR" sz="3000" dirty="0"/>
          </a:p>
          <a:p>
            <a:pPr marL="342900" indent="-342900" defTabSz="449263" fontAlgn="base">
              <a:spcAft>
                <a:spcPct val="0"/>
              </a:spcAft>
              <a:buSzPct val="100000"/>
            </a:pPr>
            <a:endParaRPr lang="el-GR" altLang="el-GR" sz="3000" dirty="0"/>
          </a:p>
          <a:p>
            <a:pPr marL="800100" lvl="1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 smtClean="0"/>
              <a:t>Πρόγραμμα ελέγχου κινητήρων</a:t>
            </a:r>
            <a:r>
              <a:rPr lang="en-US" altLang="el-GR" sz="2400" dirty="0" smtClean="0"/>
              <a:t> </a:t>
            </a:r>
            <a:r>
              <a:rPr lang="el-GR" altLang="el-GR" sz="2400" dirty="0" smtClean="0"/>
              <a:t>μέσω των </a:t>
            </a:r>
            <a:r>
              <a:rPr lang="en-US" altLang="el-GR" sz="2400" dirty="0" smtClean="0"/>
              <a:t>ESCs</a:t>
            </a:r>
            <a:r>
              <a:rPr lang="el-GR" altLang="el-GR" sz="2400" dirty="0"/>
              <a:t>.</a:t>
            </a:r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l-GR" altLang="el-GR" sz="2400" dirty="0"/>
          </a:p>
          <a:p>
            <a:pPr marL="800100" lvl="1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 smtClean="0"/>
              <a:t>Μελέτη της </a:t>
            </a:r>
            <a:r>
              <a:rPr lang="en-US" altLang="el-GR" sz="2400" dirty="0" smtClean="0"/>
              <a:t>IMU</a:t>
            </a:r>
            <a:r>
              <a:rPr lang="el-GR" altLang="el-GR" sz="2400" dirty="0" smtClean="0"/>
              <a:t> (</a:t>
            </a:r>
            <a:r>
              <a:rPr lang="en-US" sz="2400" dirty="0" smtClean="0"/>
              <a:t>Inertial </a:t>
            </a:r>
            <a:r>
              <a:rPr lang="en-US" sz="2400" dirty="0" smtClean="0"/>
              <a:t>M</a:t>
            </a:r>
            <a:r>
              <a:rPr lang="en-US" sz="2400" dirty="0" smtClean="0"/>
              <a:t>easurement </a:t>
            </a:r>
            <a:r>
              <a:rPr lang="el-GR" sz="2400" dirty="0" smtClean="0"/>
              <a:t> </a:t>
            </a:r>
            <a:r>
              <a:rPr lang="en-US" sz="2400" dirty="0" smtClean="0"/>
              <a:t>U</a:t>
            </a:r>
            <a:r>
              <a:rPr lang="en-US" sz="2400" dirty="0" smtClean="0"/>
              <a:t>nit</a:t>
            </a:r>
            <a:r>
              <a:rPr lang="el-GR" altLang="el-GR" sz="2400" dirty="0" smtClean="0"/>
              <a:t>).</a:t>
            </a:r>
            <a:endParaRPr lang="el-GR" altLang="el-GR" sz="2400" dirty="0"/>
          </a:p>
          <a:p>
            <a:pPr defTabSz="449263" fontAlgn="base">
              <a:spcAft>
                <a:spcPct val="0"/>
              </a:spcAft>
              <a:buSzPct val="100000"/>
              <a:buFont typeface="Times New Roman" pitchFamily="16" charset="0"/>
              <a:buNone/>
            </a:pPr>
            <a:r>
              <a:rPr lang="el-GR" altLang="el-GR" sz="2000" dirty="0">
                <a:solidFill>
                  <a:srgbClr val="808080">
                    <a:lumMod val="75000"/>
                  </a:srgbClr>
                </a:solidFill>
              </a:rPr>
              <a:t>		</a:t>
            </a:r>
            <a:r>
              <a:rPr lang="en-US" altLang="el-GR" sz="2000" dirty="0" smtClean="0">
                <a:solidFill>
                  <a:srgbClr val="808080">
                    <a:lumMod val="75000"/>
                  </a:srgbClr>
                </a:solidFill>
              </a:rPr>
              <a:t>	</a:t>
            </a:r>
            <a:endParaRPr lang="el-GR" altLang="el-GR" sz="2400" dirty="0"/>
          </a:p>
          <a:p>
            <a:pPr marL="800100" lvl="1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 smtClean="0"/>
              <a:t>Σχεδίαση και ανάπτυξη συστήματος </a:t>
            </a:r>
            <a:r>
              <a:rPr lang="el-GR" altLang="el-GR" sz="2400" dirty="0"/>
              <a:t>τηλεχειρισμού</a:t>
            </a:r>
            <a:r>
              <a:rPr lang="el-GR" altLang="el-GR" sz="2400" dirty="0" smtClean="0"/>
              <a:t>.</a:t>
            </a:r>
          </a:p>
          <a:p>
            <a:pPr marL="800100" lvl="1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l-GR" altLang="el-GR" sz="2400" dirty="0" smtClean="0"/>
          </a:p>
          <a:p>
            <a:pPr marL="800100" lvl="1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 smtClean="0"/>
              <a:t>Μοντελοποίηση του φυσικού συστήματος και σχεδιασμός 	του συστήματος ευστάθειας </a:t>
            </a:r>
            <a:endParaRPr lang="el-GR" altLang="el-GR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-1285916" y="0"/>
            <a:ext cx="5429288" cy="5429288"/>
          </a:xfrm>
          <a:prstGeom prst="ellipse">
            <a:avLst/>
          </a:prstGeom>
          <a:solidFill>
            <a:srgbClr val="00B8FF">
              <a:alpha val="2588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047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0" y="4857760"/>
            <a:ext cx="1724036" cy="1724036"/>
          </a:xfrm>
          <a:prstGeom prst="ellipse">
            <a:avLst/>
          </a:prstGeom>
          <a:solidFill>
            <a:srgbClr val="00B8FF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4. </a:t>
            </a:r>
            <a:r>
              <a:rPr lang="el-GR" altLang="el-GR" sz="4400" b="1" dirty="0" smtClean="0"/>
              <a:t>Υλοποίηση του υλικού</a:t>
            </a:r>
            <a:endParaRPr lang="el-GR" altLang="el-GR" sz="4400" b="1" dirty="0"/>
          </a:p>
        </p:txBody>
      </p:sp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="" xmlns:p14="http://schemas.microsoft.com/office/powerpoint/2010/main" val="1629075208"/>
              </p:ext>
            </p:extLst>
          </p:nvPr>
        </p:nvGraphicFramePr>
        <p:xfrm>
          <a:off x="457200" y="1988840"/>
          <a:ext cx="8229600" cy="283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0034" y="514351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fontAlgn="base">
              <a:spcBef>
                <a:spcPts val="750"/>
              </a:spcBef>
              <a:spcAft>
                <a:spcPct val="0"/>
              </a:spcAft>
              <a:buSzPct val="100000"/>
            </a:pPr>
            <a:r>
              <a:rPr lang="el-GR" altLang="el-GR" sz="2000" b="1" dirty="0" smtClean="0">
                <a:solidFill>
                  <a:srgbClr val="282828"/>
                </a:solidFill>
              </a:rPr>
              <a:t>Ο σκελετός θα σχεδιαστεί </a:t>
            </a:r>
            <a:r>
              <a:rPr lang="el-GR" altLang="el-GR" sz="2000" b="1" dirty="0" smtClean="0">
                <a:solidFill>
                  <a:srgbClr val="282828"/>
                </a:solidFill>
              </a:rPr>
              <a:t>έτσι ώστε σ</a:t>
            </a:r>
            <a:r>
              <a:rPr lang="el-GR" altLang="el-GR" sz="2000" b="1" dirty="0" smtClean="0">
                <a:solidFill>
                  <a:srgbClr val="282828"/>
                </a:solidFill>
              </a:rPr>
              <a:t>ε </a:t>
            </a:r>
            <a:r>
              <a:rPr lang="el-GR" altLang="el-GR" sz="2000" b="1" dirty="0">
                <a:solidFill>
                  <a:srgbClr val="282828"/>
                </a:solidFill>
              </a:rPr>
              <a:t>επόμενη φάση </a:t>
            </a:r>
            <a:r>
              <a:rPr lang="el-GR" altLang="el-GR" sz="2000" b="1" dirty="0" smtClean="0">
                <a:solidFill>
                  <a:srgbClr val="282828"/>
                </a:solidFill>
              </a:rPr>
              <a:t>του </a:t>
            </a:r>
            <a:r>
              <a:rPr lang="en-US" altLang="el-GR" sz="2000" b="1" dirty="0" smtClean="0">
                <a:solidFill>
                  <a:srgbClr val="282828"/>
                </a:solidFill>
              </a:rPr>
              <a:t>project </a:t>
            </a:r>
            <a:r>
              <a:rPr lang="el-GR" altLang="el-GR" sz="2000" b="1" dirty="0" smtClean="0">
                <a:solidFill>
                  <a:srgbClr val="282828"/>
                </a:solidFill>
              </a:rPr>
              <a:t>και αφού σημειωθεί ικανοποιητική πρόοδος </a:t>
            </a:r>
            <a:r>
              <a:rPr lang="el-GR" altLang="el-GR" sz="2000" b="1" u="sng" dirty="0" smtClean="0">
                <a:solidFill>
                  <a:srgbClr val="282828"/>
                </a:solidFill>
              </a:rPr>
              <a:t>θα υπάρχει δυνατότητα επέκτασης του υλικού τόσο για τα ηλεκτρονικά μέρη όσο και για τα μηχανολογικά.</a:t>
            </a:r>
            <a:endParaRPr lang="el-GR" altLang="el-GR" sz="2000" b="1" u="sng" dirty="0">
              <a:solidFill>
                <a:srgbClr val="282828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5272" y="-428652"/>
            <a:ext cx="2428892" cy="2428892"/>
          </a:xfrm>
          <a:prstGeom prst="ellipse">
            <a:avLst/>
          </a:prstGeom>
          <a:solidFill>
            <a:srgbClr val="00B8FF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92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072166" y="1500174"/>
            <a:ext cx="6143668" cy="6143668"/>
          </a:xfrm>
          <a:prstGeom prst="ellipse">
            <a:avLst/>
          </a:prstGeom>
          <a:solidFill>
            <a:srgbClr val="00B8FF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-2143172" y="-2428916"/>
            <a:ext cx="6143668" cy="6143668"/>
          </a:xfrm>
          <a:prstGeom prst="ellipse">
            <a:avLst/>
          </a:prstGeom>
          <a:solidFill>
            <a:srgbClr val="FFC000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5</a:t>
            </a:r>
            <a:r>
              <a:rPr lang="el-GR" altLang="el-GR" sz="4400" b="1" dirty="0" smtClean="0"/>
              <a:t>. </a:t>
            </a:r>
            <a:r>
              <a:rPr lang="el-GR" altLang="el-GR" sz="4400" b="1" dirty="0" smtClean="0"/>
              <a:t>Ενοποίηση</a:t>
            </a:r>
            <a:endParaRPr lang="el-GR" altLang="el-GR" sz="4400" b="1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altLang="el-GR" sz="3000" dirty="0" smtClean="0"/>
              <a:t>Ενοποίηση των υλικών, του κώδικα και των επιμέρους ηλεκτρονικών </a:t>
            </a:r>
            <a:r>
              <a:rPr lang="el-GR" altLang="el-GR" sz="3000" dirty="0"/>
              <a:t>από τα </a:t>
            </a:r>
            <a:r>
              <a:rPr lang="el-GR" altLang="el-GR" sz="3000" dirty="0" smtClean="0"/>
              <a:t>αντίστοιχα έργα </a:t>
            </a:r>
            <a:r>
              <a:rPr lang="el-GR" altLang="el-GR" sz="3000" dirty="0"/>
              <a:t>για να </a:t>
            </a:r>
            <a:r>
              <a:rPr lang="el-GR" altLang="el-GR" sz="3000" dirty="0" smtClean="0"/>
              <a:t>ολοκληρωθεί </a:t>
            </a:r>
            <a:r>
              <a:rPr lang="el-GR" altLang="el-GR" sz="3000" dirty="0"/>
              <a:t>το </a:t>
            </a:r>
            <a:r>
              <a:rPr lang="el-GR" altLang="el-GR" sz="3000" dirty="0" err="1" smtClean="0"/>
              <a:t>Τετρακόπτερο</a:t>
            </a:r>
            <a:r>
              <a:rPr lang="el-GR" altLang="el-GR" sz="3000" dirty="0" smtClean="0"/>
              <a:t>:</a:t>
            </a: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l-GR" altLang="el-GR" sz="2800" dirty="0"/>
              <a:t>Τοποθέτηση των κινητήρων και των ηλεκτρονικών στο σκελετό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l-GR" altLang="el-GR" sz="2800" dirty="0"/>
              <a:t>Συνδεσμολογίες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</p:txBody>
      </p:sp>
      <p:sp>
        <p:nvSpPr>
          <p:cNvPr id="6" name="Oval 5"/>
          <p:cNvSpPr/>
          <p:nvPr/>
        </p:nvSpPr>
        <p:spPr bwMode="auto">
          <a:xfrm>
            <a:off x="5286380" y="5072074"/>
            <a:ext cx="1990772" cy="1990772"/>
          </a:xfrm>
          <a:prstGeom prst="ellipse">
            <a:avLst/>
          </a:prstGeom>
          <a:solidFill>
            <a:srgbClr val="FFC000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2314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-3071866" y="1357274"/>
            <a:ext cx="11001452" cy="11001452"/>
          </a:xfrm>
          <a:prstGeom prst="ellipse">
            <a:avLst/>
          </a:prstGeom>
          <a:solidFill>
            <a:srgbClr val="00B8FF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 smtClean="0">
                <a:solidFill>
                  <a:srgbClr val="000000"/>
                </a:solidFill>
              </a:rPr>
              <a:t>6</a:t>
            </a:r>
            <a:r>
              <a:rPr lang="el-GR" altLang="el-GR" sz="4400" b="1" dirty="0" smtClean="0">
                <a:solidFill>
                  <a:srgbClr val="000000"/>
                </a:solidFill>
              </a:rPr>
              <a:t>. </a:t>
            </a:r>
            <a:r>
              <a:rPr lang="el-GR" altLang="el-GR" sz="4400" b="1" dirty="0" smtClean="0">
                <a:solidFill>
                  <a:srgbClr val="000000"/>
                </a:solidFill>
              </a:rPr>
              <a:t>Υλοποίηση του Συστήματος </a:t>
            </a:r>
            <a:r>
              <a:rPr lang="el-GR" altLang="el-GR" sz="4400" b="1" dirty="0">
                <a:solidFill>
                  <a:srgbClr val="000000"/>
                </a:solidFill>
              </a:rPr>
              <a:t>ευστάθειας</a:t>
            </a:r>
          </a:p>
        </p:txBody>
      </p:sp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="" xmlns:p14="http://schemas.microsoft.com/office/powerpoint/2010/main" val="3656776415"/>
              </p:ext>
            </p:extLst>
          </p:nvPr>
        </p:nvGraphicFramePr>
        <p:xfrm>
          <a:off x="457200" y="1916832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864664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7. Βελτιστοποίηση</a:t>
            </a:r>
          </a:p>
        </p:txBody>
      </p:sp>
      <p:graphicFrame>
        <p:nvGraphicFramePr>
          <p:cNvPr id="2" name="Διάγραμμα 1"/>
          <p:cNvGraphicFramePr/>
          <p:nvPr>
            <p:extLst>
              <p:ext uri="{D42A27DB-BD31-4B8C-83A1-F6EECF244321}">
                <p14:modId xmlns="" xmlns:p14="http://schemas.microsoft.com/office/powerpoint/2010/main" val="3040416797"/>
              </p:ext>
            </p:extLst>
          </p:nvPr>
        </p:nvGraphicFramePr>
        <p:xfrm>
          <a:off x="-2000328" y="1357298"/>
          <a:ext cx="11144328" cy="678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67955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ecagon 16"/>
          <p:cNvSpPr/>
          <p:nvPr/>
        </p:nvSpPr>
        <p:spPr bwMode="auto">
          <a:xfrm rot="1214688">
            <a:off x="1928794" y="1285860"/>
            <a:ext cx="5143512" cy="5143512"/>
          </a:xfrm>
          <a:prstGeom prst="decagon">
            <a:avLst/>
          </a:prstGeom>
          <a:solidFill>
            <a:srgbClr val="00B8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1500174"/>
            <a:ext cx="239168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l-GR" sz="3600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Αυτόματος </a:t>
            </a:r>
            <a:endParaRPr lang="en-US" sz="3600" dirty="0" smtClean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l-GR" sz="3600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Πιλότος </a:t>
            </a:r>
            <a:endParaRPr lang="en-US" sz="3600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636" y="2857496"/>
            <a:ext cx="19800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Fly Home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000636"/>
            <a:ext cx="442915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l-GR" altLang="el-GR" sz="3600" b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Ανάκαμψη από ελεύθερη πτώση</a:t>
            </a:r>
            <a:endParaRPr lang="en-US" sz="3600" b="1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1524" y="1357298"/>
            <a:ext cx="4592476" cy="126188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l-GR" sz="3600" i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Λήψη </a:t>
            </a:r>
            <a:r>
              <a:rPr lang="el-GR" sz="4000" i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εναέριων</a:t>
            </a:r>
            <a:endParaRPr lang="en-US" sz="3600" i="1" dirty="0" smtClean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 algn="ctr"/>
            <a:r>
              <a:rPr lang="el-GR" sz="3600" i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Φωτογραφιών/Βίντεο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2786058"/>
            <a:ext cx="465794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l-GR" altLang="el-GR" sz="3600" b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Αλεξίπτωτο ασφαλείας</a:t>
            </a:r>
            <a:endParaRPr lang="en-US" sz="3600" b="1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4643446"/>
            <a:ext cx="3721916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l-GR" sz="3600" i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Αποφυγή κοντινών</a:t>
            </a:r>
            <a:endParaRPr lang="en-US" sz="3600" i="1" dirty="0" smtClean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 algn="ctr"/>
            <a:r>
              <a:rPr lang="el-GR" sz="3600" i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εμποδίων.</a:t>
            </a:r>
            <a:endParaRPr lang="el-GR" sz="3600" i="1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182" y="3929066"/>
            <a:ext cx="4643835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l-GR" sz="3600" b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Αυτόματη Προσγείωση</a:t>
            </a:r>
            <a:endParaRPr lang="el-GR" sz="3600" b="1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0562" y="5857892"/>
            <a:ext cx="428628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l-GR" sz="3600" b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Μεταφορά φορτίου</a:t>
            </a:r>
            <a:endParaRPr lang="el-GR" sz="3600" b="1" dirty="0">
              <a:ln w="18415" cmpd="sng">
                <a:noFill/>
                <a:prstDash val="solid"/>
              </a:ln>
              <a:solidFill>
                <a:srgbClr val="00997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20372693">
            <a:off x="1022314" y="3797968"/>
            <a:ext cx="2228174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altLang="el-GR" sz="3600" i="1" dirty="0" smtClean="0">
                <a:ln w="18415" cmpd="sng">
                  <a:noFill/>
                  <a:prstDash val="solid"/>
                </a:ln>
                <a:solidFill>
                  <a:srgbClr val="00997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Aerobatics</a:t>
            </a: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>
                <a:solidFill>
                  <a:srgbClr val="000000"/>
                </a:solidFill>
              </a:rPr>
              <a:t>Μελλοντικές Δυνατότητες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 bwMode="auto">
          <a:xfrm>
            <a:off x="571472" y="857232"/>
            <a:ext cx="6889274" cy="2500330"/>
          </a:xfrm>
          <a:prstGeom prst="horizontalScroll">
            <a:avLst/>
          </a:prstGeom>
          <a:solidFill>
            <a:srgbClr val="00E6AA">
              <a:alpha val="6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pic>
        <p:nvPicPr>
          <p:cNvPr id="3" name="Picture 2" descr="talking-with-hands-coloring-p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1" y="3569717"/>
            <a:ext cx="3500430" cy="3288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0"/>
            <a:ext cx="7429520" cy="41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1313"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Α. </a:t>
            </a:r>
            <a:r>
              <a:rPr lang="el-GR" altLang="el-GR" sz="4400" dirty="0" smtClean="0">
                <a:solidFill>
                  <a:srgbClr val="000000"/>
                </a:solidFill>
              </a:rPr>
              <a:t>Βασική </a:t>
            </a:r>
            <a:r>
              <a:rPr lang="el-GR" altLang="el-GR" sz="4400" dirty="0">
                <a:solidFill>
                  <a:srgbClr val="000000"/>
                </a:solidFill>
              </a:rPr>
              <a:t>παρουσίαση </a:t>
            </a:r>
          </a:p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του Project</a:t>
            </a:r>
          </a:p>
        </p:txBody>
      </p:sp>
    </p:spTree>
    <p:extLst>
      <p:ext uri="{BB962C8B-B14F-4D97-AF65-F5344CB8AC3E}">
        <p14:creationId xmlns="" xmlns:p14="http://schemas.microsoft.com/office/powerpoint/2010/main" val="1515486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="" xmlns:p14="http://schemas.microsoft.com/office/powerpoint/2010/main" val="428385241"/>
              </p:ext>
            </p:extLst>
          </p:nvPr>
        </p:nvGraphicFramePr>
        <p:xfrm>
          <a:off x="0" y="0"/>
          <a:ext cx="838842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5565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714500"/>
            <a:ext cx="8229600" cy="4429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 smtClean="0">
                <a:solidFill>
                  <a:srgbClr val="000000"/>
                </a:solidFill>
              </a:rPr>
              <a:t>Σύστημα </a:t>
            </a:r>
            <a:r>
              <a:rPr lang="el-GR" sz="3000" dirty="0">
                <a:solidFill>
                  <a:srgbClr val="000000"/>
                </a:solidFill>
              </a:rPr>
              <a:t>ευστάθειας στο χώρο</a:t>
            </a:r>
          </a:p>
          <a:p>
            <a:pPr marL="341313" indent="-339725" defTabSz="449263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l-GR" sz="3000" dirty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>
                <a:solidFill>
                  <a:srgbClr val="000000"/>
                </a:solidFill>
              </a:rPr>
              <a:t>Τηλεχειρισμός</a:t>
            </a:r>
          </a:p>
          <a:p>
            <a:pPr marL="341313" indent="-339725" defTabSz="449263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l-GR" sz="3000" dirty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>
                <a:solidFill>
                  <a:srgbClr val="000000"/>
                </a:solidFill>
              </a:rPr>
              <a:t>Βασικά μέτρα ασφαλείας</a:t>
            </a:r>
          </a:p>
        </p:txBody>
      </p:sp>
    </p:spTree>
    <p:extLst>
      <p:ext uri="{BB962C8B-B14F-4D97-AF65-F5344CB8AC3E}">
        <p14:creationId xmlns="" xmlns:p14="http://schemas.microsoft.com/office/powerpoint/2010/main" val="2903078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1285860"/>
          <a:ext cx="822960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428604"/>
            <a:ext cx="85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4400" b="1" dirty="0" smtClean="0"/>
              <a:t>Βασικά Υποπροβλήματα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2249335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>
                <a:solidFill>
                  <a:srgbClr val="000000"/>
                </a:solidFill>
              </a:rPr>
              <a:t>Σκελετός</a:t>
            </a:r>
          </a:p>
        </p:txBody>
      </p:sp>
      <p:graphicFrame>
        <p:nvGraphicFramePr>
          <p:cNvPr id="2" name="Διάγραμμα 1"/>
          <p:cNvGraphicFramePr/>
          <p:nvPr>
            <p:extLst>
              <p:ext uri="{D42A27DB-BD31-4B8C-83A1-F6EECF244321}">
                <p14:modId xmlns="" xmlns:p14="http://schemas.microsoft.com/office/powerpoint/2010/main" val="3061736870"/>
              </p:ext>
            </p:extLst>
          </p:nvPr>
        </p:nvGraphicFramePr>
        <p:xfrm>
          <a:off x="611560" y="1417638"/>
          <a:ext cx="8229600" cy="49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784832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Μηχανολογικά Μέρη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28596" y="1214422"/>
          <a:ext cx="8229600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6027003"/>
            <a:ext cx="771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l-GR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Τα κομμάτια παρέχονται ειδικά από εταιρίες μοντελισμού</a:t>
            </a:r>
            <a:r>
              <a:rPr lang="el-G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970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Ηλεκτρονικά</a:t>
            </a:r>
            <a:r>
              <a:rPr lang="el-GR" altLang="el-GR" sz="4400" dirty="0"/>
              <a:t> </a:t>
            </a:r>
            <a:r>
              <a:rPr lang="el-GR" altLang="el-GR" sz="4400" dirty="0" smtClean="0"/>
              <a:t>  1/2</a:t>
            </a:r>
            <a:endParaRPr lang="el-GR" altLang="el-GR" sz="4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71868" y="2519788"/>
            <a:ext cx="2054893" cy="18379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4000" dirty="0" smtClean="0">
              <a:ln w="18415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2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2" charset="0"/>
                <a:ea typeface="Microsoft YaHei" charset="-122"/>
              </a:rPr>
              <a:t>ARDUINO</a:t>
            </a:r>
            <a:endParaRPr kumimoji="0" lang="en-US" sz="1800" b="1" i="0" u="none" strike="noStrike" normalizeH="0" baseline="0" dirty="0" smtClean="0">
              <a:ln w="18415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2" charset="0"/>
              <a:ea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572264" y="3014020"/>
            <a:ext cx="1357322" cy="857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05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2" charset="0"/>
                <a:ea typeface="Microsoft YaHei" charset="-122"/>
              </a:rPr>
              <a:t> 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2" charset="0"/>
                <a:ea typeface="Microsoft YaHei" charset="-122"/>
              </a:rPr>
              <a:t>ESCs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6286512" y="1428736"/>
            <a:ext cx="2143140" cy="1058111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2786058"/>
            <a:ext cx="2000264" cy="1285884"/>
          </a:xfrm>
          <a:prstGeom prst="rect">
            <a:avLst/>
          </a:prstGeom>
          <a:solidFill>
            <a:srgbClr val="FFFF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SENSORS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2643174" y="3429000"/>
            <a:ext cx="928694" cy="9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626761" y="3438741"/>
            <a:ext cx="945503" cy="390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6" idx="0"/>
          </p:cNvCxnSpPr>
          <p:nvPr/>
        </p:nvCxnSpPr>
        <p:spPr>
          <a:xfrm flipV="1">
            <a:off x="7929586" y="1957792"/>
            <a:ext cx="500066" cy="1484856"/>
          </a:xfrm>
          <a:prstGeom prst="bentConnector3">
            <a:avLst>
              <a:gd name="adj1" fmla="val 1457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5572132" y="4857760"/>
            <a:ext cx="2149093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05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2" charset="0"/>
                <a:ea typeface="Microsoft YaHei" charset="-122"/>
              </a:rPr>
              <a:t> 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1" i="0" u="none" strike="noStrike" cap="non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2" charset="0"/>
                <a:ea typeface="Microsoft YaHei" charset="-122"/>
              </a:rPr>
              <a:t>BATTERY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428728" y="4857760"/>
            <a:ext cx="2149093" cy="1214446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2" charset="0"/>
                <a:ea typeface="Microsoft YaHei" charset="-122"/>
              </a:rPr>
              <a:t> 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800" b="1" i="0" u="none" strike="noStrike" cap="non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2" charset="0"/>
                <a:ea typeface="Microsoft YaHei" charset="-122"/>
              </a:rPr>
              <a:t>TRANCEIVER/RECEIVER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Microsoft YaHei" charset="-122"/>
            </a:endParaRPr>
          </a:p>
        </p:txBody>
      </p:sp>
      <p:cxnSp>
        <p:nvCxnSpPr>
          <p:cNvPr id="36" name="Elbow Connector 35"/>
          <p:cNvCxnSpPr>
            <a:stCxn id="32" idx="1"/>
          </p:cNvCxnSpPr>
          <p:nvPr/>
        </p:nvCxnSpPr>
        <p:spPr>
          <a:xfrm rot="10800000">
            <a:off x="5143504" y="4357694"/>
            <a:ext cx="428628" cy="100013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</p:cNvCxnSpPr>
          <p:nvPr/>
        </p:nvCxnSpPr>
        <p:spPr>
          <a:xfrm flipV="1">
            <a:off x="3577821" y="4357694"/>
            <a:ext cx="422675" cy="1107289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86288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596" y="1428736"/>
            <a:ext cx="8286808" cy="5143536"/>
          </a:xfrm>
          <a:prstGeom prst="roundRect">
            <a:avLst/>
          </a:prstGeom>
          <a:solidFill>
            <a:srgbClr val="00D642">
              <a:alpha val="61176"/>
            </a:srgbClr>
          </a:solidFill>
          <a:ln w="31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85804" y="28573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 smtClean="0"/>
              <a:t>Ηλεκτρονικά</a:t>
            </a:r>
            <a:r>
              <a:rPr lang="el-GR" altLang="el-GR" sz="4400" dirty="0" smtClean="0"/>
              <a:t>   </a:t>
            </a:r>
            <a:r>
              <a:rPr lang="el-GR" altLang="el-GR" sz="4400" dirty="0"/>
              <a:t>2/2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20" y="1500150"/>
            <a:ext cx="8229600" cy="53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0" indent="0" algn="ctr">
              <a:spcBef>
                <a:spcPts val="800"/>
              </a:spcBef>
            </a:pPr>
            <a:r>
              <a:rPr lang="el-GR" altLang="el-G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Ειδικά για το σύστημα τηλεκατεύθυνσης</a:t>
            </a:r>
            <a:r>
              <a:rPr lang="el-GR" altLang="el-G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altLang="el-GR" sz="28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971550" lvl="2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l-GR" altLang="el-GR" sz="2800" u="sng" dirty="0" smtClean="0"/>
              <a:t>Μέθοδος #1</a:t>
            </a:r>
            <a:r>
              <a:rPr lang="en-US" altLang="el-GR" sz="2800" u="sng" dirty="0" smtClean="0"/>
              <a:t>: </a:t>
            </a:r>
            <a:r>
              <a:rPr lang="el-GR" altLang="el-GR" sz="2800" u="sng" dirty="0" smtClean="0"/>
              <a:t>Αγορά </a:t>
            </a:r>
            <a:r>
              <a:rPr lang="el-GR" altLang="el-GR" sz="2800" u="sng" dirty="0"/>
              <a:t>έτοιμης </a:t>
            </a:r>
            <a:r>
              <a:rPr lang="el-GR" altLang="el-GR" sz="2800" u="sng" dirty="0" smtClean="0"/>
              <a:t>λύσης</a:t>
            </a:r>
            <a:endParaRPr lang="el-GR" altLang="el-GR" sz="1400" u="sng" dirty="0" smtClean="0"/>
          </a:p>
          <a:p>
            <a:pPr marL="1428750" lvl="3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l-GR" altLang="el-GR" sz="2400" dirty="0" smtClean="0"/>
              <a:t>Έτοιμο σύστημα </a:t>
            </a:r>
            <a:r>
              <a:rPr lang="en-US" altLang="el-GR" sz="2400" dirty="0" smtClean="0"/>
              <a:t>Transmitter- Receiver </a:t>
            </a:r>
            <a:r>
              <a:rPr lang="el-GR" altLang="el-GR" sz="2400" dirty="0" smtClean="0"/>
              <a:t>με  	περιορισμένο πλήθος καναλιών.</a:t>
            </a:r>
          </a:p>
          <a:p>
            <a:pPr marL="1428750" lvl="3" indent="-342900">
              <a:spcBef>
                <a:spcPts val="600"/>
              </a:spcBef>
              <a:buFont typeface="Courier New" pitchFamily="49" charset="0"/>
              <a:buChar char="o"/>
            </a:pPr>
            <a:endParaRPr lang="el-GR" altLang="el-GR" sz="2000" dirty="0"/>
          </a:p>
          <a:p>
            <a:pPr marL="971550" lvl="2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l-GR" altLang="el-GR" sz="2800" u="sng" dirty="0" smtClean="0"/>
              <a:t>Μέθοδος #2</a:t>
            </a:r>
            <a:r>
              <a:rPr lang="en-US" altLang="el-GR" sz="2800" u="sng" dirty="0" smtClean="0"/>
              <a:t>: </a:t>
            </a:r>
            <a:r>
              <a:rPr lang="el-GR" altLang="el-GR" sz="2800" u="sng" dirty="0" smtClean="0"/>
              <a:t>Δημιουργία </a:t>
            </a:r>
            <a:r>
              <a:rPr lang="el-GR" altLang="el-GR" sz="2800" u="sng" dirty="0"/>
              <a:t>δικού </a:t>
            </a:r>
            <a:r>
              <a:rPr lang="el-GR" altLang="el-GR" sz="2800" u="sng" dirty="0" smtClean="0"/>
              <a:t>μας Συστήματος</a:t>
            </a:r>
            <a:endParaRPr lang="el-GR" altLang="el-GR" sz="1400" u="sng" dirty="0" smtClean="0"/>
          </a:p>
          <a:p>
            <a:pPr marL="1428750" lvl="3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l-GR" altLang="el-GR" sz="2400" dirty="0" smtClean="0"/>
              <a:t>Χρησιμοποιώντας το πρωτόκολλο αμφίδρομης</a:t>
            </a:r>
            <a:r>
              <a:rPr lang="el-GR" altLang="el-GR" sz="2400" b="1" dirty="0" smtClean="0"/>
              <a:t> </a:t>
            </a:r>
            <a:r>
              <a:rPr lang="el-GR" altLang="el-GR" sz="2400" dirty="0" smtClean="0"/>
              <a:t>επικοινώνίας</a:t>
            </a:r>
            <a:r>
              <a:rPr lang="el-GR" altLang="el-GR" sz="2400" b="1" dirty="0" smtClean="0"/>
              <a:t> Ζig</a:t>
            </a:r>
            <a:r>
              <a:rPr lang="en-US" altLang="el-GR" sz="2400" b="1" dirty="0" smtClean="0"/>
              <a:t>Bee</a:t>
            </a:r>
            <a:r>
              <a:rPr lang="el-GR" altLang="el-GR" sz="2400" dirty="0" smtClean="0"/>
              <a:t>.</a:t>
            </a:r>
            <a:r>
              <a:rPr lang="el-GR" altLang="el-GR" sz="1600" dirty="0" smtClean="0"/>
              <a:t> </a:t>
            </a:r>
            <a:endParaRPr lang="el-GR" altLang="el-GR" sz="1400" dirty="0" smtClean="0"/>
          </a:p>
          <a:p>
            <a:pPr marL="1428750" lvl="3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l-GR" altLang="el-GR" sz="2400" dirty="0" smtClean="0"/>
              <a:t>Με «πλατφόρμα» ελέγχου είτε </a:t>
            </a:r>
            <a:r>
              <a:rPr lang="el-GR" altLang="el-GR" sz="2400" i="1" dirty="0" smtClean="0"/>
              <a:t>εικονική </a:t>
            </a:r>
            <a:r>
              <a:rPr lang="el-GR" altLang="el-GR" sz="2400" dirty="0" smtClean="0"/>
              <a:t>ως εφαρμογή </a:t>
            </a:r>
            <a:r>
              <a:rPr lang="en-US" altLang="el-GR" sz="2400" dirty="0" smtClean="0"/>
              <a:t>Android </a:t>
            </a:r>
            <a:r>
              <a:rPr lang="el-GR" altLang="el-GR" sz="2400" dirty="0" smtClean="0"/>
              <a:t>είτε </a:t>
            </a:r>
            <a:r>
              <a:rPr lang="el-GR" altLang="el-GR" sz="2400" i="1" dirty="0" smtClean="0"/>
              <a:t>κατασκευασμένη </a:t>
            </a:r>
            <a:r>
              <a:rPr lang="el-GR" altLang="el-GR" sz="2400" dirty="0" smtClean="0"/>
              <a:t>από απλά</a:t>
            </a:r>
            <a:r>
              <a:rPr lang="el-GR" altLang="el-GR" sz="2400" i="1" dirty="0" smtClean="0"/>
              <a:t> </a:t>
            </a:r>
            <a:r>
              <a:rPr lang="el-GR" altLang="el-GR" sz="2400" dirty="0" smtClean="0"/>
              <a:t>ηλεκτρονικά εξαρτήματα.</a:t>
            </a:r>
            <a:endParaRPr lang="el-GR" altLang="el-GR" sz="2400" dirty="0"/>
          </a:p>
          <a:p>
            <a:pPr lvl="2" indent="-227013">
              <a:spcBef>
                <a:spcPts val="600"/>
              </a:spcBef>
              <a:buClrTx/>
              <a:buFontTx/>
              <a:buNone/>
            </a:pPr>
            <a:endParaRPr lang="el-GR" altLang="el-GR" sz="2400" dirty="0"/>
          </a:p>
          <a:p>
            <a:pPr marL="341313">
              <a:spcBef>
                <a:spcPts val="800"/>
              </a:spcBef>
              <a:buClrTx/>
              <a:buFontTx/>
              <a:buNone/>
            </a:pPr>
            <a:endParaRPr lang="el-GR" altLang="el-GR" sz="2400" dirty="0"/>
          </a:p>
        </p:txBody>
      </p:sp>
    </p:spTree>
    <p:extLst>
      <p:ext uri="{BB962C8B-B14F-4D97-AF65-F5344CB8AC3E}">
        <p14:creationId xmlns="" xmlns:p14="http://schemas.microsoft.com/office/powerpoint/2010/main" val="950123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-571536" y="-714404"/>
            <a:ext cx="7215206" cy="6215082"/>
          </a:xfrm>
          <a:prstGeom prst="rightArrow">
            <a:avLst>
              <a:gd name="adj1" fmla="val 50000"/>
              <a:gd name="adj2" fmla="val 64053"/>
            </a:avLst>
          </a:prstGeom>
          <a:solidFill>
            <a:srgbClr val="00B8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85720" y="3714752"/>
          <a:ext cx="8572560" cy="266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643286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434</Words>
  <Application>Microsoft Office PowerPoint</Application>
  <PresentationFormat>Προβολή στην οθόνη (4:3)</PresentationFormat>
  <Paragraphs>135</Paragraphs>
  <Slides>20</Slides>
  <Notes>18</Notes>
  <HiddenSlides>0</HiddenSlides>
  <MMClips>0</MMClips>
  <ScaleCrop>false</ScaleCrop>
  <HeadingPairs>
    <vt:vector size="4" baseType="variant">
      <vt:variant>
        <vt:lpstr>Θέμα</vt:lpstr>
      </vt:variant>
      <vt:variant>
        <vt:i4>10</vt:i4>
      </vt:variant>
      <vt:variant>
        <vt:lpstr>Τίτλοι διαφανειών</vt:lpstr>
      </vt:variant>
      <vt:variant>
        <vt:i4>20</vt:i4>
      </vt:variant>
    </vt:vector>
  </HeadingPairs>
  <TitlesOfParts>
    <vt:vector size="30" baseType="lpstr">
      <vt:lpstr>Office Theme</vt:lpstr>
      <vt:lpstr>1_Office Theme</vt:lpstr>
      <vt:lpstr>Θέμα του Office</vt:lpstr>
      <vt:lpstr>1_Θέμα του Office</vt:lpstr>
      <vt:lpstr>2_Θέμα του Office</vt:lpstr>
      <vt:lpstr>3_Θέμα του Office</vt:lpstr>
      <vt:lpstr>3_Office Theme</vt:lpstr>
      <vt:lpstr>4_Office Theme</vt:lpstr>
      <vt:lpstr>5_Office Theme</vt:lpstr>
      <vt:lpstr>2_Office Theme</vt:lpstr>
      <vt:lpstr>Κάλφας Λάζαρος – Τ.Η.Μ.Μ.Υ. Κοτζαμανίδης Ορέστης – Τ. Μηχ.Μηχ. Σαμπαζιώτης Σαββας – Τ. Η.Μ.Μ.Υ. 2ο Ετος  Αριστοτέλιο Πανεπιστήμιο Θεσσαλονίκης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0. Steps of Development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</vt:vector>
  </TitlesOfParts>
  <Company>StUP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O K</dc:creator>
  <cp:lastModifiedBy>SAVVAS_2</cp:lastModifiedBy>
  <cp:revision>157</cp:revision>
  <dcterms:created xsi:type="dcterms:W3CDTF">2013-10-30T16:43:42Z</dcterms:created>
  <dcterms:modified xsi:type="dcterms:W3CDTF">2013-11-02T22:06:29Z</dcterms:modified>
</cp:coreProperties>
</file>