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</p:sldMasterIdLst>
  <p:notesMasterIdLst>
    <p:notesMasterId r:id="rId32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9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AB"/>
    <a:srgbClr val="FFC165"/>
    <a:srgbClr val="FFB343"/>
    <a:srgbClr val="FF9900"/>
    <a:srgbClr val="A66BD3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7570A-E5E2-462F-8E82-87FFF88945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4973D8-1AE4-4385-9DCF-845A7DF29B10}">
      <dgm:prSet/>
      <dgm:spPr/>
      <dgm:t>
        <a:bodyPr/>
        <a:lstStyle/>
        <a:p>
          <a:pPr rtl="0"/>
          <a:r>
            <a:rPr lang="el-GR" b="1" dirty="0" smtClean="0"/>
            <a:t>Αρχικές Προδιαγραφές</a:t>
          </a:r>
          <a:endParaRPr lang="el-GR" b="1" dirty="0"/>
        </a:p>
      </dgm:t>
    </dgm:pt>
    <dgm:pt modelId="{DB317ADC-0D6C-4539-B8D7-B239EF90ABDA}" type="parTrans" cxnId="{6C671C3A-34E3-4E66-91EF-8F88D95D1041}">
      <dgm:prSet/>
      <dgm:spPr/>
      <dgm:t>
        <a:bodyPr/>
        <a:lstStyle/>
        <a:p>
          <a:endParaRPr lang="en-US"/>
        </a:p>
      </dgm:t>
    </dgm:pt>
    <dgm:pt modelId="{382F04C3-B39D-42CA-B5E7-4D4F5C45154D}" type="sibTrans" cxnId="{6C671C3A-34E3-4E66-91EF-8F88D95D1041}">
      <dgm:prSet/>
      <dgm:spPr/>
      <dgm:t>
        <a:bodyPr/>
        <a:lstStyle/>
        <a:p>
          <a:endParaRPr lang="en-US"/>
        </a:p>
      </dgm:t>
    </dgm:pt>
    <dgm:pt modelId="{A4294E2A-514A-4D65-A769-4FC29C4095FA}" type="pres">
      <dgm:prSet presAssocID="{FB67570A-E5E2-462F-8E82-87FFF88945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D1BF6318-1700-4F0B-982D-90B394CE6BE0}" type="pres">
      <dgm:prSet presAssocID="{744973D8-1AE4-4385-9DCF-845A7DF29B1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35951A23-7B8D-4197-A6BC-593D50DA04D8}" type="presOf" srcId="{FB67570A-E5E2-462F-8E82-87FFF889451A}" destId="{A4294E2A-514A-4D65-A769-4FC29C4095FA}" srcOrd="0" destOrd="0" presId="urn:microsoft.com/office/officeart/2005/8/layout/vList2"/>
    <dgm:cxn modelId="{6C671C3A-34E3-4E66-91EF-8F88D95D1041}" srcId="{FB67570A-E5E2-462F-8E82-87FFF889451A}" destId="{744973D8-1AE4-4385-9DCF-845A7DF29B10}" srcOrd="0" destOrd="0" parTransId="{DB317ADC-0D6C-4539-B8D7-B239EF90ABDA}" sibTransId="{382F04C3-B39D-42CA-B5E7-4D4F5C45154D}"/>
    <dgm:cxn modelId="{8A077FD8-E52D-4821-8576-C66A0053C693}" type="presOf" srcId="{744973D8-1AE4-4385-9DCF-845A7DF29B10}" destId="{D1BF6318-1700-4F0B-982D-90B394CE6BE0}" srcOrd="0" destOrd="0" presId="urn:microsoft.com/office/officeart/2005/8/layout/vList2"/>
    <dgm:cxn modelId="{B2FD3FC3-6F69-452F-86CC-F9984A95F10D}" type="presParOf" srcId="{A4294E2A-514A-4D65-A769-4FC29C4095FA}" destId="{D1BF6318-1700-4F0B-982D-90B394CE6B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7910EE-FB1D-424F-9BF8-A2D9D5C53F93}" type="doc">
      <dgm:prSet loTypeId="urn:microsoft.com/office/officeart/2005/8/layout/hList9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6B53FD50-6A09-459B-85A1-8FE61589D019}">
      <dgm:prSet phldrT="[Κείμενο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GPS</a:t>
          </a:r>
          <a:endParaRPr lang="el-GR" dirty="0"/>
        </a:p>
      </dgm:t>
    </dgm:pt>
    <dgm:pt modelId="{1116E5AA-E3CB-4D73-AC65-FC2655432391}" type="parTrans" cxnId="{B25B3456-4229-4268-9F24-B1E7F4415832}">
      <dgm:prSet/>
      <dgm:spPr/>
      <dgm:t>
        <a:bodyPr/>
        <a:lstStyle/>
        <a:p>
          <a:endParaRPr lang="el-GR"/>
        </a:p>
      </dgm:t>
    </dgm:pt>
    <dgm:pt modelId="{4ACDDAFB-1D50-4446-AAB7-92CF2686CAE9}" type="sibTrans" cxnId="{B25B3456-4229-4268-9F24-B1E7F4415832}">
      <dgm:prSet/>
      <dgm:spPr/>
      <dgm:t>
        <a:bodyPr/>
        <a:lstStyle/>
        <a:p>
          <a:endParaRPr lang="el-GR"/>
        </a:p>
      </dgm:t>
    </dgm:pt>
    <dgm:pt modelId="{35D79246-CF21-493D-9225-3158C505B246}">
      <dgm:prSet phldrT="[Κείμενο]"/>
      <dgm:spPr/>
      <dgm:t>
        <a:bodyPr/>
        <a:lstStyle/>
        <a:p>
          <a:r>
            <a:rPr lang="el-GR" dirty="0" smtClean="0"/>
            <a:t>Σχεδιασμός πτήσης και Αυτόματος Πιλότος με χρήση </a:t>
          </a:r>
          <a:r>
            <a:rPr lang="en-US" dirty="0" smtClean="0"/>
            <a:t>GPS</a:t>
          </a:r>
          <a:r>
            <a:rPr lang="el-GR" dirty="0" smtClean="0"/>
            <a:t>.</a:t>
          </a:r>
          <a:endParaRPr lang="el-GR" dirty="0"/>
        </a:p>
      </dgm:t>
    </dgm:pt>
    <dgm:pt modelId="{6E494BDA-3919-4BDC-ABF4-0AF8D2B85896}" type="parTrans" cxnId="{70255732-0DF9-43B3-8DCB-7D1FAB80143E}">
      <dgm:prSet/>
      <dgm:spPr/>
      <dgm:t>
        <a:bodyPr/>
        <a:lstStyle/>
        <a:p>
          <a:endParaRPr lang="el-GR"/>
        </a:p>
      </dgm:t>
    </dgm:pt>
    <dgm:pt modelId="{FF495BCD-87DD-44CD-B944-7DD2F42A77BB}" type="sibTrans" cxnId="{70255732-0DF9-43B3-8DCB-7D1FAB80143E}">
      <dgm:prSet/>
      <dgm:spPr/>
      <dgm:t>
        <a:bodyPr/>
        <a:lstStyle/>
        <a:p>
          <a:endParaRPr lang="el-GR"/>
        </a:p>
      </dgm:t>
    </dgm:pt>
    <dgm:pt modelId="{C864402B-F79A-473A-B64D-20C2D516E028}">
      <dgm:prSet phldrT="[Κείμενο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Camera</a:t>
          </a:r>
          <a:endParaRPr lang="el-GR" dirty="0"/>
        </a:p>
      </dgm:t>
    </dgm:pt>
    <dgm:pt modelId="{CC59A5C0-9D74-47CB-97D4-51DC6B52A108}" type="parTrans" cxnId="{CC9E8D0B-AA01-4203-A1BB-370269C307B3}">
      <dgm:prSet/>
      <dgm:spPr/>
      <dgm:t>
        <a:bodyPr/>
        <a:lstStyle/>
        <a:p>
          <a:endParaRPr lang="el-GR"/>
        </a:p>
      </dgm:t>
    </dgm:pt>
    <dgm:pt modelId="{06C5D838-4734-440F-8718-1E278090AC2A}" type="sibTrans" cxnId="{CC9E8D0B-AA01-4203-A1BB-370269C307B3}">
      <dgm:prSet/>
      <dgm:spPr/>
      <dgm:t>
        <a:bodyPr/>
        <a:lstStyle/>
        <a:p>
          <a:endParaRPr lang="el-GR"/>
        </a:p>
      </dgm:t>
    </dgm:pt>
    <dgm:pt modelId="{A6B7799C-2BC0-4F56-AAAF-FC0CCB3C8481}">
      <dgm:prSet phldrT="[Κείμενο]"/>
      <dgm:spPr/>
      <dgm:t>
        <a:bodyPr/>
        <a:lstStyle/>
        <a:p>
          <a:r>
            <a:rPr lang="el-GR" dirty="0" smtClean="0"/>
            <a:t>Λήψη εναέριων Φωτογραφιών/Βίντεο.</a:t>
          </a:r>
          <a:endParaRPr lang="el-GR" dirty="0"/>
        </a:p>
      </dgm:t>
    </dgm:pt>
    <dgm:pt modelId="{94299094-2BB5-4B7C-A71C-F0309A6DDEC4}" type="parTrans" cxnId="{7716FF3F-7DED-4DF7-83A8-A8E8C8FBA5B7}">
      <dgm:prSet/>
      <dgm:spPr/>
      <dgm:t>
        <a:bodyPr/>
        <a:lstStyle/>
        <a:p>
          <a:endParaRPr lang="el-GR"/>
        </a:p>
      </dgm:t>
    </dgm:pt>
    <dgm:pt modelId="{5EC3F340-DB2D-464B-A997-5B393710BD36}" type="sibTrans" cxnId="{7716FF3F-7DED-4DF7-83A8-A8E8C8FBA5B7}">
      <dgm:prSet/>
      <dgm:spPr/>
      <dgm:t>
        <a:bodyPr/>
        <a:lstStyle/>
        <a:p>
          <a:endParaRPr lang="el-GR"/>
        </a:p>
      </dgm:t>
    </dgm:pt>
    <dgm:pt modelId="{0C253478-F6B3-4F27-8BF5-3F80D804CF91}">
      <dgm:prSet phldrT="[Κείμενο]"/>
      <dgm:spPr/>
      <dgm:t>
        <a:bodyPr/>
        <a:lstStyle/>
        <a:p>
          <a:r>
            <a:rPr lang="el-GR" dirty="0" smtClean="0"/>
            <a:t>Αναμετάδοση σε πραγματικό χρόνο.</a:t>
          </a:r>
          <a:endParaRPr lang="el-GR" dirty="0"/>
        </a:p>
      </dgm:t>
    </dgm:pt>
    <dgm:pt modelId="{5A47DAB6-FF72-47B0-BA78-42BD1833C902}" type="parTrans" cxnId="{6FC10129-7E3B-4FB1-AD46-D6715C94F6AD}">
      <dgm:prSet/>
      <dgm:spPr/>
      <dgm:t>
        <a:bodyPr/>
        <a:lstStyle/>
        <a:p>
          <a:endParaRPr lang="el-GR"/>
        </a:p>
      </dgm:t>
    </dgm:pt>
    <dgm:pt modelId="{8FD885E6-CAA3-4DBC-8BDE-F363EBA384B7}" type="sibTrans" cxnId="{6FC10129-7E3B-4FB1-AD46-D6715C94F6AD}">
      <dgm:prSet/>
      <dgm:spPr/>
      <dgm:t>
        <a:bodyPr/>
        <a:lstStyle/>
        <a:p>
          <a:endParaRPr lang="el-GR"/>
        </a:p>
      </dgm:t>
    </dgm:pt>
    <dgm:pt modelId="{000AF189-EA26-4E1D-B262-E96A5B2793DD}">
      <dgm:prSet phldrT="[Κείμενο]"/>
      <dgm:spPr/>
      <dgm:t>
        <a:bodyPr/>
        <a:lstStyle/>
        <a:p>
          <a:r>
            <a:rPr lang="el-GR" dirty="0" smtClean="0"/>
            <a:t>Αποφυγή κοντινών εμποδίων.</a:t>
          </a:r>
          <a:endParaRPr lang="el-GR" dirty="0"/>
        </a:p>
      </dgm:t>
    </dgm:pt>
    <dgm:pt modelId="{2E4D2238-31E1-4D5B-9033-F6EEE258AEF1}" type="parTrans" cxnId="{61F58B4E-D0FE-4817-B655-920DAEB0C8C3}">
      <dgm:prSet/>
      <dgm:spPr/>
      <dgm:t>
        <a:bodyPr/>
        <a:lstStyle/>
        <a:p>
          <a:endParaRPr lang="el-GR"/>
        </a:p>
      </dgm:t>
    </dgm:pt>
    <dgm:pt modelId="{6ED98AF3-A872-4A75-B5E5-8EBA13777F9C}" type="sibTrans" cxnId="{61F58B4E-D0FE-4817-B655-920DAEB0C8C3}">
      <dgm:prSet/>
      <dgm:spPr/>
      <dgm:t>
        <a:bodyPr/>
        <a:lstStyle/>
        <a:p>
          <a:endParaRPr lang="el-GR"/>
        </a:p>
      </dgm:t>
    </dgm:pt>
    <dgm:pt modelId="{F19508E6-7F83-4318-B378-6FF18D07A978}">
      <dgm:prSet phldrT="[Κείμενο]"/>
      <dgm:spPr/>
      <dgm:t>
        <a:bodyPr/>
        <a:lstStyle/>
        <a:p>
          <a:r>
            <a:rPr lang="el-GR" dirty="0" smtClean="0"/>
            <a:t>Ακριβής εκτίμηση απόστασης από το έδαφος.</a:t>
          </a:r>
          <a:endParaRPr lang="el-GR" dirty="0"/>
        </a:p>
      </dgm:t>
    </dgm:pt>
    <dgm:pt modelId="{5E9BBF07-2A82-4FA4-A83D-D2D37A2D5E56}" type="parTrans" cxnId="{9205A539-CDB3-4CF3-B7B0-F7F609F940E9}">
      <dgm:prSet/>
      <dgm:spPr/>
      <dgm:t>
        <a:bodyPr/>
        <a:lstStyle/>
        <a:p>
          <a:endParaRPr lang="el-GR"/>
        </a:p>
      </dgm:t>
    </dgm:pt>
    <dgm:pt modelId="{19A89F7E-0DB4-4A4E-A5D4-C3014CBF7BF3}" type="sibTrans" cxnId="{9205A539-CDB3-4CF3-B7B0-F7F609F940E9}">
      <dgm:prSet/>
      <dgm:spPr/>
      <dgm:t>
        <a:bodyPr/>
        <a:lstStyle/>
        <a:p>
          <a:endParaRPr lang="el-GR"/>
        </a:p>
      </dgm:t>
    </dgm:pt>
    <dgm:pt modelId="{F81EE8A6-2266-4DF7-BD1C-D616ABF53BAE}">
      <dgm:prSet phldrT="[Κείμενο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Sonar</a:t>
          </a:r>
          <a:endParaRPr lang="el-GR" dirty="0"/>
        </a:p>
      </dgm:t>
    </dgm:pt>
    <dgm:pt modelId="{91AF682F-6722-4A99-8EDA-E203A059203A}" type="sibTrans" cxnId="{AC0905BF-1A8E-40C2-B806-985818AF753B}">
      <dgm:prSet/>
      <dgm:spPr/>
      <dgm:t>
        <a:bodyPr/>
        <a:lstStyle/>
        <a:p>
          <a:endParaRPr lang="el-GR"/>
        </a:p>
      </dgm:t>
    </dgm:pt>
    <dgm:pt modelId="{C50F4731-CF7D-4B4E-AD57-74AFD1D4396B}" type="parTrans" cxnId="{AC0905BF-1A8E-40C2-B806-985818AF753B}">
      <dgm:prSet/>
      <dgm:spPr/>
      <dgm:t>
        <a:bodyPr/>
        <a:lstStyle/>
        <a:p>
          <a:endParaRPr lang="el-GR"/>
        </a:p>
      </dgm:t>
    </dgm:pt>
    <dgm:pt modelId="{6669609F-711B-4622-88B9-F44CB5AAA0C7}" type="pres">
      <dgm:prSet presAssocID="{317910EE-FB1D-424F-9BF8-A2D9D5C53F93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l-GR"/>
        </a:p>
      </dgm:t>
    </dgm:pt>
    <dgm:pt modelId="{2E828793-BF26-4FED-9D47-726A88930638}" type="pres">
      <dgm:prSet presAssocID="{6B53FD50-6A09-459B-85A1-8FE61589D019}" presName="posSpace" presStyleCnt="0"/>
      <dgm:spPr/>
    </dgm:pt>
    <dgm:pt modelId="{43866ADF-B306-423A-8A5E-7E9D664A7618}" type="pres">
      <dgm:prSet presAssocID="{6B53FD50-6A09-459B-85A1-8FE61589D019}" presName="vertFlow" presStyleCnt="0"/>
      <dgm:spPr/>
    </dgm:pt>
    <dgm:pt modelId="{C028CE38-D789-4063-B014-36EEA2788079}" type="pres">
      <dgm:prSet presAssocID="{6B53FD50-6A09-459B-85A1-8FE61589D019}" presName="topSpace" presStyleCnt="0"/>
      <dgm:spPr/>
    </dgm:pt>
    <dgm:pt modelId="{FD3D3624-C04D-4934-8BCE-569B04736039}" type="pres">
      <dgm:prSet presAssocID="{6B53FD50-6A09-459B-85A1-8FE61589D019}" presName="firstComp" presStyleCnt="0"/>
      <dgm:spPr/>
    </dgm:pt>
    <dgm:pt modelId="{DBEBF526-F715-4113-8CED-96A741EE254E}" type="pres">
      <dgm:prSet presAssocID="{6B53FD50-6A09-459B-85A1-8FE61589D019}" presName="firstChild" presStyleLbl="bgAccFollowNode1" presStyleIdx="0" presStyleCnt="5"/>
      <dgm:spPr/>
      <dgm:t>
        <a:bodyPr/>
        <a:lstStyle/>
        <a:p>
          <a:endParaRPr lang="el-GR"/>
        </a:p>
      </dgm:t>
    </dgm:pt>
    <dgm:pt modelId="{0CDA1017-79BC-4D22-AD5B-A5789CC5232A}" type="pres">
      <dgm:prSet presAssocID="{6B53FD50-6A09-459B-85A1-8FE61589D019}" presName="firstChildTx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B8EC849-660A-4C19-9170-E86BDCDB8D19}" type="pres">
      <dgm:prSet presAssocID="{6B53FD50-6A09-459B-85A1-8FE61589D019}" presName="negSpace" presStyleCnt="0"/>
      <dgm:spPr/>
    </dgm:pt>
    <dgm:pt modelId="{0296C763-FE46-4B0C-9C26-981427698ABE}" type="pres">
      <dgm:prSet presAssocID="{6B53FD50-6A09-459B-85A1-8FE61589D019}" presName="circle" presStyleLbl="node1" presStyleIdx="0" presStyleCnt="3"/>
      <dgm:spPr/>
      <dgm:t>
        <a:bodyPr/>
        <a:lstStyle/>
        <a:p>
          <a:endParaRPr lang="el-GR"/>
        </a:p>
      </dgm:t>
    </dgm:pt>
    <dgm:pt modelId="{A29CCEE6-402D-4053-A592-E0FC6B52233C}" type="pres">
      <dgm:prSet presAssocID="{4ACDDAFB-1D50-4446-AAB7-92CF2686CAE9}" presName="transSpace" presStyleCnt="0"/>
      <dgm:spPr/>
    </dgm:pt>
    <dgm:pt modelId="{CF2ACB56-A149-4E4B-9777-2D23D08796F7}" type="pres">
      <dgm:prSet presAssocID="{C864402B-F79A-473A-B64D-20C2D516E028}" presName="posSpace" presStyleCnt="0"/>
      <dgm:spPr/>
    </dgm:pt>
    <dgm:pt modelId="{92AE7972-1D2D-4C6E-BC34-9B05018A9962}" type="pres">
      <dgm:prSet presAssocID="{C864402B-F79A-473A-B64D-20C2D516E028}" presName="vertFlow" presStyleCnt="0"/>
      <dgm:spPr/>
    </dgm:pt>
    <dgm:pt modelId="{1CDC4941-43FD-4DF5-A08F-161BEF71014E}" type="pres">
      <dgm:prSet presAssocID="{C864402B-F79A-473A-B64D-20C2D516E028}" presName="topSpace" presStyleCnt="0"/>
      <dgm:spPr/>
    </dgm:pt>
    <dgm:pt modelId="{DBF89A4D-5648-47DC-9EB3-4CF0A6B58890}" type="pres">
      <dgm:prSet presAssocID="{C864402B-F79A-473A-B64D-20C2D516E028}" presName="firstComp" presStyleCnt="0"/>
      <dgm:spPr/>
    </dgm:pt>
    <dgm:pt modelId="{80DC31FD-B5FD-454A-BEB0-0750B52DA1FF}" type="pres">
      <dgm:prSet presAssocID="{C864402B-F79A-473A-B64D-20C2D516E028}" presName="firstChild" presStyleLbl="bgAccFollowNode1" presStyleIdx="1" presStyleCnt="5"/>
      <dgm:spPr/>
      <dgm:t>
        <a:bodyPr/>
        <a:lstStyle/>
        <a:p>
          <a:endParaRPr lang="el-GR"/>
        </a:p>
      </dgm:t>
    </dgm:pt>
    <dgm:pt modelId="{DB0A7E06-80E7-48B8-BCFD-847ECDE2BAE1}" type="pres">
      <dgm:prSet presAssocID="{C864402B-F79A-473A-B64D-20C2D516E028}" presName="firstChildTx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5A27AB3-C846-42A1-A63E-52A6F0240EA3}" type="pres">
      <dgm:prSet presAssocID="{0C253478-F6B3-4F27-8BF5-3F80D804CF91}" presName="comp" presStyleCnt="0"/>
      <dgm:spPr/>
    </dgm:pt>
    <dgm:pt modelId="{87F0A82E-5CD7-495B-8F3C-8BC9A655FF17}" type="pres">
      <dgm:prSet presAssocID="{0C253478-F6B3-4F27-8BF5-3F80D804CF91}" presName="child" presStyleLbl="bgAccFollowNode1" presStyleIdx="2" presStyleCnt="5"/>
      <dgm:spPr/>
      <dgm:t>
        <a:bodyPr/>
        <a:lstStyle/>
        <a:p>
          <a:endParaRPr lang="el-GR"/>
        </a:p>
      </dgm:t>
    </dgm:pt>
    <dgm:pt modelId="{3F181E6F-9679-4F21-B0CA-7A8D5C513BC8}" type="pres">
      <dgm:prSet presAssocID="{0C253478-F6B3-4F27-8BF5-3F80D804CF91}" presName="childTx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344CF1B-89D3-4648-AC36-D5024C289B1F}" type="pres">
      <dgm:prSet presAssocID="{C864402B-F79A-473A-B64D-20C2D516E028}" presName="negSpace" presStyleCnt="0"/>
      <dgm:spPr/>
    </dgm:pt>
    <dgm:pt modelId="{EFE4921C-5DDF-4962-BDF2-3733AE5208CC}" type="pres">
      <dgm:prSet presAssocID="{C864402B-F79A-473A-B64D-20C2D516E028}" presName="circle" presStyleLbl="node1" presStyleIdx="1" presStyleCnt="3"/>
      <dgm:spPr/>
      <dgm:t>
        <a:bodyPr/>
        <a:lstStyle/>
        <a:p>
          <a:endParaRPr lang="el-GR"/>
        </a:p>
      </dgm:t>
    </dgm:pt>
    <dgm:pt modelId="{C1C21057-E141-40E7-9852-F9C8038DD311}" type="pres">
      <dgm:prSet presAssocID="{06C5D838-4734-440F-8718-1E278090AC2A}" presName="transSpace" presStyleCnt="0"/>
      <dgm:spPr/>
    </dgm:pt>
    <dgm:pt modelId="{B94513CB-D97C-4BA1-A24E-42C84DEA3413}" type="pres">
      <dgm:prSet presAssocID="{F81EE8A6-2266-4DF7-BD1C-D616ABF53BAE}" presName="posSpace" presStyleCnt="0"/>
      <dgm:spPr/>
    </dgm:pt>
    <dgm:pt modelId="{069369D6-FC2E-47C0-9FBF-BF1DE6B94BD6}" type="pres">
      <dgm:prSet presAssocID="{F81EE8A6-2266-4DF7-BD1C-D616ABF53BAE}" presName="vertFlow" presStyleCnt="0"/>
      <dgm:spPr/>
    </dgm:pt>
    <dgm:pt modelId="{A259B543-E6ED-473E-8095-C16299F4438C}" type="pres">
      <dgm:prSet presAssocID="{F81EE8A6-2266-4DF7-BD1C-D616ABF53BAE}" presName="topSpace" presStyleCnt="0"/>
      <dgm:spPr/>
    </dgm:pt>
    <dgm:pt modelId="{DE83DCDE-8B74-4F5F-900F-3F29B8CFFF37}" type="pres">
      <dgm:prSet presAssocID="{F81EE8A6-2266-4DF7-BD1C-D616ABF53BAE}" presName="firstComp" presStyleCnt="0"/>
      <dgm:spPr/>
    </dgm:pt>
    <dgm:pt modelId="{83489BAD-1A08-40B5-809E-7080770B7226}" type="pres">
      <dgm:prSet presAssocID="{F81EE8A6-2266-4DF7-BD1C-D616ABF53BAE}" presName="firstChild" presStyleLbl="bgAccFollowNode1" presStyleIdx="3" presStyleCnt="5"/>
      <dgm:spPr/>
      <dgm:t>
        <a:bodyPr/>
        <a:lstStyle/>
        <a:p>
          <a:endParaRPr lang="el-GR"/>
        </a:p>
      </dgm:t>
    </dgm:pt>
    <dgm:pt modelId="{2793FCFF-53AB-48AB-A9EB-6A7BB94716E6}" type="pres">
      <dgm:prSet presAssocID="{F81EE8A6-2266-4DF7-BD1C-D616ABF53BAE}" presName="firstChildTx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D64E580-1763-4069-A811-29F1533B0AF8}" type="pres">
      <dgm:prSet presAssocID="{F19508E6-7F83-4318-B378-6FF18D07A978}" presName="comp" presStyleCnt="0"/>
      <dgm:spPr/>
    </dgm:pt>
    <dgm:pt modelId="{D2B48C1C-9563-4C10-9707-892C8A0E6D8D}" type="pres">
      <dgm:prSet presAssocID="{F19508E6-7F83-4318-B378-6FF18D07A978}" presName="child" presStyleLbl="bgAccFollowNode1" presStyleIdx="4" presStyleCnt="5"/>
      <dgm:spPr/>
      <dgm:t>
        <a:bodyPr/>
        <a:lstStyle/>
        <a:p>
          <a:endParaRPr lang="el-GR"/>
        </a:p>
      </dgm:t>
    </dgm:pt>
    <dgm:pt modelId="{F03270EF-36D4-4CFC-94B1-F6A89895F184}" type="pres">
      <dgm:prSet presAssocID="{F19508E6-7F83-4318-B378-6FF18D07A978}" presName="childTx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2EFE947-CAF5-44A5-B319-96567AA0F07D}" type="pres">
      <dgm:prSet presAssocID="{F81EE8A6-2266-4DF7-BD1C-D616ABF53BAE}" presName="negSpace" presStyleCnt="0"/>
      <dgm:spPr/>
    </dgm:pt>
    <dgm:pt modelId="{205A2A27-C020-402A-9A8C-3E593B8204B2}" type="pres">
      <dgm:prSet presAssocID="{F81EE8A6-2266-4DF7-BD1C-D616ABF53BAE}" presName="circle" presStyleLbl="node1" presStyleIdx="2" presStyleCnt="3"/>
      <dgm:spPr/>
      <dgm:t>
        <a:bodyPr/>
        <a:lstStyle/>
        <a:p>
          <a:endParaRPr lang="el-GR"/>
        </a:p>
      </dgm:t>
    </dgm:pt>
  </dgm:ptLst>
  <dgm:cxnLst>
    <dgm:cxn modelId="{5AB20B15-1E1C-454E-8D47-5751CAE5311B}" type="presOf" srcId="{F19508E6-7F83-4318-B378-6FF18D07A978}" destId="{D2B48C1C-9563-4C10-9707-892C8A0E6D8D}" srcOrd="0" destOrd="0" presId="urn:microsoft.com/office/officeart/2005/8/layout/hList9"/>
    <dgm:cxn modelId="{6FC10129-7E3B-4FB1-AD46-D6715C94F6AD}" srcId="{C864402B-F79A-473A-B64D-20C2D516E028}" destId="{0C253478-F6B3-4F27-8BF5-3F80D804CF91}" srcOrd="1" destOrd="0" parTransId="{5A47DAB6-FF72-47B0-BA78-42BD1833C902}" sibTransId="{8FD885E6-CAA3-4DBC-8BDE-F363EBA384B7}"/>
    <dgm:cxn modelId="{4D873A18-E82E-4DA1-B53E-07ACE9F9870D}" type="presOf" srcId="{F19508E6-7F83-4318-B378-6FF18D07A978}" destId="{F03270EF-36D4-4CFC-94B1-F6A89895F184}" srcOrd="1" destOrd="0" presId="urn:microsoft.com/office/officeart/2005/8/layout/hList9"/>
    <dgm:cxn modelId="{87CC8B4B-A978-43B4-A1FB-FCA7997B4356}" type="presOf" srcId="{317910EE-FB1D-424F-9BF8-A2D9D5C53F93}" destId="{6669609F-711B-4622-88B9-F44CB5AAA0C7}" srcOrd="0" destOrd="0" presId="urn:microsoft.com/office/officeart/2005/8/layout/hList9"/>
    <dgm:cxn modelId="{DC958101-94CA-4CF3-AF42-3CFB44560DA2}" type="presOf" srcId="{F81EE8A6-2266-4DF7-BD1C-D616ABF53BAE}" destId="{205A2A27-C020-402A-9A8C-3E593B8204B2}" srcOrd="0" destOrd="0" presId="urn:microsoft.com/office/officeart/2005/8/layout/hList9"/>
    <dgm:cxn modelId="{9205A539-CDB3-4CF3-B7B0-F7F609F940E9}" srcId="{F81EE8A6-2266-4DF7-BD1C-D616ABF53BAE}" destId="{F19508E6-7F83-4318-B378-6FF18D07A978}" srcOrd="1" destOrd="0" parTransId="{5E9BBF07-2A82-4FA4-A83D-D2D37A2D5E56}" sibTransId="{19A89F7E-0DB4-4A4E-A5D4-C3014CBF7BF3}"/>
    <dgm:cxn modelId="{EE139EF2-6CF3-4F15-A521-261B455EFA55}" type="presOf" srcId="{C864402B-F79A-473A-B64D-20C2D516E028}" destId="{EFE4921C-5DDF-4962-BDF2-3733AE5208CC}" srcOrd="0" destOrd="0" presId="urn:microsoft.com/office/officeart/2005/8/layout/hList9"/>
    <dgm:cxn modelId="{8E1AFACA-7AC5-44E5-8139-AE0E2E3A7A23}" type="presOf" srcId="{35D79246-CF21-493D-9225-3158C505B246}" destId="{DBEBF526-F715-4113-8CED-96A741EE254E}" srcOrd="0" destOrd="0" presId="urn:microsoft.com/office/officeart/2005/8/layout/hList9"/>
    <dgm:cxn modelId="{A3C866D5-968D-4E9B-8161-13F0B771E002}" type="presOf" srcId="{35D79246-CF21-493D-9225-3158C505B246}" destId="{0CDA1017-79BC-4D22-AD5B-A5789CC5232A}" srcOrd="1" destOrd="0" presId="urn:microsoft.com/office/officeart/2005/8/layout/hList9"/>
    <dgm:cxn modelId="{57622110-DB84-4589-A22D-8A99E1D882B1}" type="presOf" srcId="{6B53FD50-6A09-459B-85A1-8FE61589D019}" destId="{0296C763-FE46-4B0C-9C26-981427698ABE}" srcOrd="0" destOrd="0" presId="urn:microsoft.com/office/officeart/2005/8/layout/hList9"/>
    <dgm:cxn modelId="{70255732-0DF9-43B3-8DCB-7D1FAB80143E}" srcId="{6B53FD50-6A09-459B-85A1-8FE61589D019}" destId="{35D79246-CF21-493D-9225-3158C505B246}" srcOrd="0" destOrd="0" parTransId="{6E494BDA-3919-4BDC-ABF4-0AF8D2B85896}" sibTransId="{FF495BCD-87DD-44CD-B944-7DD2F42A77BB}"/>
    <dgm:cxn modelId="{7716FF3F-7DED-4DF7-83A8-A8E8C8FBA5B7}" srcId="{C864402B-F79A-473A-B64D-20C2D516E028}" destId="{A6B7799C-2BC0-4F56-AAAF-FC0CCB3C8481}" srcOrd="0" destOrd="0" parTransId="{94299094-2BB5-4B7C-A71C-F0309A6DDEC4}" sibTransId="{5EC3F340-DB2D-464B-A997-5B393710BD36}"/>
    <dgm:cxn modelId="{C4E18135-8BB7-436B-8964-DB96C454496A}" type="presOf" srcId="{000AF189-EA26-4E1D-B262-E96A5B2793DD}" destId="{83489BAD-1A08-40B5-809E-7080770B7226}" srcOrd="0" destOrd="0" presId="urn:microsoft.com/office/officeart/2005/8/layout/hList9"/>
    <dgm:cxn modelId="{5D81C69E-9451-4275-BE40-71496CFDA92B}" type="presOf" srcId="{A6B7799C-2BC0-4F56-AAAF-FC0CCB3C8481}" destId="{80DC31FD-B5FD-454A-BEB0-0750B52DA1FF}" srcOrd="0" destOrd="0" presId="urn:microsoft.com/office/officeart/2005/8/layout/hList9"/>
    <dgm:cxn modelId="{AC0905BF-1A8E-40C2-B806-985818AF753B}" srcId="{317910EE-FB1D-424F-9BF8-A2D9D5C53F93}" destId="{F81EE8A6-2266-4DF7-BD1C-D616ABF53BAE}" srcOrd="2" destOrd="0" parTransId="{C50F4731-CF7D-4B4E-AD57-74AFD1D4396B}" sibTransId="{91AF682F-6722-4A99-8EDA-E203A059203A}"/>
    <dgm:cxn modelId="{B7FC9F12-D67A-454B-8C82-8A708E33944B}" type="presOf" srcId="{0C253478-F6B3-4F27-8BF5-3F80D804CF91}" destId="{3F181E6F-9679-4F21-B0CA-7A8D5C513BC8}" srcOrd="1" destOrd="0" presId="urn:microsoft.com/office/officeart/2005/8/layout/hList9"/>
    <dgm:cxn modelId="{4420D085-476B-4898-9DA3-B56B484CB912}" type="presOf" srcId="{000AF189-EA26-4E1D-B262-E96A5B2793DD}" destId="{2793FCFF-53AB-48AB-A9EB-6A7BB94716E6}" srcOrd="1" destOrd="0" presId="urn:microsoft.com/office/officeart/2005/8/layout/hList9"/>
    <dgm:cxn modelId="{DEDA3624-040D-4F28-8234-A9DB4BBA96A4}" type="presOf" srcId="{0C253478-F6B3-4F27-8BF5-3F80D804CF91}" destId="{87F0A82E-5CD7-495B-8F3C-8BC9A655FF17}" srcOrd="0" destOrd="0" presId="urn:microsoft.com/office/officeart/2005/8/layout/hList9"/>
    <dgm:cxn modelId="{61F58B4E-D0FE-4817-B655-920DAEB0C8C3}" srcId="{F81EE8A6-2266-4DF7-BD1C-D616ABF53BAE}" destId="{000AF189-EA26-4E1D-B262-E96A5B2793DD}" srcOrd="0" destOrd="0" parTransId="{2E4D2238-31E1-4D5B-9033-F6EEE258AEF1}" sibTransId="{6ED98AF3-A872-4A75-B5E5-8EBA13777F9C}"/>
    <dgm:cxn modelId="{CC9E8D0B-AA01-4203-A1BB-370269C307B3}" srcId="{317910EE-FB1D-424F-9BF8-A2D9D5C53F93}" destId="{C864402B-F79A-473A-B64D-20C2D516E028}" srcOrd="1" destOrd="0" parTransId="{CC59A5C0-9D74-47CB-97D4-51DC6B52A108}" sibTransId="{06C5D838-4734-440F-8718-1E278090AC2A}"/>
    <dgm:cxn modelId="{B25B3456-4229-4268-9F24-B1E7F4415832}" srcId="{317910EE-FB1D-424F-9BF8-A2D9D5C53F93}" destId="{6B53FD50-6A09-459B-85A1-8FE61589D019}" srcOrd="0" destOrd="0" parTransId="{1116E5AA-E3CB-4D73-AC65-FC2655432391}" sibTransId="{4ACDDAFB-1D50-4446-AAB7-92CF2686CAE9}"/>
    <dgm:cxn modelId="{E4993E32-1B12-4CAB-90A8-B79572C20F3D}" type="presOf" srcId="{A6B7799C-2BC0-4F56-AAAF-FC0CCB3C8481}" destId="{DB0A7E06-80E7-48B8-BCFD-847ECDE2BAE1}" srcOrd="1" destOrd="0" presId="urn:microsoft.com/office/officeart/2005/8/layout/hList9"/>
    <dgm:cxn modelId="{F644A5D4-B4C2-4EDE-BBF1-57F1CBCF2D2C}" type="presParOf" srcId="{6669609F-711B-4622-88B9-F44CB5AAA0C7}" destId="{2E828793-BF26-4FED-9D47-726A88930638}" srcOrd="0" destOrd="0" presId="urn:microsoft.com/office/officeart/2005/8/layout/hList9"/>
    <dgm:cxn modelId="{0BD39D58-ECA4-4FA1-AF68-B5C84A2A6103}" type="presParOf" srcId="{6669609F-711B-4622-88B9-F44CB5AAA0C7}" destId="{43866ADF-B306-423A-8A5E-7E9D664A7618}" srcOrd="1" destOrd="0" presId="urn:microsoft.com/office/officeart/2005/8/layout/hList9"/>
    <dgm:cxn modelId="{D773B570-9CA9-4656-8D7A-0FAEFFD7937D}" type="presParOf" srcId="{43866ADF-B306-423A-8A5E-7E9D664A7618}" destId="{C028CE38-D789-4063-B014-36EEA2788079}" srcOrd="0" destOrd="0" presId="urn:microsoft.com/office/officeart/2005/8/layout/hList9"/>
    <dgm:cxn modelId="{50EBE4C8-0FB0-4999-AAC0-74D6F20CDA1D}" type="presParOf" srcId="{43866ADF-B306-423A-8A5E-7E9D664A7618}" destId="{FD3D3624-C04D-4934-8BCE-569B04736039}" srcOrd="1" destOrd="0" presId="urn:microsoft.com/office/officeart/2005/8/layout/hList9"/>
    <dgm:cxn modelId="{8A17F13B-77C3-48CA-85DC-6503F1C7763B}" type="presParOf" srcId="{FD3D3624-C04D-4934-8BCE-569B04736039}" destId="{DBEBF526-F715-4113-8CED-96A741EE254E}" srcOrd="0" destOrd="0" presId="urn:microsoft.com/office/officeart/2005/8/layout/hList9"/>
    <dgm:cxn modelId="{E327497E-AE36-44CD-BAC4-4B45B28AD20D}" type="presParOf" srcId="{FD3D3624-C04D-4934-8BCE-569B04736039}" destId="{0CDA1017-79BC-4D22-AD5B-A5789CC5232A}" srcOrd="1" destOrd="0" presId="urn:microsoft.com/office/officeart/2005/8/layout/hList9"/>
    <dgm:cxn modelId="{4B08708D-9527-4666-B026-6B9DBDCE045D}" type="presParOf" srcId="{6669609F-711B-4622-88B9-F44CB5AAA0C7}" destId="{7B8EC849-660A-4C19-9170-E86BDCDB8D19}" srcOrd="2" destOrd="0" presId="urn:microsoft.com/office/officeart/2005/8/layout/hList9"/>
    <dgm:cxn modelId="{12B7FBCD-0BE2-4423-B2A4-0EC3BB350E15}" type="presParOf" srcId="{6669609F-711B-4622-88B9-F44CB5AAA0C7}" destId="{0296C763-FE46-4B0C-9C26-981427698ABE}" srcOrd="3" destOrd="0" presId="urn:microsoft.com/office/officeart/2005/8/layout/hList9"/>
    <dgm:cxn modelId="{11C92A09-5BC7-4C57-A22B-7D69450F064F}" type="presParOf" srcId="{6669609F-711B-4622-88B9-F44CB5AAA0C7}" destId="{A29CCEE6-402D-4053-A592-E0FC6B52233C}" srcOrd="4" destOrd="0" presId="urn:microsoft.com/office/officeart/2005/8/layout/hList9"/>
    <dgm:cxn modelId="{A1E4850B-BDDF-4F86-AAAC-E38F170E0662}" type="presParOf" srcId="{6669609F-711B-4622-88B9-F44CB5AAA0C7}" destId="{CF2ACB56-A149-4E4B-9777-2D23D08796F7}" srcOrd="5" destOrd="0" presId="urn:microsoft.com/office/officeart/2005/8/layout/hList9"/>
    <dgm:cxn modelId="{D20ECC5A-2119-47DF-9C4C-64EB10149E25}" type="presParOf" srcId="{6669609F-711B-4622-88B9-F44CB5AAA0C7}" destId="{92AE7972-1D2D-4C6E-BC34-9B05018A9962}" srcOrd="6" destOrd="0" presId="urn:microsoft.com/office/officeart/2005/8/layout/hList9"/>
    <dgm:cxn modelId="{1A332B6C-115B-46DB-922C-30632D00D81A}" type="presParOf" srcId="{92AE7972-1D2D-4C6E-BC34-9B05018A9962}" destId="{1CDC4941-43FD-4DF5-A08F-161BEF71014E}" srcOrd="0" destOrd="0" presId="urn:microsoft.com/office/officeart/2005/8/layout/hList9"/>
    <dgm:cxn modelId="{927A7D5E-0E5D-474B-9AEE-626636286953}" type="presParOf" srcId="{92AE7972-1D2D-4C6E-BC34-9B05018A9962}" destId="{DBF89A4D-5648-47DC-9EB3-4CF0A6B58890}" srcOrd="1" destOrd="0" presId="urn:microsoft.com/office/officeart/2005/8/layout/hList9"/>
    <dgm:cxn modelId="{2363C4FF-0177-4F28-91D0-0E256315883A}" type="presParOf" srcId="{DBF89A4D-5648-47DC-9EB3-4CF0A6B58890}" destId="{80DC31FD-B5FD-454A-BEB0-0750B52DA1FF}" srcOrd="0" destOrd="0" presId="urn:microsoft.com/office/officeart/2005/8/layout/hList9"/>
    <dgm:cxn modelId="{DC595C04-61CF-4F4E-B499-5E5B023C2294}" type="presParOf" srcId="{DBF89A4D-5648-47DC-9EB3-4CF0A6B58890}" destId="{DB0A7E06-80E7-48B8-BCFD-847ECDE2BAE1}" srcOrd="1" destOrd="0" presId="urn:microsoft.com/office/officeart/2005/8/layout/hList9"/>
    <dgm:cxn modelId="{D80D6397-D5E8-4F93-8DE3-93AE1AA76007}" type="presParOf" srcId="{92AE7972-1D2D-4C6E-BC34-9B05018A9962}" destId="{35A27AB3-C846-42A1-A63E-52A6F0240EA3}" srcOrd="2" destOrd="0" presId="urn:microsoft.com/office/officeart/2005/8/layout/hList9"/>
    <dgm:cxn modelId="{DF3C40FE-1698-4EF7-AC9F-F24F944A5A25}" type="presParOf" srcId="{35A27AB3-C846-42A1-A63E-52A6F0240EA3}" destId="{87F0A82E-5CD7-495B-8F3C-8BC9A655FF17}" srcOrd="0" destOrd="0" presId="urn:microsoft.com/office/officeart/2005/8/layout/hList9"/>
    <dgm:cxn modelId="{2FEEF646-349D-4D05-ACB0-A087BD9FD0CB}" type="presParOf" srcId="{35A27AB3-C846-42A1-A63E-52A6F0240EA3}" destId="{3F181E6F-9679-4F21-B0CA-7A8D5C513BC8}" srcOrd="1" destOrd="0" presId="urn:microsoft.com/office/officeart/2005/8/layout/hList9"/>
    <dgm:cxn modelId="{51D7FCC7-D0B2-45D9-9A9E-DADFEABC3F7F}" type="presParOf" srcId="{6669609F-711B-4622-88B9-F44CB5AAA0C7}" destId="{9344CF1B-89D3-4648-AC36-D5024C289B1F}" srcOrd="7" destOrd="0" presId="urn:microsoft.com/office/officeart/2005/8/layout/hList9"/>
    <dgm:cxn modelId="{3EDBF8E3-A83E-4BDE-8C24-5D7F63D206C9}" type="presParOf" srcId="{6669609F-711B-4622-88B9-F44CB5AAA0C7}" destId="{EFE4921C-5DDF-4962-BDF2-3733AE5208CC}" srcOrd="8" destOrd="0" presId="urn:microsoft.com/office/officeart/2005/8/layout/hList9"/>
    <dgm:cxn modelId="{E6BA29CA-4422-412C-BB82-1EFE3536FFE6}" type="presParOf" srcId="{6669609F-711B-4622-88B9-F44CB5AAA0C7}" destId="{C1C21057-E141-40E7-9852-F9C8038DD311}" srcOrd="9" destOrd="0" presId="urn:microsoft.com/office/officeart/2005/8/layout/hList9"/>
    <dgm:cxn modelId="{C6BFCAA9-E785-4E00-8EDC-EB4530437FD7}" type="presParOf" srcId="{6669609F-711B-4622-88B9-F44CB5AAA0C7}" destId="{B94513CB-D97C-4BA1-A24E-42C84DEA3413}" srcOrd="10" destOrd="0" presId="urn:microsoft.com/office/officeart/2005/8/layout/hList9"/>
    <dgm:cxn modelId="{597620C5-B853-42A6-A71E-E213E25EE555}" type="presParOf" srcId="{6669609F-711B-4622-88B9-F44CB5AAA0C7}" destId="{069369D6-FC2E-47C0-9FBF-BF1DE6B94BD6}" srcOrd="11" destOrd="0" presId="urn:microsoft.com/office/officeart/2005/8/layout/hList9"/>
    <dgm:cxn modelId="{A5C01F1A-DCD4-4F58-AC44-33DF8FB4BAEF}" type="presParOf" srcId="{069369D6-FC2E-47C0-9FBF-BF1DE6B94BD6}" destId="{A259B543-E6ED-473E-8095-C16299F4438C}" srcOrd="0" destOrd="0" presId="urn:microsoft.com/office/officeart/2005/8/layout/hList9"/>
    <dgm:cxn modelId="{FAB14FBB-0175-405A-8544-0901E053F5D2}" type="presParOf" srcId="{069369D6-FC2E-47C0-9FBF-BF1DE6B94BD6}" destId="{DE83DCDE-8B74-4F5F-900F-3F29B8CFFF37}" srcOrd="1" destOrd="0" presId="urn:microsoft.com/office/officeart/2005/8/layout/hList9"/>
    <dgm:cxn modelId="{2E6A60E4-5D5D-430A-AE2D-46D1C8A01B0B}" type="presParOf" srcId="{DE83DCDE-8B74-4F5F-900F-3F29B8CFFF37}" destId="{83489BAD-1A08-40B5-809E-7080770B7226}" srcOrd="0" destOrd="0" presId="urn:microsoft.com/office/officeart/2005/8/layout/hList9"/>
    <dgm:cxn modelId="{ADB0CAC2-54DD-4921-A4F6-91BE3A67D4D0}" type="presParOf" srcId="{DE83DCDE-8B74-4F5F-900F-3F29B8CFFF37}" destId="{2793FCFF-53AB-48AB-A9EB-6A7BB94716E6}" srcOrd="1" destOrd="0" presId="urn:microsoft.com/office/officeart/2005/8/layout/hList9"/>
    <dgm:cxn modelId="{0FA00A62-F427-49D2-8142-0EA9F8D18072}" type="presParOf" srcId="{069369D6-FC2E-47C0-9FBF-BF1DE6B94BD6}" destId="{0D64E580-1763-4069-A811-29F1533B0AF8}" srcOrd="2" destOrd="0" presId="urn:microsoft.com/office/officeart/2005/8/layout/hList9"/>
    <dgm:cxn modelId="{7F9640B0-3A42-474D-BC0F-ACC49EBD4E6B}" type="presParOf" srcId="{0D64E580-1763-4069-A811-29F1533B0AF8}" destId="{D2B48C1C-9563-4C10-9707-892C8A0E6D8D}" srcOrd="0" destOrd="0" presId="urn:microsoft.com/office/officeart/2005/8/layout/hList9"/>
    <dgm:cxn modelId="{77479E3F-215E-477D-AADA-A553C56FBB7A}" type="presParOf" srcId="{0D64E580-1763-4069-A811-29F1533B0AF8}" destId="{F03270EF-36D4-4CFC-94B1-F6A89895F184}" srcOrd="1" destOrd="0" presId="urn:microsoft.com/office/officeart/2005/8/layout/hList9"/>
    <dgm:cxn modelId="{0F7F26E0-0287-4310-A152-532600CC6737}" type="presParOf" srcId="{6669609F-711B-4622-88B9-F44CB5AAA0C7}" destId="{52EFE947-CAF5-44A5-B319-96567AA0F07D}" srcOrd="12" destOrd="0" presId="urn:microsoft.com/office/officeart/2005/8/layout/hList9"/>
    <dgm:cxn modelId="{F204DD59-8491-43FC-BDDE-D31324D5182C}" type="presParOf" srcId="{6669609F-711B-4622-88B9-F44CB5AAA0C7}" destId="{205A2A27-C020-402A-9A8C-3E593B8204B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5D4727-7E72-4FC3-894E-C76E9FCF8162}" type="doc">
      <dgm:prSet loTypeId="urn:microsoft.com/office/officeart/2005/8/layout/gear1" loCatId="process" qsTypeId="urn:microsoft.com/office/officeart/2005/8/quickstyle/simple5" qsCatId="simple" csTypeId="urn:microsoft.com/office/officeart/2005/8/colors/accent2_1" csCatId="accent2" phldr="1"/>
      <dgm:spPr/>
    </dgm:pt>
    <dgm:pt modelId="{2886F808-AF46-4749-B4B2-180F4DB0F276}">
      <dgm:prSet phldrT="[Κείμενο]"/>
      <dgm:spPr/>
      <dgm:t>
        <a:bodyPr/>
        <a:lstStyle/>
        <a:p>
          <a:r>
            <a:rPr lang="el-GR" dirty="0" smtClean="0"/>
            <a:t>Ευχαριστούμε!</a:t>
          </a:r>
          <a:endParaRPr lang="el-GR" dirty="0"/>
        </a:p>
      </dgm:t>
    </dgm:pt>
    <dgm:pt modelId="{E68053DB-2877-48C7-A648-528D83FDE888}" type="parTrans" cxnId="{973C3317-F978-4461-8A2B-200CCFB4AE44}">
      <dgm:prSet/>
      <dgm:spPr/>
      <dgm:t>
        <a:bodyPr/>
        <a:lstStyle/>
        <a:p>
          <a:endParaRPr lang="el-GR"/>
        </a:p>
      </dgm:t>
    </dgm:pt>
    <dgm:pt modelId="{4ABAD151-3A29-4705-91DD-3AEC7C769A11}" type="sibTrans" cxnId="{973C3317-F978-4461-8A2B-200CCFB4AE44}">
      <dgm:prSet/>
      <dgm:spPr/>
      <dgm:t>
        <a:bodyPr/>
        <a:lstStyle/>
        <a:p>
          <a:endParaRPr lang="el-GR"/>
        </a:p>
      </dgm:t>
    </dgm:pt>
    <dgm:pt modelId="{944C3ACC-0396-4134-9428-94C7A5A16754}" type="pres">
      <dgm:prSet presAssocID="{545D4727-7E72-4FC3-894E-C76E9FCF816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ACC97A-CF07-4F46-AE05-A9F69A6A5199}" type="pres">
      <dgm:prSet presAssocID="{2886F808-AF46-4749-B4B2-180F4DB0F276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027AE32-EFE5-42F6-BE0C-2F59A2C7C160}" type="pres">
      <dgm:prSet presAssocID="{2886F808-AF46-4749-B4B2-180F4DB0F276}" presName="gear1srcNode" presStyleLbl="node1" presStyleIdx="0" presStyleCnt="1"/>
      <dgm:spPr/>
      <dgm:t>
        <a:bodyPr/>
        <a:lstStyle/>
        <a:p>
          <a:endParaRPr lang="el-GR"/>
        </a:p>
      </dgm:t>
    </dgm:pt>
    <dgm:pt modelId="{326E995B-EA3A-4AD5-AEF9-967E43EE374C}" type="pres">
      <dgm:prSet presAssocID="{2886F808-AF46-4749-B4B2-180F4DB0F276}" presName="gear1dstNode" presStyleLbl="node1" presStyleIdx="0" presStyleCnt="1"/>
      <dgm:spPr/>
      <dgm:t>
        <a:bodyPr/>
        <a:lstStyle/>
        <a:p>
          <a:endParaRPr lang="el-GR"/>
        </a:p>
      </dgm:t>
    </dgm:pt>
    <dgm:pt modelId="{71B9E4A7-E2EE-402C-9A2A-F27846AD3832}" type="pres">
      <dgm:prSet presAssocID="{4ABAD151-3A29-4705-91DD-3AEC7C769A11}" presName="connector1" presStyleLbl="sibTrans2D1" presStyleIdx="0" presStyleCnt="1" custScaleY="106209" custLinFactNeighborX="-11867" custLinFactNeighborY="3740"/>
      <dgm:spPr/>
      <dgm:t>
        <a:bodyPr/>
        <a:lstStyle/>
        <a:p>
          <a:endParaRPr lang="el-GR"/>
        </a:p>
      </dgm:t>
    </dgm:pt>
  </dgm:ptLst>
  <dgm:cxnLst>
    <dgm:cxn modelId="{10B7965D-14F2-4E68-ABD7-EAC36AEE8DB0}" type="presOf" srcId="{4ABAD151-3A29-4705-91DD-3AEC7C769A11}" destId="{71B9E4A7-E2EE-402C-9A2A-F27846AD3832}" srcOrd="0" destOrd="0" presId="urn:microsoft.com/office/officeart/2005/8/layout/gear1"/>
    <dgm:cxn modelId="{5399884A-9F96-4D48-BFE0-7208F420731A}" type="presOf" srcId="{2886F808-AF46-4749-B4B2-180F4DB0F276}" destId="{3DACC97A-CF07-4F46-AE05-A9F69A6A5199}" srcOrd="0" destOrd="0" presId="urn:microsoft.com/office/officeart/2005/8/layout/gear1"/>
    <dgm:cxn modelId="{3585E13E-9711-4DDA-95ED-2813E565E638}" type="presOf" srcId="{545D4727-7E72-4FC3-894E-C76E9FCF8162}" destId="{944C3ACC-0396-4134-9428-94C7A5A16754}" srcOrd="0" destOrd="0" presId="urn:microsoft.com/office/officeart/2005/8/layout/gear1"/>
    <dgm:cxn modelId="{2510354C-C223-4776-BD44-56DD0EE633A3}" type="presOf" srcId="{2886F808-AF46-4749-B4B2-180F4DB0F276}" destId="{6027AE32-EFE5-42F6-BE0C-2F59A2C7C160}" srcOrd="1" destOrd="0" presId="urn:microsoft.com/office/officeart/2005/8/layout/gear1"/>
    <dgm:cxn modelId="{1C8CA9AC-171E-4E5B-A2B3-A51149BB8B61}" type="presOf" srcId="{2886F808-AF46-4749-B4B2-180F4DB0F276}" destId="{326E995B-EA3A-4AD5-AEF9-967E43EE374C}" srcOrd="2" destOrd="0" presId="urn:microsoft.com/office/officeart/2005/8/layout/gear1"/>
    <dgm:cxn modelId="{973C3317-F978-4461-8A2B-200CCFB4AE44}" srcId="{545D4727-7E72-4FC3-894E-C76E9FCF8162}" destId="{2886F808-AF46-4749-B4B2-180F4DB0F276}" srcOrd="0" destOrd="0" parTransId="{E68053DB-2877-48C7-A648-528D83FDE888}" sibTransId="{4ABAD151-3A29-4705-91DD-3AEC7C769A11}"/>
    <dgm:cxn modelId="{862B0A54-9660-470C-809B-1248492BFB41}" type="presParOf" srcId="{944C3ACC-0396-4134-9428-94C7A5A16754}" destId="{3DACC97A-CF07-4F46-AE05-A9F69A6A5199}" srcOrd="0" destOrd="0" presId="urn:microsoft.com/office/officeart/2005/8/layout/gear1"/>
    <dgm:cxn modelId="{5E7E96A0-8459-4BD2-ABF4-C4F060621A0F}" type="presParOf" srcId="{944C3ACC-0396-4134-9428-94C7A5A16754}" destId="{6027AE32-EFE5-42F6-BE0C-2F59A2C7C160}" srcOrd="1" destOrd="0" presId="urn:microsoft.com/office/officeart/2005/8/layout/gear1"/>
    <dgm:cxn modelId="{928FD8B9-819D-4CF7-99B5-532579ED69C2}" type="presParOf" srcId="{944C3ACC-0396-4134-9428-94C7A5A16754}" destId="{326E995B-EA3A-4AD5-AEF9-967E43EE374C}" srcOrd="2" destOrd="0" presId="urn:microsoft.com/office/officeart/2005/8/layout/gear1"/>
    <dgm:cxn modelId="{463960AE-EA96-4D2F-B950-14A3DC883EEF}" type="presParOf" srcId="{944C3ACC-0396-4134-9428-94C7A5A16754}" destId="{71B9E4A7-E2EE-402C-9A2A-F27846AD3832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AFEEF-1AE5-48F3-82BD-07A84EEDA1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F6620-AAE1-4468-AF4D-0CED0FB709AB}">
      <dgm:prSet/>
      <dgm:spPr/>
      <dgm:t>
        <a:bodyPr/>
        <a:lstStyle/>
        <a:p>
          <a:pPr rtl="0"/>
          <a:r>
            <a:rPr lang="el-GR" dirty="0" smtClean="0"/>
            <a:t>Βασικά Υποπροβλήματα</a:t>
          </a:r>
          <a:endParaRPr lang="en-US" dirty="0"/>
        </a:p>
      </dgm:t>
    </dgm:pt>
    <dgm:pt modelId="{97CA5093-9C46-47D3-8E46-4E0692042851}" type="parTrans" cxnId="{BDC44F3F-6B23-4291-AF54-B51D2DC70867}">
      <dgm:prSet/>
      <dgm:spPr/>
      <dgm:t>
        <a:bodyPr/>
        <a:lstStyle/>
        <a:p>
          <a:endParaRPr lang="en-US"/>
        </a:p>
      </dgm:t>
    </dgm:pt>
    <dgm:pt modelId="{A0F1CAEA-0901-45EF-AE48-762ED75EC05A}" type="sibTrans" cxnId="{BDC44F3F-6B23-4291-AF54-B51D2DC70867}">
      <dgm:prSet/>
      <dgm:spPr/>
      <dgm:t>
        <a:bodyPr/>
        <a:lstStyle/>
        <a:p>
          <a:endParaRPr lang="en-US"/>
        </a:p>
      </dgm:t>
    </dgm:pt>
    <dgm:pt modelId="{318F4E9C-34F6-47E9-96E2-DBBA96FB05F1}" type="pres">
      <dgm:prSet presAssocID="{939AFEEF-1AE5-48F3-82BD-07A84EEDA1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9E320E8E-9BFD-4172-BB07-B6D1A4F0164E}" type="pres">
      <dgm:prSet presAssocID="{C7CF6620-AAE1-4468-AF4D-0CED0FB709AB}" presName="hierRoot1" presStyleCnt="0">
        <dgm:presLayoutVars>
          <dgm:hierBranch val="init"/>
        </dgm:presLayoutVars>
      </dgm:prSet>
      <dgm:spPr/>
    </dgm:pt>
    <dgm:pt modelId="{339463E7-5E74-45C9-A7EC-546240118124}" type="pres">
      <dgm:prSet presAssocID="{C7CF6620-AAE1-4468-AF4D-0CED0FB709AB}" presName="rootComposite1" presStyleCnt="0"/>
      <dgm:spPr/>
    </dgm:pt>
    <dgm:pt modelId="{1529C569-3ADD-43D3-939B-46D2EC1FACA8}" type="pres">
      <dgm:prSet presAssocID="{C7CF6620-AAE1-4468-AF4D-0CED0FB709AB}" presName="rootText1" presStyleLbl="node0" presStyleIdx="0" presStyleCnt="1" custScaleX="235995" custLinFactNeighborX="1365" custLinFactNeighborY="19977">
        <dgm:presLayoutVars>
          <dgm:chPref val="3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E4413304-5FAD-4F14-AE0F-0A33424B6C06}" type="pres">
      <dgm:prSet presAssocID="{C7CF6620-AAE1-4468-AF4D-0CED0FB709AB}" presName="rootConnector1" presStyleLbl="node1" presStyleIdx="0" presStyleCnt="0"/>
      <dgm:spPr/>
      <dgm:t>
        <a:bodyPr/>
        <a:lstStyle/>
        <a:p>
          <a:endParaRPr lang="el-GR"/>
        </a:p>
      </dgm:t>
    </dgm:pt>
    <dgm:pt modelId="{326EF5BF-17D2-4539-91C0-02EE112854F4}" type="pres">
      <dgm:prSet presAssocID="{C7CF6620-AAE1-4468-AF4D-0CED0FB709AB}" presName="hierChild2" presStyleCnt="0"/>
      <dgm:spPr/>
    </dgm:pt>
    <dgm:pt modelId="{73616309-3456-4C08-B263-858D888C61F9}" type="pres">
      <dgm:prSet presAssocID="{C7CF6620-AAE1-4468-AF4D-0CED0FB709AB}" presName="hierChild3" presStyleCnt="0"/>
      <dgm:spPr/>
    </dgm:pt>
  </dgm:ptLst>
  <dgm:cxnLst>
    <dgm:cxn modelId="{BDC44F3F-6B23-4291-AF54-B51D2DC70867}" srcId="{939AFEEF-1AE5-48F3-82BD-07A84EEDA167}" destId="{C7CF6620-AAE1-4468-AF4D-0CED0FB709AB}" srcOrd="0" destOrd="0" parTransId="{97CA5093-9C46-47D3-8E46-4E0692042851}" sibTransId="{A0F1CAEA-0901-45EF-AE48-762ED75EC05A}"/>
    <dgm:cxn modelId="{E7591F7F-E5F1-4929-9898-51C131847E87}" type="presOf" srcId="{C7CF6620-AAE1-4468-AF4D-0CED0FB709AB}" destId="{1529C569-3ADD-43D3-939B-46D2EC1FACA8}" srcOrd="0" destOrd="0" presId="urn:microsoft.com/office/officeart/2005/8/layout/orgChart1"/>
    <dgm:cxn modelId="{3E9F6790-0958-409F-AF7B-FAD0E62BA00D}" type="presOf" srcId="{939AFEEF-1AE5-48F3-82BD-07A84EEDA167}" destId="{318F4E9C-34F6-47E9-96E2-DBBA96FB05F1}" srcOrd="0" destOrd="0" presId="urn:microsoft.com/office/officeart/2005/8/layout/orgChart1"/>
    <dgm:cxn modelId="{8A7E7D7B-ABEA-4718-A51A-9F8E1BD52453}" type="presOf" srcId="{C7CF6620-AAE1-4468-AF4D-0CED0FB709AB}" destId="{E4413304-5FAD-4F14-AE0F-0A33424B6C06}" srcOrd="1" destOrd="0" presId="urn:microsoft.com/office/officeart/2005/8/layout/orgChart1"/>
    <dgm:cxn modelId="{044A3D99-1FF5-44B4-AC8C-351F94D6DEF1}" type="presParOf" srcId="{318F4E9C-34F6-47E9-96E2-DBBA96FB05F1}" destId="{9E320E8E-9BFD-4172-BB07-B6D1A4F0164E}" srcOrd="0" destOrd="0" presId="urn:microsoft.com/office/officeart/2005/8/layout/orgChart1"/>
    <dgm:cxn modelId="{12774D3C-3407-4406-80AB-F3F4468FB6C2}" type="presParOf" srcId="{9E320E8E-9BFD-4172-BB07-B6D1A4F0164E}" destId="{339463E7-5E74-45C9-A7EC-546240118124}" srcOrd="0" destOrd="0" presId="urn:microsoft.com/office/officeart/2005/8/layout/orgChart1"/>
    <dgm:cxn modelId="{12B24BB9-344C-45AF-9688-65B0F42121DA}" type="presParOf" srcId="{339463E7-5E74-45C9-A7EC-546240118124}" destId="{1529C569-3ADD-43D3-939B-46D2EC1FACA8}" srcOrd="0" destOrd="0" presId="urn:microsoft.com/office/officeart/2005/8/layout/orgChart1"/>
    <dgm:cxn modelId="{2D41E9A7-0B5C-47FE-BBBF-9E8FCBBF3648}" type="presParOf" srcId="{339463E7-5E74-45C9-A7EC-546240118124}" destId="{E4413304-5FAD-4F14-AE0F-0A33424B6C06}" srcOrd="1" destOrd="0" presId="urn:microsoft.com/office/officeart/2005/8/layout/orgChart1"/>
    <dgm:cxn modelId="{E8C5C81C-7EDA-4A43-B396-90E0C7BEE1BE}" type="presParOf" srcId="{9E320E8E-9BFD-4172-BB07-B6D1A4F0164E}" destId="{326EF5BF-17D2-4539-91C0-02EE112854F4}" srcOrd="1" destOrd="0" presId="urn:microsoft.com/office/officeart/2005/8/layout/orgChart1"/>
    <dgm:cxn modelId="{1D817A7E-4813-4BBA-BC6F-197362EBB4A7}" type="presParOf" srcId="{9E320E8E-9BFD-4172-BB07-B6D1A4F0164E}" destId="{73616309-3456-4C08-B263-858D888C61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F444AD-78AB-41D3-BD06-4D1A0432BE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928E55-8E0B-4329-9DCF-27A46AB276CD}">
      <dgm:prSet custT="1"/>
      <dgm:spPr/>
      <dgm:t>
        <a:bodyPr/>
        <a:lstStyle/>
        <a:p>
          <a:pPr rtl="0"/>
          <a:r>
            <a:rPr lang="el-GR" sz="3200" dirty="0" smtClean="0"/>
            <a:t>Σκελετός και μηχανολογικά μέρη</a:t>
          </a:r>
          <a:endParaRPr lang="en-US" sz="3200" dirty="0"/>
        </a:p>
      </dgm:t>
    </dgm:pt>
    <dgm:pt modelId="{CF37E35D-FEAA-415A-93FA-A29913080162}" type="parTrans" cxnId="{410A31F0-127B-4C32-B2DB-6A079651171D}">
      <dgm:prSet/>
      <dgm:spPr/>
      <dgm:t>
        <a:bodyPr/>
        <a:lstStyle/>
        <a:p>
          <a:endParaRPr lang="en-US"/>
        </a:p>
      </dgm:t>
    </dgm:pt>
    <dgm:pt modelId="{FC08B538-282D-4815-B9D4-4B368152286E}" type="sibTrans" cxnId="{410A31F0-127B-4C32-B2DB-6A079651171D}">
      <dgm:prSet/>
      <dgm:spPr/>
      <dgm:t>
        <a:bodyPr/>
        <a:lstStyle/>
        <a:p>
          <a:endParaRPr lang="en-US"/>
        </a:p>
      </dgm:t>
    </dgm:pt>
    <dgm:pt modelId="{61CAA1EA-629F-42EE-BD6C-6617AB2B3A54}">
      <dgm:prSet custT="1"/>
      <dgm:spPr/>
      <dgm:t>
        <a:bodyPr/>
        <a:lstStyle/>
        <a:p>
          <a:pPr rtl="0"/>
          <a:r>
            <a:rPr lang="el-GR" sz="3200" dirty="0" smtClean="0"/>
            <a:t>Ηλεκτρονικά</a:t>
          </a:r>
          <a:endParaRPr lang="en-US" sz="3200" dirty="0"/>
        </a:p>
      </dgm:t>
    </dgm:pt>
    <dgm:pt modelId="{08582679-29FC-4174-B8ED-A2B0166F849F}" type="parTrans" cxnId="{219EB4F4-716A-4048-AD5D-4CD35BDF520B}">
      <dgm:prSet/>
      <dgm:spPr/>
      <dgm:t>
        <a:bodyPr/>
        <a:lstStyle/>
        <a:p>
          <a:endParaRPr lang="en-US"/>
        </a:p>
      </dgm:t>
    </dgm:pt>
    <dgm:pt modelId="{F609C235-51C8-4D38-A34D-1ED4487CEFC5}" type="sibTrans" cxnId="{219EB4F4-716A-4048-AD5D-4CD35BDF520B}">
      <dgm:prSet/>
      <dgm:spPr/>
      <dgm:t>
        <a:bodyPr/>
        <a:lstStyle/>
        <a:p>
          <a:endParaRPr lang="en-US"/>
        </a:p>
      </dgm:t>
    </dgm:pt>
    <dgm:pt modelId="{3A127E0C-C7D5-4493-A65E-40A564F6A5AD}" type="pres">
      <dgm:prSet presAssocID="{FAF444AD-78AB-41D3-BD06-4D1A0432BE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F0AD9669-ABB7-45AB-82CE-E62AD56B51AE}" type="pres">
      <dgm:prSet presAssocID="{AE928E55-8E0B-4329-9DCF-27A46AB276CD}" presName="hierRoot1" presStyleCnt="0">
        <dgm:presLayoutVars>
          <dgm:hierBranch val="init"/>
        </dgm:presLayoutVars>
      </dgm:prSet>
      <dgm:spPr/>
    </dgm:pt>
    <dgm:pt modelId="{740B582D-247C-4091-9183-F9228E939691}" type="pres">
      <dgm:prSet presAssocID="{AE928E55-8E0B-4329-9DCF-27A46AB276CD}" presName="rootComposite1" presStyleCnt="0"/>
      <dgm:spPr/>
    </dgm:pt>
    <dgm:pt modelId="{57A0A0E5-A84C-447B-92C8-5463E456C791}" type="pres">
      <dgm:prSet presAssocID="{AE928E55-8E0B-4329-9DCF-27A46AB276CD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D3F6333E-3601-4688-9AC3-BC1536543AE9}" type="pres">
      <dgm:prSet presAssocID="{AE928E55-8E0B-4329-9DCF-27A46AB276CD}" presName="rootConnector1" presStyleLbl="node1" presStyleIdx="0" presStyleCnt="0"/>
      <dgm:spPr/>
      <dgm:t>
        <a:bodyPr/>
        <a:lstStyle/>
        <a:p>
          <a:endParaRPr lang="el-GR"/>
        </a:p>
      </dgm:t>
    </dgm:pt>
    <dgm:pt modelId="{A6A791BE-1520-4798-9388-FF0FA509F8C6}" type="pres">
      <dgm:prSet presAssocID="{AE928E55-8E0B-4329-9DCF-27A46AB276CD}" presName="hierChild2" presStyleCnt="0"/>
      <dgm:spPr/>
    </dgm:pt>
    <dgm:pt modelId="{20CF5BE2-4613-4A7A-955D-65D0B8CB110B}" type="pres">
      <dgm:prSet presAssocID="{AE928E55-8E0B-4329-9DCF-27A46AB276CD}" presName="hierChild3" presStyleCnt="0"/>
      <dgm:spPr/>
    </dgm:pt>
    <dgm:pt modelId="{E2328FDB-9C60-4F77-9735-07C1F400CAB5}" type="pres">
      <dgm:prSet presAssocID="{61CAA1EA-629F-42EE-BD6C-6617AB2B3A54}" presName="hierRoot1" presStyleCnt="0">
        <dgm:presLayoutVars>
          <dgm:hierBranch val="init"/>
        </dgm:presLayoutVars>
      </dgm:prSet>
      <dgm:spPr/>
    </dgm:pt>
    <dgm:pt modelId="{18D69F60-3DE0-4FB7-AFA6-AFAB08D0349A}" type="pres">
      <dgm:prSet presAssocID="{61CAA1EA-629F-42EE-BD6C-6617AB2B3A54}" presName="rootComposite1" presStyleCnt="0"/>
      <dgm:spPr/>
    </dgm:pt>
    <dgm:pt modelId="{E655A7D8-0A01-4A1C-AE1E-E432BF5BAAC7}" type="pres">
      <dgm:prSet presAssocID="{61CAA1EA-629F-42EE-BD6C-6617AB2B3A54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C46791E9-955A-49D0-A15B-AC1EB4F82F1D}" type="pres">
      <dgm:prSet presAssocID="{61CAA1EA-629F-42EE-BD6C-6617AB2B3A54}" presName="rootConnector1" presStyleLbl="node1" presStyleIdx="0" presStyleCnt="0"/>
      <dgm:spPr/>
      <dgm:t>
        <a:bodyPr/>
        <a:lstStyle/>
        <a:p>
          <a:endParaRPr lang="el-GR"/>
        </a:p>
      </dgm:t>
    </dgm:pt>
    <dgm:pt modelId="{7F982360-8A50-4C13-8E12-04EF7E1CE95A}" type="pres">
      <dgm:prSet presAssocID="{61CAA1EA-629F-42EE-BD6C-6617AB2B3A54}" presName="hierChild2" presStyleCnt="0"/>
      <dgm:spPr/>
    </dgm:pt>
    <dgm:pt modelId="{000DA62C-946F-45B7-BF4F-0C4DC503770F}" type="pres">
      <dgm:prSet presAssocID="{61CAA1EA-629F-42EE-BD6C-6617AB2B3A54}" presName="hierChild3" presStyleCnt="0"/>
      <dgm:spPr/>
    </dgm:pt>
  </dgm:ptLst>
  <dgm:cxnLst>
    <dgm:cxn modelId="{0A1272C4-9EA6-4DBD-9187-A0721BDCC3D3}" type="presOf" srcId="{61CAA1EA-629F-42EE-BD6C-6617AB2B3A54}" destId="{E655A7D8-0A01-4A1C-AE1E-E432BF5BAAC7}" srcOrd="0" destOrd="0" presId="urn:microsoft.com/office/officeart/2005/8/layout/orgChart1"/>
    <dgm:cxn modelId="{410A31F0-127B-4C32-B2DB-6A079651171D}" srcId="{FAF444AD-78AB-41D3-BD06-4D1A0432BEB3}" destId="{AE928E55-8E0B-4329-9DCF-27A46AB276CD}" srcOrd="0" destOrd="0" parTransId="{CF37E35D-FEAA-415A-93FA-A29913080162}" sibTransId="{FC08B538-282D-4815-B9D4-4B368152286E}"/>
    <dgm:cxn modelId="{4CBC0089-4AAC-449D-AADE-C4EC82D4E5EE}" type="presOf" srcId="{61CAA1EA-629F-42EE-BD6C-6617AB2B3A54}" destId="{C46791E9-955A-49D0-A15B-AC1EB4F82F1D}" srcOrd="1" destOrd="0" presId="urn:microsoft.com/office/officeart/2005/8/layout/orgChart1"/>
    <dgm:cxn modelId="{EBE3B36C-F637-4281-8757-E279E7F1BA88}" type="presOf" srcId="{AE928E55-8E0B-4329-9DCF-27A46AB276CD}" destId="{D3F6333E-3601-4688-9AC3-BC1536543AE9}" srcOrd="1" destOrd="0" presId="urn:microsoft.com/office/officeart/2005/8/layout/orgChart1"/>
    <dgm:cxn modelId="{741D3688-3D4F-4130-942F-0675AED998BD}" type="presOf" srcId="{FAF444AD-78AB-41D3-BD06-4D1A0432BEB3}" destId="{3A127E0C-C7D5-4493-A65E-40A564F6A5AD}" srcOrd="0" destOrd="0" presId="urn:microsoft.com/office/officeart/2005/8/layout/orgChart1"/>
    <dgm:cxn modelId="{B42FC2D6-5610-414C-A628-259E5A6DE711}" type="presOf" srcId="{AE928E55-8E0B-4329-9DCF-27A46AB276CD}" destId="{57A0A0E5-A84C-447B-92C8-5463E456C791}" srcOrd="0" destOrd="0" presId="urn:microsoft.com/office/officeart/2005/8/layout/orgChart1"/>
    <dgm:cxn modelId="{219EB4F4-716A-4048-AD5D-4CD35BDF520B}" srcId="{FAF444AD-78AB-41D3-BD06-4D1A0432BEB3}" destId="{61CAA1EA-629F-42EE-BD6C-6617AB2B3A54}" srcOrd="1" destOrd="0" parTransId="{08582679-29FC-4174-B8ED-A2B0166F849F}" sibTransId="{F609C235-51C8-4D38-A34D-1ED4487CEFC5}"/>
    <dgm:cxn modelId="{1C82BCF8-81A7-42BA-9017-69631E8DD48B}" type="presParOf" srcId="{3A127E0C-C7D5-4493-A65E-40A564F6A5AD}" destId="{F0AD9669-ABB7-45AB-82CE-E62AD56B51AE}" srcOrd="0" destOrd="0" presId="urn:microsoft.com/office/officeart/2005/8/layout/orgChart1"/>
    <dgm:cxn modelId="{3C4FFB83-6613-4DBB-AAB2-5EAA00C0902A}" type="presParOf" srcId="{F0AD9669-ABB7-45AB-82CE-E62AD56B51AE}" destId="{740B582D-247C-4091-9183-F9228E939691}" srcOrd="0" destOrd="0" presId="urn:microsoft.com/office/officeart/2005/8/layout/orgChart1"/>
    <dgm:cxn modelId="{84A755B4-24F0-456F-9AA7-74D22B645DD9}" type="presParOf" srcId="{740B582D-247C-4091-9183-F9228E939691}" destId="{57A0A0E5-A84C-447B-92C8-5463E456C791}" srcOrd="0" destOrd="0" presId="urn:microsoft.com/office/officeart/2005/8/layout/orgChart1"/>
    <dgm:cxn modelId="{885F4376-F4F5-4A0F-9AE9-4AE9658150B8}" type="presParOf" srcId="{740B582D-247C-4091-9183-F9228E939691}" destId="{D3F6333E-3601-4688-9AC3-BC1536543AE9}" srcOrd="1" destOrd="0" presId="urn:microsoft.com/office/officeart/2005/8/layout/orgChart1"/>
    <dgm:cxn modelId="{43FBCFC7-5DA5-428A-9413-252F0AF8E41D}" type="presParOf" srcId="{F0AD9669-ABB7-45AB-82CE-E62AD56B51AE}" destId="{A6A791BE-1520-4798-9388-FF0FA509F8C6}" srcOrd="1" destOrd="0" presId="urn:microsoft.com/office/officeart/2005/8/layout/orgChart1"/>
    <dgm:cxn modelId="{478ED312-E34D-4D8B-91E1-752171A97EA3}" type="presParOf" srcId="{F0AD9669-ABB7-45AB-82CE-E62AD56B51AE}" destId="{20CF5BE2-4613-4A7A-955D-65D0B8CB110B}" srcOrd="2" destOrd="0" presId="urn:microsoft.com/office/officeart/2005/8/layout/orgChart1"/>
    <dgm:cxn modelId="{E2E1EC11-01A2-4AF7-AE92-563F15EBDC08}" type="presParOf" srcId="{3A127E0C-C7D5-4493-A65E-40A564F6A5AD}" destId="{E2328FDB-9C60-4F77-9735-07C1F400CAB5}" srcOrd="1" destOrd="0" presId="urn:microsoft.com/office/officeart/2005/8/layout/orgChart1"/>
    <dgm:cxn modelId="{5787CC15-E7B3-4197-B4A1-694DADFA9505}" type="presParOf" srcId="{E2328FDB-9C60-4F77-9735-07C1F400CAB5}" destId="{18D69F60-3DE0-4FB7-AFA6-AFAB08D0349A}" srcOrd="0" destOrd="0" presId="urn:microsoft.com/office/officeart/2005/8/layout/orgChart1"/>
    <dgm:cxn modelId="{55E62C25-A33A-4106-B83C-E3A3C5337E41}" type="presParOf" srcId="{18D69F60-3DE0-4FB7-AFA6-AFAB08D0349A}" destId="{E655A7D8-0A01-4A1C-AE1E-E432BF5BAAC7}" srcOrd="0" destOrd="0" presId="urn:microsoft.com/office/officeart/2005/8/layout/orgChart1"/>
    <dgm:cxn modelId="{CE5D380D-D571-4B07-BAA4-D24A7B7EF508}" type="presParOf" srcId="{18D69F60-3DE0-4FB7-AFA6-AFAB08D0349A}" destId="{C46791E9-955A-49D0-A15B-AC1EB4F82F1D}" srcOrd="1" destOrd="0" presId="urn:microsoft.com/office/officeart/2005/8/layout/orgChart1"/>
    <dgm:cxn modelId="{98AA18D3-DD00-4689-865A-B3026DB573F7}" type="presParOf" srcId="{E2328FDB-9C60-4F77-9735-07C1F400CAB5}" destId="{7F982360-8A50-4C13-8E12-04EF7E1CE95A}" srcOrd="1" destOrd="0" presId="urn:microsoft.com/office/officeart/2005/8/layout/orgChart1"/>
    <dgm:cxn modelId="{DF0A1E53-EAFC-47DA-8AD9-9359256C5A33}" type="presParOf" srcId="{E2328FDB-9C60-4F77-9735-07C1F400CAB5}" destId="{000DA62C-946F-45B7-BF4F-0C4DC50377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7129DB-012C-4F44-AA4F-1E35B63D8E2C}" type="doc">
      <dgm:prSet loTypeId="urn:microsoft.com/office/officeart/2005/8/layout/h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42157E7-5F58-438A-BCDA-C5E2998D6F0C}">
      <dgm:prSet phldrT="[Κείμενο]"/>
      <dgm:spPr/>
      <dgm:t>
        <a:bodyPr/>
        <a:lstStyle/>
        <a:p>
          <a:r>
            <a:rPr lang="el-GR" dirty="0" smtClean="0"/>
            <a:t>Ξύλο </a:t>
          </a:r>
          <a:r>
            <a:rPr lang="el-GR" dirty="0" err="1" smtClean="0"/>
            <a:t>Μπάλσα</a:t>
          </a:r>
          <a:endParaRPr lang="el-GR" dirty="0"/>
        </a:p>
      </dgm:t>
    </dgm:pt>
    <dgm:pt modelId="{B8BE5164-0FDA-414C-A11B-1DD241F6128E}" type="parTrans" cxnId="{B58FDCED-A2DD-43FA-B846-8CE50BA65778}">
      <dgm:prSet/>
      <dgm:spPr/>
      <dgm:t>
        <a:bodyPr/>
        <a:lstStyle/>
        <a:p>
          <a:endParaRPr lang="el-GR"/>
        </a:p>
      </dgm:t>
    </dgm:pt>
    <dgm:pt modelId="{E5E34E01-7530-4B65-9A62-25F377D2B60F}" type="sibTrans" cxnId="{B58FDCED-A2DD-43FA-B846-8CE50BA65778}">
      <dgm:prSet/>
      <dgm:spPr/>
      <dgm:t>
        <a:bodyPr/>
        <a:lstStyle/>
        <a:p>
          <a:endParaRPr lang="el-GR"/>
        </a:p>
      </dgm:t>
    </dgm:pt>
    <dgm:pt modelId="{026CB985-EDB7-4E46-9F2C-FA71891166E5}">
      <dgm:prSet phldrT="[Κείμενο]"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smtClean="0"/>
            <a:t>Εξαιρετικά ελαφρύ</a:t>
          </a:r>
          <a:endParaRPr lang="el-GR" sz="2300" dirty="0"/>
        </a:p>
      </dgm:t>
    </dgm:pt>
    <dgm:pt modelId="{F3BF2AA1-4BF3-4156-B8FC-BB5A8C91E425}" type="parTrans" cxnId="{43027DA7-0622-4ECE-BC96-187778D3D295}">
      <dgm:prSet/>
      <dgm:spPr/>
      <dgm:t>
        <a:bodyPr/>
        <a:lstStyle/>
        <a:p>
          <a:endParaRPr lang="el-GR"/>
        </a:p>
      </dgm:t>
    </dgm:pt>
    <dgm:pt modelId="{ABB927E9-7B53-42A3-92BD-B396418F985D}" type="sibTrans" cxnId="{43027DA7-0622-4ECE-BC96-187778D3D295}">
      <dgm:prSet/>
      <dgm:spPr/>
      <dgm:t>
        <a:bodyPr/>
        <a:lstStyle/>
        <a:p>
          <a:endParaRPr lang="el-GR"/>
        </a:p>
      </dgm:t>
    </dgm:pt>
    <dgm:pt modelId="{9F5BBCAC-6BDB-4D07-8F61-8952B5DAD663}">
      <dgm:prSet phldrT="[Κείμενο]"/>
      <dgm:spPr/>
      <dgm:t>
        <a:bodyPr/>
        <a:lstStyle/>
        <a:p>
          <a:r>
            <a:rPr lang="el-GR" dirty="0" smtClean="0"/>
            <a:t>Αλουμίνιο</a:t>
          </a:r>
          <a:endParaRPr lang="el-GR" dirty="0"/>
        </a:p>
      </dgm:t>
    </dgm:pt>
    <dgm:pt modelId="{A0A1AD21-56CC-40E6-9384-749BDCBC2540}" type="parTrans" cxnId="{3911FA5F-E300-4DEE-88E9-9EFB38F8AA3E}">
      <dgm:prSet/>
      <dgm:spPr/>
      <dgm:t>
        <a:bodyPr/>
        <a:lstStyle/>
        <a:p>
          <a:endParaRPr lang="el-GR"/>
        </a:p>
      </dgm:t>
    </dgm:pt>
    <dgm:pt modelId="{19355720-7CAD-4E7B-8DEA-15F6A1CEFAA1}" type="sibTrans" cxnId="{3911FA5F-E300-4DEE-88E9-9EFB38F8AA3E}">
      <dgm:prSet/>
      <dgm:spPr/>
      <dgm:t>
        <a:bodyPr/>
        <a:lstStyle/>
        <a:p>
          <a:endParaRPr lang="el-GR"/>
        </a:p>
      </dgm:t>
    </dgm:pt>
    <dgm:pt modelId="{4AFB705A-B01E-41E3-8DAE-2E06C2382DC6}">
      <dgm:prSet phldrT="[Κείμενο]"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r>
            <a:rPr lang="el-GR" altLang="el-GR" sz="2300" dirty="0" smtClean="0"/>
            <a:t>Ανθεκτικό και σταθερό</a:t>
          </a:r>
          <a:endParaRPr lang="el-GR" sz="2300" dirty="0"/>
        </a:p>
      </dgm:t>
    </dgm:pt>
    <dgm:pt modelId="{009C7D04-86D3-40AF-B646-92AC372E5637}" type="parTrans" cxnId="{756FF9F2-7C2D-4007-B2D0-D3D25E067E83}">
      <dgm:prSet/>
      <dgm:spPr/>
      <dgm:t>
        <a:bodyPr/>
        <a:lstStyle/>
        <a:p>
          <a:endParaRPr lang="el-GR"/>
        </a:p>
      </dgm:t>
    </dgm:pt>
    <dgm:pt modelId="{3A82688D-73D4-4D7A-8965-DC3A5FAECFAC}" type="sibTrans" cxnId="{756FF9F2-7C2D-4007-B2D0-D3D25E067E83}">
      <dgm:prSet/>
      <dgm:spPr/>
      <dgm:t>
        <a:bodyPr/>
        <a:lstStyle/>
        <a:p>
          <a:endParaRPr lang="el-GR"/>
        </a:p>
      </dgm:t>
    </dgm:pt>
    <dgm:pt modelId="{4CB12C3B-E49B-4AD1-8A5F-BA75A866DCA7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r>
            <a:rPr lang="el-GR" altLang="el-GR" sz="2300" dirty="0" smtClean="0"/>
            <a:t>Ενδείκνυται για την κατασκευή του τελικού μοντέλου</a:t>
          </a:r>
          <a:endParaRPr lang="el-GR" altLang="el-GR" sz="2300" dirty="0"/>
        </a:p>
      </dgm:t>
    </dgm:pt>
    <dgm:pt modelId="{456BFE4D-45D7-49B7-8BB5-EBB0E955A0EB}" type="parTrans" cxnId="{FE19CB1B-AA02-4DE7-A5D7-25F16C054A31}">
      <dgm:prSet/>
      <dgm:spPr/>
      <dgm:t>
        <a:bodyPr/>
        <a:lstStyle/>
        <a:p>
          <a:endParaRPr lang="el-GR"/>
        </a:p>
      </dgm:t>
    </dgm:pt>
    <dgm:pt modelId="{8B01692E-A94F-4011-A1C4-432E9C5843ED}" type="sibTrans" cxnId="{FE19CB1B-AA02-4DE7-A5D7-25F16C054A31}">
      <dgm:prSet/>
      <dgm:spPr/>
      <dgm:t>
        <a:bodyPr/>
        <a:lstStyle/>
        <a:p>
          <a:endParaRPr lang="el-GR"/>
        </a:p>
      </dgm:t>
    </dgm:pt>
    <dgm:pt modelId="{C11AA825-CBAC-4174-B020-0D2EAF009D0E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smtClean="0"/>
            <a:t>Ενδείκνυται για την κατασκευή πρωτοτύπων</a:t>
          </a:r>
          <a:endParaRPr lang="el-GR" sz="2300" dirty="0"/>
        </a:p>
      </dgm:t>
    </dgm:pt>
    <dgm:pt modelId="{275BED64-879B-487B-9134-3318E9222F41}" type="sibTrans" cxnId="{7DDED859-E87C-4A0C-B670-88D165598988}">
      <dgm:prSet/>
      <dgm:spPr/>
      <dgm:t>
        <a:bodyPr/>
        <a:lstStyle/>
        <a:p>
          <a:endParaRPr lang="el-GR"/>
        </a:p>
      </dgm:t>
    </dgm:pt>
    <dgm:pt modelId="{77ECC94B-0EB5-40A4-9024-C28C53771C51}" type="parTrans" cxnId="{7DDED859-E87C-4A0C-B670-88D165598988}">
      <dgm:prSet/>
      <dgm:spPr/>
      <dgm:t>
        <a:bodyPr/>
        <a:lstStyle/>
        <a:p>
          <a:endParaRPr lang="el-GR"/>
        </a:p>
      </dgm:t>
    </dgm:pt>
    <dgm:pt modelId="{EA5B1147-0D11-456C-B995-C962543BF761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108000">
            <a:spcAft>
              <a:spcPts val="0"/>
            </a:spcAft>
          </a:pPr>
          <a:r>
            <a:rPr lang="el-GR" sz="2300" dirty="0" smtClean="0"/>
            <a:t>Βρίσκεται εύκολα στην αγορά</a:t>
          </a:r>
          <a:endParaRPr lang="el-GR" sz="2300" dirty="0"/>
        </a:p>
      </dgm:t>
    </dgm:pt>
    <dgm:pt modelId="{692F7679-BDE8-42AB-A473-CCE58D5C6E3A}" type="sibTrans" cxnId="{8E6BEA36-6B75-46A3-A20D-35A565F78151}">
      <dgm:prSet/>
      <dgm:spPr/>
      <dgm:t>
        <a:bodyPr/>
        <a:lstStyle/>
        <a:p>
          <a:endParaRPr lang="el-GR"/>
        </a:p>
      </dgm:t>
    </dgm:pt>
    <dgm:pt modelId="{D07B7F18-6A28-4FAC-9A81-64F781C4284C}" type="parTrans" cxnId="{8E6BEA36-6B75-46A3-A20D-35A565F78151}">
      <dgm:prSet/>
      <dgm:spPr/>
      <dgm:t>
        <a:bodyPr/>
        <a:lstStyle/>
        <a:p>
          <a:endParaRPr lang="el-GR"/>
        </a:p>
      </dgm:t>
    </dgm:pt>
    <dgm:pt modelId="{403ED011-7FD8-426A-8833-0E74CCB64F19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err="1" smtClean="0"/>
            <a:t>Ευκατέργαστο</a:t>
          </a:r>
          <a:endParaRPr lang="el-GR" sz="2300" dirty="0"/>
        </a:p>
      </dgm:t>
    </dgm:pt>
    <dgm:pt modelId="{3658B104-4C50-450B-92C8-C4A83FE2EE34}" type="sibTrans" cxnId="{8B425388-6DBC-4298-919B-42289775FD7D}">
      <dgm:prSet/>
      <dgm:spPr/>
      <dgm:t>
        <a:bodyPr/>
        <a:lstStyle/>
        <a:p>
          <a:endParaRPr lang="el-GR"/>
        </a:p>
      </dgm:t>
    </dgm:pt>
    <dgm:pt modelId="{E4AFA0FE-4F74-4AA1-B523-2F6E27E057EB}" type="parTrans" cxnId="{8B425388-6DBC-4298-919B-42289775FD7D}">
      <dgm:prSet/>
      <dgm:spPr/>
      <dgm:t>
        <a:bodyPr/>
        <a:lstStyle/>
        <a:p>
          <a:endParaRPr lang="el-GR"/>
        </a:p>
      </dgm:t>
    </dgm:pt>
    <dgm:pt modelId="{5E2350A1-7500-499A-BB7B-36E928FB2530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smtClean="0"/>
            <a:t>Ευαίσθητο</a:t>
          </a:r>
          <a:endParaRPr lang="el-GR" sz="2300" dirty="0"/>
        </a:p>
      </dgm:t>
    </dgm:pt>
    <dgm:pt modelId="{64DD7914-4359-4B5C-ABB2-9ABE6F659272}" type="parTrans" cxnId="{6DBF1A19-CF59-4EE3-8491-DB99280AF39D}">
      <dgm:prSet/>
      <dgm:spPr/>
      <dgm:t>
        <a:bodyPr/>
        <a:lstStyle/>
        <a:p>
          <a:endParaRPr lang="el-GR"/>
        </a:p>
      </dgm:t>
    </dgm:pt>
    <dgm:pt modelId="{D5C9AA41-EC8D-4EB0-B794-31BC12E45271}" type="sibTrans" cxnId="{6DBF1A19-CF59-4EE3-8491-DB99280AF39D}">
      <dgm:prSet/>
      <dgm:spPr/>
      <dgm:t>
        <a:bodyPr/>
        <a:lstStyle/>
        <a:p>
          <a:endParaRPr lang="el-GR"/>
        </a:p>
      </dgm:t>
    </dgm:pt>
    <dgm:pt modelId="{E03235CA-F4AA-43FF-B69F-A455060381CB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endParaRPr lang="el-GR" sz="2300" dirty="0"/>
        </a:p>
      </dgm:t>
    </dgm:pt>
    <dgm:pt modelId="{1D39F114-7F4D-46C8-94AB-09B161297FEF}" type="parTrans" cxnId="{13C0FE32-D294-4CEA-ACAF-6455147503F0}">
      <dgm:prSet/>
      <dgm:spPr/>
      <dgm:t>
        <a:bodyPr/>
        <a:lstStyle/>
        <a:p>
          <a:endParaRPr lang="el-GR"/>
        </a:p>
      </dgm:t>
    </dgm:pt>
    <dgm:pt modelId="{94AF14D4-45AD-4E6A-B5A8-20E54F4A4CD5}" type="sibTrans" cxnId="{13C0FE32-D294-4CEA-ACAF-6455147503F0}">
      <dgm:prSet/>
      <dgm:spPr/>
      <dgm:t>
        <a:bodyPr/>
        <a:lstStyle/>
        <a:p>
          <a:endParaRPr lang="el-GR"/>
        </a:p>
      </dgm:t>
    </dgm:pt>
    <dgm:pt modelId="{9C31D789-A2C8-4102-9145-344132ACA164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r>
            <a:rPr lang="el-GR" altLang="el-GR" sz="2300" dirty="0" smtClean="0"/>
            <a:t>Βαρύτερο</a:t>
          </a:r>
          <a:endParaRPr lang="el-GR" altLang="el-GR" sz="2300" dirty="0"/>
        </a:p>
      </dgm:t>
    </dgm:pt>
    <dgm:pt modelId="{984D9C9A-9C36-4638-9AB2-75A04B74AE92}" type="parTrans" cxnId="{A181BBD0-036A-4C82-81B8-725D29F0C7BC}">
      <dgm:prSet/>
      <dgm:spPr/>
      <dgm:t>
        <a:bodyPr/>
        <a:lstStyle/>
        <a:p>
          <a:endParaRPr lang="el-GR"/>
        </a:p>
      </dgm:t>
    </dgm:pt>
    <dgm:pt modelId="{5E14F29F-7891-4483-BF91-0611AEE69145}" type="sibTrans" cxnId="{A181BBD0-036A-4C82-81B8-725D29F0C7BC}">
      <dgm:prSet/>
      <dgm:spPr/>
      <dgm:t>
        <a:bodyPr/>
        <a:lstStyle/>
        <a:p>
          <a:endParaRPr lang="el-GR"/>
        </a:p>
      </dgm:t>
    </dgm:pt>
    <dgm:pt modelId="{4A0ECD54-EE1A-4A30-B8DB-A081598CE653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r>
            <a:rPr lang="el-GR" altLang="el-GR" sz="2300" smtClean="0"/>
            <a:t>Δυσεύρετο στην αγορά</a:t>
          </a:r>
          <a:endParaRPr lang="el-GR" altLang="el-GR" sz="2300" dirty="0"/>
        </a:p>
      </dgm:t>
    </dgm:pt>
    <dgm:pt modelId="{5F61282C-9810-4983-8A8F-265B65104EFD}" type="parTrans" cxnId="{0F548873-D705-444F-856B-7640BA6AA66C}">
      <dgm:prSet/>
      <dgm:spPr/>
      <dgm:t>
        <a:bodyPr/>
        <a:lstStyle/>
        <a:p>
          <a:endParaRPr lang="el-GR"/>
        </a:p>
      </dgm:t>
    </dgm:pt>
    <dgm:pt modelId="{50655336-FCBD-4BB9-A36C-F46104BE4C32}" type="sibTrans" cxnId="{0F548873-D705-444F-856B-7640BA6AA66C}">
      <dgm:prSet/>
      <dgm:spPr/>
      <dgm:t>
        <a:bodyPr/>
        <a:lstStyle/>
        <a:p>
          <a:endParaRPr lang="el-GR"/>
        </a:p>
      </dgm:t>
    </dgm:pt>
    <dgm:pt modelId="{FE978F3A-14CA-4299-89D3-4A7591D8C1E5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endParaRPr lang="el-GR" altLang="el-GR" sz="2300" dirty="0"/>
        </a:p>
      </dgm:t>
    </dgm:pt>
    <dgm:pt modelId="{5B36E1EA-E592-47A9-9165-40223DAB777C}" type="parTrans" cxnId="{12F47BA1-EBA4-4DB6-80EE-22BD5459D7E5}">
      <dgm:prSet/>
      <dgm:spPr/>
      <dgm:t>
        <a:bodyPr/>
        <a:lstStyle/>
        <a:p>
          <a:endParaRPr lang="el-GR"/>
        </a:p>
      </dgm:t>
    </dgm:pt>
    <dgm:pt modelId="{B17F992D-0616-4E1C-9D0F-3431FC3F7A1C}" type="sibTrans" cxnId="{12F47BA1-EBA4-4DB6-80EE-22BD5459D7E5}">
      <dgm:prSet/>
      <dgm:spPr/>
      <dgm:t>
        <a:bodyPr/>
        <a:lstStyle/>
        <a:p>
          <a:endParaRPr lang="el-GR"/>
        </a:p>
      </dgm:t>
    </dgm:pt>
    <dgm:pt modelId="{D13394BE-AE9E-471D-B521-1F31D2DB6B9C}" type="pres">
      <dgm:prSet presAssocID="{DF7129DB-012C-4F44-AA4F-1E35B63D8E2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41D4E5EC-7E78-424F-9A75-027F5998FE3D}" type="pres">
      <dgm:prSet presAssocID="{142157E7-5F58-438A-BCDA-C5E2998D6F0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D78AC77-C205-435B-A8CC-4F1335B555F5}" type="pres">
      <dgm:prSet presAssocID="{142157E7-5F58-438A-BCDA-C5E2998D6F0C}" presName="imag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l-GR"/>
        </a:p>
      </dgm:t>
    </dgm:pt>
    <dgm:pt modelId="{E088E325-87BE-46E2-8435-B84B8733B608}" type="pres">
      <dgm:prSet presAssocID="{142157E7-5F58-438A-BCDA-C5E2998D6F0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0745F66-69FC-4FF0-A386-5DFC6BFB8265}" type="pres">
      <dgm:prSet presAssocID="{142157E7-5F58-438A-BCDA-C5E2998D6F0C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D718D22-E0D0-4671-9E4B-FB265617AC97}" type="pres">
      <dgm:prSet presAssocID="{E5E34E01-7530-4B65-9A62-25F377D2B60F}" presName="sibTrans" presStyleCnt="0"/>
      <dgm:spPr/>
      <dgm:t>
        <a:bodyPr/>
        <a:lstStyle/>
        <a:p>
          <a:endParaRPr lang="el-GR"/>
        </a:p>
      </dgm:t>
    </dgm:pt>
    <dgm:pt modelId="{35FBC3B1-7FBE-4CF1-A9F7-B9E47845D848}" type="pres">
      <dgm:prSet presAssocID="{9F5BBCAC-6BDB-4D07-8F61-8952B5DAD66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5971FD3-F0DE-4041-8956-526EC359876F}" type="pres">
      <dgm:prSet presAssocID="{9F5BBCAC-6BDB-4D07-8F61-8952B5DAD663}" presName="imag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l-GR"/>
        </a:p>
      </dgm:t>
    </dgm:pt>
    <dgm:pt modelId="{8D7B7A96-A462-4ED0-B352-0CF77BF1171B}" type="pres">
      <dgm:prSet presAssocID="{9F5BBCAC-6BDB-4D07-8F61-8952B5DAD66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D242D9A-0CDC-4A0B-9157-BEAC484A1FA0}" type="pres">
      <dgm:prSet presAssocID="{9F5BBCAC-6BDB-4D07-8F61-8952B5DAD663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446BC62E-8A35-470B-B94A-83E93295BF0A}" type="presOf" srcId="{EA5B1147-0D11-456C-B995-C962543BF761}" destId="{E088E325-87BE-46E2-8435-B84B8733B608}" srcOrd="0" destOrd="2" presId="urn:microsoft.com/office/officeart/2005/8/layout/hList2"/>
    <dgm:cxn modelId="{7F2E4CD9-BE71-48D4-BAFE-CCA2B3CF9259}" type="presOf" srcId="{9F5BBCAC-6BDB-4D07-8F61-8952B5DAD663}" destId="{2D242D9A-0CDC-4A0B-9157-BEAC484A1FA0}" srcOrd="0" destOrd="0" presId="urn:microsoft.com/office/officeart/2005/8/layout/hList2"/>
    <dgm:cxn modelId="{A181BBD0-036A-4C82-81B8-725D29F0C7BC}" srcId="{9F5BBCAC-6BDB-4D07-8F61-8952B5DAD663}" destId="{9C31D789-A2C8-4102-9145-344132ACA164}" srcOrd="3" destOrd="0" parTransId="{984D9C9A-9C36-4638-9AB2-75A04B74AE92}" sibTransId="{5E14F29F-7891-4483-BF91-0611AEE69145}"/>
    <dgm:cxn modelId="{7C01CBF2-D2A6-43A4-8E1F-7914406ECBBB}" type="presOf" srcId="{026CB985-EDB7-4E46-9F2C-FA71891166E5}" destId="{E088E325-87BE-46E2-8435-B84B8733B608}" srcOrd="0" destOrd="0" presId="urn:microsoft.com/office/officeart/2005/8/layout/hList2"/>
    <dgm:cxn modelId="{757137AE-4C4C-483B-8829-60B5827C51A8}" type="presOf" srcId="{5E2350A1-7500-499A-BB7B-36E928FB2530}" destId="{E088E325-87BE-46E2-8435-B84B8733B608}" srcOrd="0" destOrd="5" presId="urn:microsoft.com/office/officeart/2005/8/layout/hList2"/>
    <dgm:cxn modelId="{1FA14EC8-6706-4E90-A975-C0F0BDFEC7DB}" type="presOf" srcId="{9C31D789-A2C8-4102-9145-344132ACA164}" destId="{8D7B7A96-A462-4ED0-B352-0CF77BF1171B}" srcOrd="0" destOrd="3" presId="urn:microsoft.com/office/officeart/2005/8/layout/hList2"/>
    <dgm:cxn modelId="{FE19CB1B-AA02-4DE7-A5D7-25F16C054A31}" srcId="{9F5BBCAC-6BDB-4D07-8F61-8952B5DAD663}" destId="{4CB12C3B-E49B-4AD1-8A5F-BA75A866DCA7}" srcOrd="1" destOrd="0" parTransId="{456BFE4D-45D7-49B7-8BB5-EBB0E955A0EB}" sibTransId="{8B01692E-A94F-4011-A1C4-432E9C5843ED}"/>
    <dgm:cxn modelId="{B8A6BF2B-3A0B-47BA-A48B-89B978ADF59B}" type="presOf" srcId="{142157E7-5F58-438A-BCDA-C5E2998D6F0C}" destId="{E0745F66-69FC-4FF0-A386-5DFC6BFB8265}" srcOrd="0" destOrd="0" presId="urn:microsoft.com/office/officeart/2005/8/layout/hList2"/>
    <dgm:cxn modelId="{12F47BA1-EBA4-4DB6-80EE-22BD5459D7E5}" srcId="{9F5BBCAC-6BDB-4D07-8F61-8952B5DAD663}" destId="{FE978F3A-14CA-4299-89D3-4A7591D8C1E5}" srcOrd="2" destOrd="0" parTransId="{5B36E1EA-E592-47A9-9165-40223DAB777C}" sibTransId="{B17F992D-0616-4E1C-9D0F-3431FC3F7A1C}"/>
    <dgm:cxn modelId="{0F548873-D705-444F-856B-7640BA6AA66C}" srcId="{9F5BBCAC-6BDB-4D07-8F61-8952B5DAD663}" destId="{4A0ECD54-EE1A-4A30-B8DB-A081598CE653}" srcOrd="4" destOrd="0" parTransId="{5F61282C-9810-4983-8A8F-265B65104EFD}" sibTransId="{50655336-FCBD-4BB9-A36C-F46104BE4C32}"/>
    <dgm:cxn modelId="{7DDED859-E87C-4A0C-B670-88D165598988}" srcId="{142157E7-5F58-438A-BCDA-C5E2998D6F0C}" destId="{C11AA825-CBAC-4174-B020-0D2EAF009D0E}" srcOrd="3" destOrd="0" parTransId="{77ECC94B-0EB5-40A4-9024-C28C53771C51}" sibTransId="{275BED64-879B-487B-9134-3318E9222F41}"/>
    <dgm:cxn modelId="{3911FA5F-E300-4DEE-88E9-9EFB38F8AA3E}" srcId="{DF7129DB-012C-4F44-AA4F-1E35B63D8E2C}" destId="{9F5BBCAC-6BDB-4D07-8F61-8952B5DAD663}" srcOrd="1" destOrd="0" parTransId="{A0A1AD21-56CC-40E6-9384-749BDCBC2540}" sibTransId="{19355720-7CAD-4E7B-8DEA-15F6A1CEFAA1}"/>
    <dgm:cxn modelId="{8B425388-6DBC-4298-919B-42289775FD7D}" srcId="{142157E7-5F58-438A-BCDA-C5E2998D6F0C}" destId="{403ED011-7FD8-426A-8833-0E74CCB64F19}" srcOrd="1" destOrd="0" parTransId="{E4AFA0FE-4F74-4AA1-B523-2F6E27E057EB}" sibTransId="{3658B104-4C50-450B-92C8-C4A83FE2EE34}"/>
    <dgm:cxn modelId="{711D2AD1-811A-4BE7-8387-B6A808EF4401}" type="presOf" srcId="{4A0ECD54-EE1A-4A30-B8DB-A081598CE653}" destId="{8D7B7A96-A462-4ED0-B352-0CF77BF1171B}" srcOrd="0" destOrd="4" presId="urn:microsoft.com/office/officeart/2005/8/layout/hList2"/>
    <dgm:cxn modelId="{B23D4993-1CCA-4865-A0CF-B6ED616453A0}" type="presOf" srcId="{E03235CA-F4AA-43FF-B69F-A455060381CB}" destId="{E088E325-87BE-46E2-8435-B84B8733B608}" srcOrd="0" destOrd="4" presId="urn:microsoft.com/office/officeart/2005/8/layout/hList2"/>
    <dgm:cxn modelId="{756FF9F2-7C2D-4007-B2D0-D3D25E067E83}" srcId="{9F5BBCAC-6BDB-4D07-8F61-8952B5DAD663}" destId="{4AFB705A-B01E-41E3-8DAE-2E06C2382DC6}" srcOrd="0" destOrd="0" parTransId="{009C7D04-86D3-40AF-B646-92AC372E5637}" sibTransId="{3A82688D-73D4-4D7A-8965-DC3A5FAECFAC}"/>
    <dgm:cxn modelId="{0BE47C36-41F4-4DDD-8EA9-C113A25831CA}" type="presOf" srcId="{4AFB705A-B01E-41E3-8DAE-2E06C2382DC6}" destId="{8D7B7A96-A462-4ED0-B352-0CF77BF1171B}" srcOrd="0" destOrd="0" presId="urn:microsoft.com/office/officeart/2005/8/layout/hList2"/>
    <dgm:cxn modelId="{13C0FE32-D294-4CEA-ACAF-6455147503F0}" srcId="{142157E7-5F58-438A-BCDA-C5E2998D6F0C}" destId="{E03235CA-F4AA-43FF-B69F-A455060381CB}" srcOrd="4" destOrd="0" parTransId="{1D39F114-7F4D-46C8-94AB-09B161297FEF}" sibTransId="{94AF14D4-45AD-4E6A-B5A8-20E54F4A4CD5}"/>
    <dgm:cxn modelId="{43027DA7-0622-4ECE-BC96-187778D3D295}" srcId="{142157E7-5F58-438A-BCDA-C5E2998D6F0C}" destId="{026CB985-EDB7-4E46-9F2C-FA71891166E5}" srcOrd="0" destOrd="0" parTransId="{F3BF2AA1-4BF3-4156-B8FC-BB5A8C91E425}" sibTransId="{ABB927E9-7B53-42A3-92BD-B396418F985D}"/>
    <dgm:cxn modelId="{A8F2D05F-0314-4EB3-97CE-EA02967FAFA8}" type="presOf" srcId="{DF7129DB-012C-4F44-AA4F-1E35B63D8E2C}" destId="{D13394BE-AE9E-471D-B521-1F31D2DB6B9C}" srcOrd="0" destOrd="0" presId="urn:microsoft.com/office/officeart/2005/8/layout/hList2"/>
    <dgm:cxn modelId="{3C213EA5-8814-4A63-9432-FDF49BFEB868}" type="presOf" srcId="{C11AA825-CBAC-4174-B020-0D2EAF009D0E}" destId="{E088E325-87BE-46E2-8435-B84B8733B608}" srcOrd="0" destOrd="3" presId="urn:microsoft.com/office/officeart/2005/8/layout/hList2"/>
    <dgm:cxn modelId="{7887806F-E823-4B97-9938-CCC4B4068C60}" type="presOf" srcId="{FE978F3A-14CA-4299-89D3-4A7591D8C1E5}" destId="{8D7B7A96-A462-4ED0-B352-0CF77BF1171B}" srcOrd="0" destOrd="2" presId="urn:microsoft.com/office/officeart/2005/8/layout/hList2"/>
    <dgm:cxn modelId="{6DBF1A19-CF59-4EE3-8491-DB99280AF39D}" srcId="{142157E7-5F58-438A-BCDA-C5E2998D6F0C}" destId="{5E2350A1-7500-499A-BB7B-36E928FB2530}" srcOrd="5" destOrd="0" parTransId="{64DD7914-4359-4B5C-ABB2-9ABE6F659272}" sibTransId="{D5C9AA41-EC8D-4EB0-B794-31BC12E45271}"/>
    <dgm:cxn modelId="{B58FDCED-A2DD-43FA-B846-8CE50BA65778}" srcId="{DF7129DB-012C-4F44-AA4F-1E35B63D8E2C}" destId="{142157E7-5F58-438A-BCDA-C5E2998D6F0C}" srcOrd="0" destOrd="0" parTransId="{B8BE5164-0FDA-414C-A11B-1DD241F6128E}" sibTransId="{E5E34E01-7530-4B65-9A62-25F377D2B60F}"/>
    <dgm:cxn modelId="{8E6BEA36-6B75-46A3-A20D-35A565F78151}" srcId="{142157E7-5F58-438A-BCDA-C5E2998D6F0C}" destId="{EA5B1147-0D11-456C-B995-C962543BF761}" srcOrd="2" destOrd="0" parTransId="{D07B7F18-6A28-4FAC-9A81-64F781C4284C}" sibTransId="{692F7679-BDE8-42AB-A473-CCE58D5C6E3A}"/>
    <dgm:cxn modelId="{19908816-948D-43EE-968A-715DE3BB2E94}" type="presOf" srcId="{4CB12C3B-E49B-4AD1-8A5F-BA75A866DCA7}" destId="{8D7B7A96-A462-4ED0-B352-0CF77BF1171B}" srcOrd="0" destOrd="1" presId="urn:microsoft.com/office/officeart/2005/8/layout/hList2"/>
    <dgm:cxn modelId="{74425611-2777-4AA7-BFB4-15583BBD0A81}" type="presOf" srcId="{403ED011-7FD8-426A-8833-0E74CCB64F19}" destId="{E088E325-87BE-46E2-8435-B84B8733B608}" srcOrd="0" destOrd="1" presId="urn:microsoft.com/office/officeart/2005/8/layout/hList2"/>
    <dgm:cxn modelId="{DBD238B2-8A23-4A30-8F1D-19B7BC4F43FA}" type="presParOf" srcId="{D13394BE-AE9E-471D-B521-1F31D2DB6B9C}" destId="{41D4E5EC-7E78-424F-9A75-027F5998FE3D}" srcOrd="0" destOrd="0" presId="urn:microsoft.com/office/officeart/2005/8/layout/hList2"/>
    <dgm:cxn modelId="{811CC8EE-0608-4181-9F46-4ED0A2812A98}" type="presParOf" srcId="{41D4E5EC-7E78-424F-9A75-027F5998FE3D}" destId="{CD78AC77-C205-435B-A8CC-4F1335B555F5}" srcOrd="0" destOrd="0" presId="urn:microsoft.com/office/officeart/2005/8/layout/hList2"/>
    <dgm:cxn modelId="{DBD8D9E3-3273-40E4-91F2-AD455692D9C6}" type="presParOf" srcId="{41D4E5EC-7E78-424F-9A75-027F5998FE3D}" destId="{E088E325-87BE-46E2-8435-B84B8733B608}" srcOrd="1" destOrd="0" presId="urn:microsoft.com/office/officeart/2005/8/layout/hList2"/>
    <dgm:cxn modelId="{CD088A05-3F39-46A7-8AB9-FDFB35DD37CC}" type="presParOf" srcId="{41D4E5EC-7E78-424F-9A75-027F5998FE3D}" destId="{E0745F66-69FC-4FF0-A386-5DFC6BFB8265}" srcOrd="2" destOrd="0" presId="urn:microsoft.com/office/officeart/2005/8/layout/hList2"/>
    <dgm:cxn modelId="{AE4A7386-9A3E-4815-90EC-CB89148D8E73}" type="presParOf" srcId="{D13394BE-AE9E-471D-B521-1F31D2DB6B9C}" destId="{2D718D22-E0D0-4671-9E4B-FB265617AC97}" srcOrd="1" destOrd="0" presId="urn:microsoft.com/office/officeart/2005/8/layout/hList2"/>
    <dgm:cxn modelId="{A2DF21B9-BC8A-42C9-AE3B-955D15FA052A}" type="presParOf" srcId="{D13394BE-AE9E-471D-B521-1F31D2DB6B9C}" destId="{35FBC3B1-7FBE-4CF1-A9F7-B9E47845D848}" srcOrd="2" destOrd="0" presId="urn:microsoft.com/office/officeart/2005/8/layout/hList2"/>
    <dgm:cxn modelId="{FD8D429A-55A3-4563-B801-DD04EA63E966}" type="presParOf" srcId="{35FBC3B1-7FBE-4CF1-A9F7-B9E47845D848}" destId="{85971FD3-F0DE-4041-8956-526EC359876F}" srcOrd="0" destOrd="0" presId="urn:microsoft.com/office/officeart/2005/8/layout/hList2"/>
    <dgm:cxn modelId="{F0017D07-8EF0-4B1F-BC01-FA0805178402}" type="presParOf" srcId="{35FBC3B1-7FBE-4CF1-A9F7-B9E47845D848}" destId="{8D7B7A96-A462-4ED0-B352-0CF77BF1171B}" srcOrd="1" destOrd="0" presId="urn:microsoft.com/office/officeart/2005/8/layout/hList2"/>
    <dgm:cxn modelId="{745EBBB0-F439-4D44-A195-2452E167C849}" type="presParOf" srcId="{35FBC3B1-7FBE-4CF1-A9F7-B9E47845D848}" destId="{2D242D9A-0CDC-4A0B-9157-BEAC484A1FA0}" srcOrd="2" destOrd="0" presId="urn:microsoft.com/office/officeart/2005/8/layout/h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6BD655-A0FD-473C-B589-CDA682482607}" type="doc">
      <dgm:prSet loTypeId="urn:microsoft.com/office/officeart/2005/8/layout/process5" loCatId="process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l-GR"/>
        </a:p>
      </dgm:t>
    </dgm:pt>
    <dgm:pt modelId="{2047F1E6-1B9D-4918-8773-D637FC2CE803}">
      <dgm:prSet phldrT="[Κείμενο]"/>
      <dgm:spPr/>
      <dgm:t>
        <a:bodyPr/>
        <a:lstStyle/>
        <a:p>
          <a:r>
            <a:rPr lang="el-GR" dirty="0" smtClean="0"/>
            <a:t>Κατατόπιση</a:t>
          </a:r>
          <a:endParaRPr lang="el-GR" dirty="0"/>
        </a:p>
      </dgm:t>
    </dgm:pt>
    <dgm:pt modelId="{C8B81800-CA7E-4277-9575-76A1661DA1D5}" type="parTrans" cxnId="{2E2790BF-C311-4352-9D76-7B5E4E4046BA}">
      <dgm:prSet/>
      <dgm:spPr/>
      <dgm:t>
        <a:bodyPr/>
        <a:lstStyle/>
        <a:p>
          <a:endParaRPr lang="el-GR"/>
        </a:p>
      </dgm:t>
    </dgm:pt>
    <dgm:pt modelId="{944038A5-D387-4B58-A7F5-7A977D88F1EF}" type="sibTrans" cxnId="{2E2790BF-C311-4352-9D76-7B5E4E4046BA}">
      <dgm:prSet/>
      <dgm:spPr/>
      <dgm:t>
        <a:bodyPr/>
        <a:lstStyle/>
        <a:p>
          <a:endParaRPr lang="el-GR"/>
        </a:p>
      </dgm:t>
    </dgm:pt>
    <dgm:pt modelId="{8BF455E9-34B9-4AC2-8631-5E7323073A62}">
      <dgm:prSet phldrT="[Κείμενο]"/>
      <dgm:spPr/>
      <dgm:t>
        <a:bodyPr/>
        <a:lstStyle/>
        <a:p>
          <a:r>
            <a:rPr lang="el-GR" dirty="0" smtClean="0"/>
            <a:t>Εκπαίδευση</a:t>
          </a:r>
          <a:endParaRPr lang="el-GR" dirty="0"/>
        </a:p>
      </dgm:t>
    </dgm:pt>
    <dgm:pt modelId="{D20ECD9D-ED07-4EB7-9AA4-7B2FF21A2B7A}" type="parTrans" cxnId="{D38CAEE0-AEE7-4BFC-945A-0C35727276B9}">
      <dgm:prSet/>
      <dgm:spPr/>
      <dgm:t>
        <a:bodyPr/>
        <a:lstStyle/>
        <a:p>
          <a:endParaRPr lang="el-GR"/>
        </a:p>
      </dgm:t>
    </dgm:pt>
    <dgm:pt modelId="{408FB6D4-2695-4692-B121-E005A509778F}" type="sibTrans" cxnId="{D38CAEE0-AEE7-4BFC-945A-0C35727276B9}">
      <dgm:prSet/>
      <dgm:spPr/>
      <dgm:t>
        <a:bodyPr/>
        <a:lstStyle/>
        <a:p>
          <a:endParaRPr lang="el-GR"/>
        </a:p>
      </dgm:t>
    </dgm:pt>
    <dgm:pt modelId="{BD4D9E0A-36DA-4C6D-8557-ED51D78A0F60}">
      <dgm:prSet phldrT="[Κείμενο]"/>
      <dgm:spPr/>
      <dgm:t>
        <a:bodyPr/>
        <a:lstStyle/>
        <a:p>
          <a:r>
            <a:rPr lang="el-GR" dirty="0" smtClean="0"/>
            <a:t>Ανάλυση προβλήματος</a:t>
          </a:r>
          <a:endParaRPr lang="el-GR" dirty="0"/>
        </a:p>
      </dgm:t>
    </dgm:pt>
    <dgm:pt modelId="{67D46139-3721-4183-8A9B-3E41F725B87B}" type="parTrans" cxnId="{F78DFE22-7051-4B35-8B46-0DD414FB0A86}">
      <dgm:prSet/>
      <dgm:spPr/>
      <dgm:t>
        <a:bodyPr/>
        <a:lstStyle/>
        <a:p>
          <a:endParaRPr lang="el-GR"/>
        </a:p>
      </dgm:t>
    </dgm:pt>
    <dgm:pt modelId="{AD652E83-174D-4776-B76D-5A052D37ACC9}" type="sibTrans" cxnId="{F78DFE22-7051-4B35-8B46-0DD414FB0A86}">
      <dgm:prSet/>
      <dgm:spPr/>
      <dgm:t>
        <a:bodyPr/>
        <a:lstStyle/>
        <a:p>
          <a:endParaRPr lang="el-GR"/>
        </a:p>
      </dgm:t>
    </dgm:pt>
    <dgm:pt modelId="{A04D383A-A2B8-4A3F-80D4-E623508722CB}">
      <dgm:prSet phldrT="[Κείμενο]"/>
      <dgm:spPr/>
      <dgm:t>
        <a:bodyPr/>
        <a:lstStyle/>
        <a:p>
          <a:r>
            <a:rPr lang="el-GR" dirty="0" smtClean="0"/>
            <a:t>Σκελετός</a:t>
          </a:r>
          <a:endParaRPr lang="el-GR" dirty="0"/>
        </a:p>
      </dgm:t>
    </dgm:pt>
    <dgm:pt modelId="{90D4309A-A46A-408E-8FB2-147FFA940940}" type="parTrans" cxnId="{71CCB8A0-77EF-4138-8246-ECC48C4BFB0A}">
      <dgm:prSet/>
      <dgm:spPr/>
      <dgm:t>
        <a:bodyPr/>
        <a:lstStyle/>
        <a:p>
          <a:endParaRPr lang="el-GR"/>
        </a:p>
      </dgm:t>
    </dgm:pt>
    <dgm:pt modelId="{A91A4198-7C0C-4FAA-88D1-88D635BF544F}" type="sibTrans" cxnId="{71CCB8A0-77EF-4138-8246-ECC48C4BFB0A}">
      <dgm:prSet/>
      <dgm:spPr/>
      <dgm:t>
        <a:bodyPr/>
        <a:lstStyle/>
        <a:p>
          <a:endParaRPr lang="el-GR"/>
        </a:p>
      </dgm:t>
    </dgm:pt>
    <dgm:pt modelId="{7AD01840-AAE3-4394-A9D3-7B58B6C3A31E}">
      <dgm:prSet phldrT="[Κείμενο]"/>
      <dgm:spPr/>
      <dgm:t>
        <a:bodyPr/>
        <a:lstStyle/>
        <a:p>
          <a:r>
            <a:rPr lang="el-GR" dirty="0" smtClean="0"/>
            <a:t>Συναρμολόγηση</a:t>
          </a:r>
          <a:endParaRPr lang="el-GR" dirty="0"/>
        </a:p>
      </dgm:t>
    </dgm:pt>
    <dgm:pt modelId="{7EFA0670-87C6-4DE4-8424-FC5ED4B337C9}" type="parTrans" cxnId="{23CEB593-1100-449C-8C7B-6A7C04E9DA9B}">
      <dgm:prSet/>
      <dgm:spPr/>
      <dgm:t>
        <a:bodyPr/>
        <a:lstStyle/>
        <a:p>
          <a:endParaRPr lang="el-GR"/>
        </a:p>
      </dgm:t>
    </dgm:pt>
    <dgm:pt modelId="{113AAB94-FD3A-445A-8A75-54B42F690B86}" type="sibTrans" cxnId="{23CEB593-1100-449C-8C7B-6A7C04E9DA9B}">
      <dgm:prSet/>
      <dgm:spPr/>
      <dgm:t>
        <a:bodyPr/>
        <a:lstStyle/>
        <a:p>
          <a:endParaRPr lang="el-GR"/>
        </a:p>
      </dgm:t>
    </dgm:pt>
    <dgm:pt modelId="{28AFD807-6244-46EF-9D86-EA645EDD7962}">
      <dgm:prSet phldrT="[Κείμενο]"/>
      <dgm:spPr/>
      <dgm:t>
        <a:bodyPr/>
        <a:lstStyle/>
        <a:p>
          <a:r>
            <a:rPr lang="el-GR" dirty="0" smtClean="0"/>
            <a:t>Σύστημα Ευστάθειας</a:t>
          </a:r>
          <a:endParaRPr lang="el-GR" dirty="0"/>
        </a:p>
      </dgm:t>
    </dgm:pt>
    <dgm:pt modelId="{73E73A97-75A8-4EB6-BEC6-A3C72B7AA309}" type="parTrans" cxnId="{58A009B5-70F7-4F41-A4EF-243C75290D24}">
      <dgm:prSet/>
      <dgm:spPr/>
      <dgm:t>
        <a:bodyPr/>
        <a:lstStyle/>
        <a:p>
          <a:endParaRPr lang="el-GR"/>
        </a:p>
      </dgm:t>
    </dgm:pt>
    <dgm:pt modelId="{C97B1B87-F039-439C-BB1C-2F0CC9763033}" type="sibTrans" cxnId="{58A009B5-70F7-4F41-A4EF-243C75290D24}">
      <dgm:prSet/>
      <dgm:spPr/>
      <dgm:t>
        <a:bodyPr/>
        <a:lstStyle/>
        <a:p>
          <a:endParaRPr lang="el-GR"/>
        </a:p>
      </dgm:t>
    </dgm:pt>
    <dgm:pt modelId="{B6B16101-8C3B-4F25-B066-6659F88C17CB}">
      <dgm:prSet phldrT="[Κείμενο]"/>
      <dgm:spPr/>
      <dgm:t>
        <a:bodyPr/>
        <a:lstStyle/>
        <a:p>
          <a:r>
            <a:rPr lang="el-GR" dirty="0" smtClean="0"/>
            <a:t>Βελτιστοποίηση</a:t>
          </a:r>
          <a:endParaRPr lang="el-GR" dirty="0"/>
        </a:p>
      </dgm:t>
    </dgm:pt>
    <dgm:pt modelId="{2C37C911-5C21-47D8-BE04-B163C7AE1FD5}" type="parTrans" cxnId="{25E03917-E1B8-4728-AAC8-3915A59F74E0}">
      <dgm:prSet/>
      <dgm:spPr/>
      <dgm:t>
        <a:bodyPr/>
        <a:lstStyle/>
        <a:p>
          <a:endParaRPr lang="el-GR"/>
        </a:p>
      </dgm:t>
    </dgm:pt>
    <dgm:pt modelId="{19119394-83A9-4409-B074-AE182149EA82}" type="sibTrans" cxnId="{25E03917-E1B8-4728-AAC8-3915A59F74E0}">
      <dgm:prSet/>
      <dgm:spPr/>
      <dgm:t>
        <a:bodyPr/>
        <a:lstStyle/>
        <a:p>
          <a:endParaRPr lang="el-GR"/>
        </a:p>
      </dgm:t>
    </dgm:pt>
    <dgm:pt modelId="{76488C79-47C1-40D9-B554-CD8FC774A5DD}" type="pres">
      <dgm:prSet presAssocID="{A36BD655-A0FD-473C-B589-CDA682482607}" presName="diagram" presStyleCnt="0">
        <dgm:presLayoutVars>
          <dgm:dir/>
          <dgm:resizeHandles val="exact"/>
        </dgm:presLayoutVars>
      </dgm:prSet>
      <dgm:spPr/>
    </dgm:pt>
    <dgm:pt modelId="{332F50CF-A067-4A6D-A400-96E0765594A0}" type="pres">
      <dgm:prSet presAssocID="{2047F1E6-1B9D-4918-8773-D637FC2CE80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B592170-499D-46D3-9401-21094F5AD6F5}" type="pres">
      <dgm:prSet presAssocID="{944038A5-D387-4B58-A7F5-7A977D88F1EF}" presName="sibTrans" presStyleLbl="sibTrans2D1" presStyleIdx="0" presStyleCnt="6"/>
      <dgm:spPr/>
    </dgm:pt>
    <dgm:pt modelId="{90D14B30-C367-4B5C-A063-E9F800EDA549}" type="pres">
      <dgm:prSet presAssocID="{944038A5-D387-4B58-A7F5-7A977D88F1EF}" presName="connectorText" presStyleLbl="sibTrans2D1" presStyleIdx="0" presStyleCnt="6"/>
      <dgm:spPr/>
    </dgm:pt>
    <dgm:pt modelId="{A8F729E7-FE2B-42E8-A823-C8D54884487B}" type="pres">
      <dgm:prSet presAssocID="{8BF455E9-34B9-4AC2-8631-5E7323073A6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263EB12-80E2-4904-B899-298FF04BEEF0}" type="pres">
      <dgm:prSet presAssocID="{408FB6D4-2695-4692-B121-E005A509778F}" presName="sibTrans" presStyleLbl="sibTrans2D1" presStyleIdx="1" presStyleCnt="6"/>
      <dgm:spPr/>
    </dgm:pt>
    <dgm:pt modelId="{B04143E7-C707-4D3B-B5A1-87128C859001}" type="pres">
      <dgm:prSet presAssocID="{408FB6D4-2695-4692-B121-E005A509778F}" presName="connectorText" presStyleLbl="sibTrans2D1" presStyleIdx="1" presStyleCnt="6"/>
      <dgm:spPr/>
    </dgm:pt>
    <dgm:pt modelId="{3E5BCD6A-88C5-43B7-8780-92459A8B438F}" type="pres">
      <dgm:prSet presAssocID="{BD4D9E0A-36DA-4C6D-8557-ED51D78A0F6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BCA1C46-EC58-4810-9E63-5185526390B0}" type="pres">
      <dgm:prSet presAssocID="{AD652E83-174D-4776-B76D-5A052D37ACC9}" presName="sibTrans" presStyleLbl="sibTrans2D1" presStyleIdx="2" presStyleCnt="6"/>
      <dgm:spPr/>
    </dgm:pt>
    <dgm:pt modelId="{946F4827-B715-4214-88CC-D017AF3B8836}" type="pres">
      <dgm:prSet presAssocID="{AD652E83-174D-4776-B76D-5A052D37ACC9}" presName="connectorText" presStyleLbl="sibTrans2D1" presStyleIdx="2" presStyleCnt="6"/>
      <dgm:spPr/>
    </dgm:pt>
    <dgm:pt modelId="{C89B7242-1E90-4B5E-A19F-362F074B56C7}" type="pres">
      <dgm:prSet presAssocID="{A04D383A-A2B8-4A3F-80D4-E623508722CB}" presName="node" presStyleLbl="node1" presStyleIdx="3" presStyleCnt="7">
        <dgm:presLayoutVars>
          <dgm:bulletEnabled val="1"/>
        </dgm:presLayoutVars>
      </dgm:prSet>
      <dgm:spPr/>
    </dgm:pt>
    <dgm:pt modelId="{321F03AB-89E0-4EF7-A40D-8A318C26D684}" type="pres">
      <dgm:prSet presAssocID="{A91A4198-7C0C-4FAA-88D1-88D635BF544F}" presName="sibTrans" presStyleLbl="sibTrans2D1" presStyleIdx="3" presStyleCnt="6"/>
      <dgm:spPr/>
    </dgm:pt>
    <dgm:pt modelId="{1DF82979-DD3A-417A-BDFA-B5D7D9E3F6CC}" type="pres">
      <dgm:prSet presAssocID="{A91A4198-7C0C-4FAA-88D1-88D635BF544F}" presName="connectorText" presStyleLbl="sibTrans2D1" presStyleIdx="3" presStyleCnt="6"/>
      <dgm:spPr/>
    </dgm:pt>
    <dgm:pt modelId="{4EAEE283-D40A-46C7-9D8E-C55BF0DF6962}" type="pres">
      <dgm:prSet presAssocID="{7AD01840-AAE3-4394-A9D3-7B58B6C3A31E}" presName="node" presStyleLbl="node1" presStyleIdx="4" presStyleCnt="7">
        <dgm:presLayoutVars>
          <dgm:bulletEnabled val="1"/>
        </dgm:presLayoutVars>
      </dgm:prSet>
      <dgm:spPr/>
    </dgm:pt>
    <dgm:pt modelId="{A214122B-AD7E-41C7-83FD-EDDAFFB1597C}" type="pres">
      <dgm:prSet presAssocID="{113AAB94-FD3A-445A-8A75-54B42F690B86}" presName="sibTrans" presStyleLbl="sibTrans2D1" presStyleIdx="4" presStyleCnt="6"/>
      <dgm:spPr/>
    </dgm:pt>
    <dgm:pt modelId="{78D6BF20-9445-4899-830A-07127225AD6D}" type="pres">
      <dgm:prSet presAssocID="{113AAB94-FD3A-445A-8A75-54B42F690B86}" presName="connectorText" presStyleLbl="sibTrans2D1" presStyleIdx="4" presStyleCnt="6"/>
      <dgm:spPr/>
    </dgm:pt>
    <dgm:pt modelId="{0002DD20-ECB8-42B0-94B6-B12F6FFEC65C}" type="pres">
      <dgm:prSet presAssocID="{28AFD807-6244-46EF-9D86-EA645EDD7962}" presName="node" presStyleLbl="node1" presStyleIdx="5" presStyleCnt="7">
        <dgm:presLayoutVars>
          <dgm:bulletEnabled val="1"/>
        </dgm:presLayoutVars>
      </dgm:prSet>
      <dgm:spPr/>
    </dgm:pt>
    <dgm:pt modelId="{E634988A-5278-45DA-A170-A13D673B89AD}" type="pres">
      <dgm:prSet presAssocID="{C97B1B87-F039-439C-BB1C-2F0CC9763033}" presName="sibTrans" presStyleLbl="sibTrans2D1" presStyleIdx="5" presStyleCnt="6"/>
      <dgm:spPr/>
    </dgm:pt>
    <dgm:pt modelId="{8B0626F1-3790-43E3-BE8C-DB36D870B5D3}" type="pres">
      <dgm:prSet presAssocID="{C97B1B87-F039-439C-BB1C-2F0CC9763033}" presName="connectorText" presStyleLbl="sibTrans2D1" presStyleIdx="5" presStyleCnt="6"/>
      <dgm:spPr/>
    </dgm:pt>
    <dgm:pt modelId="{44A4600A-E63F-4489-B77E-AE635F676345}" type="pres">
      <dgm:prSet presAssocID="{B6B16101-8C3B-4F25-B066-6659F88C17CB}" presName="node" presStyleLbl="node1" presStyleIdx="6" presStyleCnt="7">
        <dgm:presLayoutVars>
          <dgm:bulletEnabled val="1"/>
        </dgm:presLayoutVars>
      </dgm:prSet>
      <dgm:spPr/>
    </dgm:pt>
  </dgm:ptLst>
  <dgm:cxnLst>
    <dgm:cxn modelId="{86716D6F-6497-40FC-9983-231686C8144D}" type="presOf" srcId="{113AAB94-FD3A-445A-8A75-54B42F690B86}" destId="{A214122B-AD7E-41C7-83FD-EDDAFFB1597C}" srcOrd="0" destOrd="0" presId="urn:microsoft.com/office/officeart/2005/8/layout/process5"/>
    <dgm:cxn modelId="{4031E160-EF2E-4F06-9B6E-A54B68CA1AE4}" type="presOf" srcId="{BD4D9E0A-36DA-4C6D-8557-ED51D78A0F60}" destId="{3E5BCD6A-88C5-43B7-8780-92459A8B438F}" srcOrd="0" destOrd="0" presId="urn:microsoft.com/office/officeart/2005/8/layout/process5"/>
    <dgm:cxn modelId="{D38CAEE0-AEE7-4BFC-945A-0C35727276B9}" srcId="{A36BD655-A0FD-473C-B589-CDA682482607}" destId="{8BF455E9-34B9-4AC2-8631-5E7323073A62}" srcOrd="1" destOrd="0" parTransId="{D20ECD9D-ED07-4EB7-9AA4-7B2FF21A2B7A}" sibTransId="{408FB6D4-2695-4692-B121-E005A509778F}"/>
    <dgm:cxn modelId="{784F361F-6623-405C-B3CB-DFE4B2A67BD9}" type="presOf" srcId="{28AFD807-6244-46EF-9D86-EA645EDD7962}" destId="{0002DD20-ECB8-42B0-94B6-B12F6FFEC65C}" srcOrd="0" destOrd="0" presId="urn:microsoft.com/office/officeart/2005/8/layout/process5"/>
    <dgm:cxn modelId="{5C8FF38C-47C6-4126-9016-78C490C16E7A}" type="presOf" srcId="{944038A5-D387-4B58-A7F5-7A977D88F1EF}" destId="{90D14B30-C367-4B5C-A063-E9F800EDA549}" srcOrd="1" destOrd="0" presId="urn:microsoft.com/office/officeart/2005/8/layout/process5"/>
    <dgm:cxn modelId="{ED87D3F4-0769-42C0-B730-9DE6F3B2E626}" type="presOf" srcId="{A36BD655-A0FD-473C-B589-CDA682482607}" destId="{76488C79-47C1-40D9-B554-CD8FC774A5DD}" srcOrd="0" destOrd="0" presId="urn:microsoft.com/office/officeart/2005/8/layout/process5"/>
    <dgm:cxn modelId="{2E2790BF-C311-4352-9D76-7B5E4E4046BA}" srcId="{A36BD655-A0FD-473C-B589-CDA682482607}" destId="{2047F1E6-1B9D-4918-8773-D637FC2CE803}" srcOrd="0" destOrd="0" parTransId="{C8B81800-CA7E-4277-9575-76A1661DA1D5}" sibTransId="{944038A5-D387-4B58-A7F5-7A977D88F1EF}"/>
    <dgm:cxn modelId="{567AF3FB-8218-4BFA-A008-B906AD9A108E}" type="presOf" srcId="{AD652E83-174D-4776-B76D-5A052D37ACC9}" destId="{946F4827-B715-4214-88CC-D017AF3B8836}" srcOrd="1" destOrd="0" presId="urn:microsoft.com/office/officeart/2005/8/layout/process5"/>
    <dgm:cxn modelId="{25E03917-E1B8-4728-AAC8-3915A59F74E0}" srcId="{A36BD655-A0FD-473C-B589-CDA682482607}" destId="{B6B16101-8C3B-4F25-B066-6659F88C17CB}" srcOrd="6" destOrd="0" parTransId="{2C37C911-5C21-47D8-BE04-B163C7AE1FD5}" sibTransId="{19119394-83A9-4409-B074-AE182149EA82}"/>
    <dgm:cxn modelId="{6E85BBF3-7C71-47D1-92B8-48A50526567B}" type="presOf" srcId="{944038A5-D387-4B58-A7F5-7A977D88F1EF}" destId="{6B592170-499D-46D3-9401-21094F5AD6F5}" srcOrd="0" destOrd="0" presId="urn:microsoft.com/office/officeart/2005/8/layout/process5"/>
    <dgm:cxn modelId="{23CEB593-1100-449C-8C7B-6A7C04E9DA9B}" srcId="{A36BD655-A0FD-473C-B589-CDA682482607}" destId="{7AD01840-AAE3-4394-A9D3-7B58B6C3A31E}" srcOrd="4" destOrd="0" parTransId="{7EFA0670-87C6-4DE4-8424-FC5ED4B337C9}" sibTransId="{113AAB94-FD3A-445A-8A75-54B42F690B86}"/>
    <dgm:cxn modelId="{DDBD34CD-2A64-4ED9-BB2E-67961ED1CE4E}" type="presOf" srcId="{A91A4198-7C0C-4FAA-88D1-88D635BF544F}" destId="{1DF82979-DD3A-417A-BDFA-B5D7D9E3F6CC}" srcOrd="1" destOrd="0" presId="urn:microsoft.com/office/officeart/2005/8/layout/process5"/>
    <dgm:cxn modelId="{A43A51ED-36B8-4EFD-AD4F-28CB9E77321E}" type="presOf" srcId="{AD652E83-174D-4776-B76D-5A052D37ACC9}" destId="{6BCA1C46-EC58-4810-9E63-5185526390B0}" srcOrd="0" destOrd="0" presId="urn:microsoft.com/office/officeart/2005/8/layout/process5"/>
    <dgm:cxn modelId="{7D756100-2D4C-43E7-8710-807874AE037A}" type="presOf" srcId="{113AAB94-FD3A-445A-8A75-54B42F690B86}" destId="{78D6BF20-9445-4899-830A-07127225AD6D}" srcOrd="1" destOrd="0" presId="urn:microsoft.com/office/officeart/2005/8/layout/process5"/>
    <dgm:cxn modelId="{71CCB8A0-77EF-4138-8246-ECC48C4BFB0A}" srcId="{A36BD655-A0FD-473C-B589-CDA682482607}" destId="{A04D383A-A2B8-4A3F-80D4-E623508722CB}" srcOrd="3" destOrd="0" parTransId="{90D4309A-A46A-408E-8FB2-147FFA940940}" sibTransId="{A91A4198-7C0C-4FAA-88D1-88D635BF544F}"/>
    <dgm:cxn modelId="{BCD71D9A-1FCD-4B40-96B2-37EB360DEBE2}" type="presOf" srcId="{2047F1E6-1B9D-4918-8773-D637FC2CE803}" destId="{332F50CF-A067-4A6D-A400-96E0765594A0}" srcOrd="0" destOrd="0" presId="urn:microsoft.com/office/officeart/2005/8/layout/process5"/>
    <dgm:cxn modelId="{12432B2E-DABB-4B23-9E91-D062CB31C5C2}" type="presOf" srcId="{A91A4198-7C0C-4FAA-88D1-88D635BF544F}" destId="{321F03AB-89E0-4EF7-A40D-8A318C26D684}" srcOrd="0" destOrd="0" presId="urn:microsoft.com/office/officeart/2005/8/layout/process5"/>
    <dgm:cxn modelId="{B9D9A9F4-77D8-440D-9A41-60BF42E53329}" type="presOf" srcId="{C97B1B87-F039-439C-BB1C-2F0CC9763033}" destId="{8B0626F1-3790-43E3-BE8C-DB36D870B5D3}" srcOrd="1" destOrd="0" presId="urn:microsoft.com/office/officeart/2005/8/layout/process5"/>
    <dgm:cxn modelId="{F78DFE22-7051-4B35-8B46-0DD414FB0A86}" srcId="{A36BD655-A0FD-473C-B589-CDA682482607}" destId="{BD4D9E0A-36DA-4C6D-8557-ED51D78A0F60}" srcOrd="2" destOrd="0" parTransId="{67D46139-3721-4183-8A9B-3E41F725B87B}" sibTransId="{AD652E83-174D-4776-B76D-5A052D37ACC9}"/>
    <dgm:cxn modelId="{7130408A-176E-4BB2-99DB-39FA02AB192D}" type="presOf" srcId="{B6B16101-8C3B-4F25-B066-6659F88C17CB}" destId="{44A4600A-E63F-4489-B77E-AE635F676345}" srcOrd="0" destOrd="0" presId="urn:microsoft.com/office/officeart/2005/8/layout/process5"/>
    <dgm:cxn modelId="{355C7386-63E4-40D0-AA9A-3ABE90B1F05C}" type="presOf" srcId="{8BF455E9-34B9-4AC2-8631-5E7323073A62}" destId="{A8F729E7-FE2B-42E8-A823-C8D54884487B}" srcOrd="0" destOrd="0" presId="urn:microsoft.com/office/officeart/2005/8/layout/process5"/>
    <dgm:cxn modelId="{586D0F4A-8D2A-42D9-8E48-454FAE6F8207}" type="presOf" srcId="{C97B1B87-F039-439C-BB1C-2F0CC9763033}" destId="{E634988A-5278-45DA-A170-A13D673B89AD}" srcOrd="0" destOrd="0" presId="urn:microsoft.com/office/officeart/2005/8/layout/process5"/>
    <dgm:cxn modelId="{03584D7A-45F7-435E-8B79-CBC114437236}" type="presOf" srcId="{A04D383A-A2B8-4A3F-80D4-E623508722CB}" destId="{C89B7242-1E90-4B5E-A19F-362F074B56C7}" srcOrd="0" destOrd="0" presId="urn:microsoft.com/office/officeart/2005/8/layout/process5"/>
    <dgm:cxn modelId="{621B4DB9-6E71-4323-B4D7-0CA63CFEA8AB}" type="presOf" srcId="{408FB6D4-2695-4692-B121-E005A509778F}" destId="{2263EB12-80E2-4904-B899-298FF04BEEF0}" srcOrd="0" destOrd="0" presId="urn:microsoft.com/office/officeart/2005/8/layout/process5"/>
    <dgm:cxn modelId="{58A009B5-70F7-4F41-A4EF-243C75290D24}" srcId="{A36BD655-A0FD-473C-B589-CDA682482607}" destId="{28AFD807-6244-46EF-9D86-EA645EDD7962}" srcOrd="5" destOrd="0" parTransId="{73E73A97-75A8-4EB6-BEC6-A3C72B7AA309}" sibTransId="{C97B1B87-F039-439C-BB1C-2F0CC9763033}"/>
    <dgm:cxn modelId="{D5EDC3BA-2517-49E7-A364-397C62766A80}" type="presOf" srcId="{7AD01840-AAE3-4394-A9D3-7B58B6C3A31E}" destId="{4EAEE283-D40A-46C7-9D8E-C55BF0DF6962}" srcOrd="0" destOrd="0" presId="urn:microsoft.com/office/officeart/2005/8/layout/process5"/>
    <dgm:cxn modelId="{6212C3E1-BAA9-44D8-8214-00DA6FC904D2}" type="presOf" srcId="{408FB6D4-2695-4692-B121-E005A509778F}" destId="{B04143E7-C707-4D3B-B5A1-87128C859001}" srcOrd="1" destOrd="0" presId="urn:microsoft.com/office/officeart/2005/8/layout/process5"/>
    <dgm:cxn modelId="{6CEB4CC1-6BBE-41F1-A408-D0697695B4CA}" type="presParOf" srcId="{76488C79-47C1-40D9-B554-CD8FC774A5DD}" destId="{332F50CF-A067-4A6D-A400-96E0765594A0}" srcOrd="0" destOrd="0" presId="urn:microsoft.com/office/officeart/2005/8/layout/process5"/>
    <dgm:cxn modelId="{A2766E4C-E3CB-42FA-A20B-789E9A73AD5F}" type="presParOf" srcId="{76488C79-47C1-40D9-B554-CD8FC774A5DD}" destId="{6B592170-499D-46D3-9401-21094F5AD6F5}" srcOrd="1" destOrd="0" presId="urn:microsoft.com/office/officeart/2005/8/layout/process5"/>
    <dgm:cxn modelId="{82FB7C11-29B6-4D40-B751-CF7EB1F450E7}" type="presParOf" srcId="{6B592170-499D-46D3-9401-21094F5AD6F5}" destId="{90D14B30-C367-4B5C-A063-E9F800EDA549}" srcOrd="0" destOrd="0" presId="urn:microsoft.com/office/officeart/2005/8/layout/process5"/>
    <dgm:cxn modelId="{CBD3DF05-6199-4FF4-813E-72879C2EE422}" type="presParOf" srcId="{76488C79-47C1-40D9-B554-CD8FC774A5DD}" destId="{A8F729E7-FE2B-42E8-A823-C8D54884487B}" srcOrd="2" destOrd="0" presId="urn:microsoft.com/office/officeart/2005/8/layout/process5"/>
    <dgm:cxn modelId="{549961F5-E020-4825-AFAE-BA4821F853CA}" type="presParOf" srcId="{76488C79-47C1-40D9-B554-CD8FC774A5DD}" destId="{2263EB12-80E2-4904-B899-298FF04BEEF0}" srcOrd="3" destOrd="0" presId="urn:microsoft.com/office/officeart/2005/8/layout/process5"/>
    <dgm:cxn modelId="{E242890D-729A-4534-9E35-D5247861FFF0}" type="presParOf" srcId="{2263EB12-80E2-4904-B899-298FF04BEEF0}" destId="{B04143E7-C707-4D3B-B5A1-87128C859001}" srcOrd="0" destOrd="0" presId="urn:microsoft.com/office/officeart/2005/8/layout/process5"/>
    <dgm:cxn modelId="{B3062000-71CD-4FCE-818C-6D9B6C9D8D50}" type="presParOf" srcId="{76488C79-47C1-40D9-B554-CD8FC774A5DD}" destId="{3E5BCD6A-88C5-43B7-8780-92459A8B438F}" srcOrd="4" destOrd="0" presId="urn:microsoft.com/office/officeart/2005/8/layout/process5"/>
    <dgm:cxn modelId="{51154489-228F-40C6-9D7B-320D5DACEA8D}" type="presParOf" srcId="{76488C79-47C1-40D9-B554-CD8FC774A5DD}" destId="{6BCA1C46-EC58-4810-9E63-5185526390B0}" srcOrd="5" destOrd="0" presId="urn:microsoft.com/office/officeart/2005/8/layout/process5"/>
    <dgm:cxn modelId="{569302A9-13D1-4F01-B97D-39DC67BC25AC}" type="presParOf" srcId="{6BCA1C46-EC58-4810-9E63-5185526390B0}" destId="{946F4827-B715-4214-88CC-D017AF3B8836}" srcOrd="0" destOrd="0" presId="urn:microsoft.com/office/officeart/2005/8/layout/process5"/>
    <dgm:cxn modelId="{4391533A-C41F-427C-8DC4-AA6309C03C7B}" type="presParOf" srcId="{76488C79-47C1-40D9-B554-CD8FC774A5DD}" destId="{C89B7242-1E90-4B5E-A19F-362F074B56C7}" srcOrd="6" destOrd="0" presId="urn:microsoft.com/office/officeart/2005/8/layout/process5"/>
    <dgm:cxn modelId="{5A19EE54-7023-41F6-B734-FCC1996A5B5C}" type="presParOf" srcId="{76488C79-47C1-40D9-B554-CD8FC774A5DD}" destId="{321F03AB-89E0-4EF7-A40D-8A318C26D684}" srcOrd="7" destOrd="0" presId="urn:microsoft.com/office/officeart/2005/8/layout/process5"/>
    <dgm:cxn modelId="{37B1873C-1BDD-401B-B888-3BC14E1501DC}" type="presParOf" srcId="{321F03AB-89E0-4EF7-A40D-8A318C26D684}" destId="{1DF82979-DD3A-417A-BDFA-B5D7D9E3F6CC}" srcOrd="0" destOrd="0" presId="urn:microsoft.com/office/officeart/2005/8/layout/process5"/>
    <dgm:cxn modelId="{A021C5F6-F764-4546-A21F-8694E359C3E7}" type="presParOf" srcId="{76488C79-47C1-40D9-B554-CD8FC774A5DD}" destId="{4EAEE283-D40A-46C7-9D8E-C55BF0DF6962}" srcOrd="8" destOrd="0" presId="urn:microsoft.com/office/officeart/2005/8/layout/process5"/>
    <dgm:cxn modelId="{5E5DFC32-B97B-4AFC-BA42-3BE7A96ABB74}" type="presParOf" srcId="{76488C79-47C1-40D9-B554-CD8FC774A5DD}" destId="{A214122B-AD7E-41C7-83FD-EDDAFFB1597C}" srcOrd="9" destOrd="0" presId="urn:microsoft.com/office/officeart/2005/8/layout/process5"/>
    <dgm:cxn modelId="{1935F21B-3578-4D76-B77C-2941F9BE2B5C}" type="presParOf" srcId="{A214122B-AD7E-41C7-83FD-EDDAFFB1597C}" destId="{78D6BF20-9445-4899-830A-07127225AD6D}" srcOrd="0" destOrd="0" presId="urn:microsoft.com/office/officeart/2005/8/layout/process5"/>
    <dgm:cxn modelId="{0F05AE52-6B7E-41AC-8A11-BC097EF245C4}" type="presParOf" srcId="{76488C79-47C1-40D9-B554-CD8FC774A5DD}" destId="{0002DD20-ECB8-42B0-94B6-B12F6FFEC65C}" srcOrd="10" destOrd="0" presId="urn:microsoft.com/office/officeart/2005/8/layout/process5"/>
    <dgm:cxn modelId="{BCD94672-9F18-44EB-A16D-84A3D92E896E}" type="presParOf" srcId="{76488C79-47C1-40D9-B554-CD8FC774A5DD}" destId="{E634988A-5278-45DA-A170-A13D673B89AD}" srcOrd="11" destOrd="0" presId="urn:microsoft.com/office/officeart/2005/8/layout/process5"/>
    <dgm:cxn modelId="{13209ED2-8715-4A3E-B278-AAC6011224A8}" type="presParOf" srcId="{E634988A-5278-45DA-A170-A13D673B89AD}" destId="{8B0626F1-3790-43E3-BE8C-DB36D870B5D3}" srcOrd="0" destOrd="0" presId="urn:microsoft.com/office/officeart/2005/8/layout/process5"/>
    <dgm:cxn modelId="{B5581751-65ED-4E56-B473-CEAF51702D27}" type="presParOf" srcId="{76488C79-47C1-40D9-B554-CD8FC774A5DD}" destId="{44A4600A-E63F-4489-B77E-AE635F676345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FEF947-9D26-4FDF-97DD-F879919DF2AB}" type="doc">
      <dgm:prSet loTypeId="urn:microsoft.com/office/officeart/2009/3/layout/CircleRelationship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93E0037-8A09-4DD4-8541-DEA1263AC7A1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l-GR" sz="2800" dirty="0" smtClean="0"/>
            <a:t>Απαραίτητες στοιχειώδεις γνώσεις</a:t>
          </a:r>
          <a:r>
            <a:rPr lang="el-GR" sz="1100" dirty="0" smtClean="0"/>
            <a:t>:</a:t>
          </a:r>
          <a:endParaRPr lang="el-GR" sz="1100" dirty="0"/>
        </a:p>
      </dgm:t>
    </dgm:pt>
    <dgm:pt modelId="{45C890EF-3A49-4B3A-9BF1-E8ABF71F1E6F}" type="parTrans" cxnId="{2F3D4684-5389-4E43-939B-021546E94714}">
      <dgm:prSet/>
      <dgm:spPr/>
      <dgm:t>
        <a:bodyPr/>
        <a:lstStyle/>
        <a:p>
          <a:endParaRPr lang="el-GR"/>
        </a:p>
      </dgm:t>
    </dgm:pt>
    <dgm:pt modelId="{8ED4FEA5-D118-4511-ABF8-19F60185971F}" type="sibTrans" cxnId="{2F3D4684-5389-4E43-939B-021546E94714}">
      <dgm:prSet/>
      <dgm:spPr/>
      <dgm:t>
        <a:bodyPr/>
        <a:lstStyle/>
        <a:p>
          <a:endParaRPr lang="el-GR"/>
        </a:p>
      </dgm:t>
    </dgm:pt>
    <dgm:pt modelId="{BA13B189-BB4D-4584-BB1F-B2B02D985BB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l-GR" dirty="0" smtClean="0"/>
            <a:t>Φυσική</a:t>
          </a:r>
          <a:endParaRPr lang="el-GR" dirty="0"/>
        </a:p>
      </dgm:t>
    </dgm:pt>
    <dgm:pt modelId="{BA866C2F-BE05-4FBC-87DE-B59F3CC0B75B}" type="parTrans" cxnId="{0D60DE6A-1A64-485E-A4BA-B40662CB8CAC}">
      <dgm:prSet/>
      <dgm:spPr/>
      <dgm:t>
        <a:bodyPr/>
        <a:lstStyle/>
        <a:p>
          <a:endParaRPr lang="el-GR"/>
        </a:p>
      </dgm:t>
    </dgm:pt>
    <dgm:pt modelId="{AB98D711-73C8-49F2-A84F-3038CF110552}" type="sibTrans" cxnId="{0D60DE6A-1A64-485E-A4BA-B40662CB8CAC}">
      <dgm:prSet/>
      <dgm:spPr/>
      <dgm:t>
        <a:bodyPr/>
        <a:lstStyle/>
        <a:p>
          <a:endParaRPr lang="el-GR"/>
        </a:p>
      </dgm:t>
    </dgm:pt>
    <dgm:pt modelId="{335E2239-1D4C-482A-A8D2-0E9160EEA189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l-GR" sz="1600" dirty="0" smtClean="0"/>
            <a:t>Ηλεκτρονικά</a:t>
          </a:r>
          <a:endParaRPr lang="el-GR" sz="1600" dirty="0"/>
        </a:p>
      </dgm:t>
    </dgm:pt>
    <dgm:pt modelId="{75712270-D517-4CBC-8995-45388C679574}" type="parTrans" cxnId="{BC3A2C6A-04CF-4C22-9F05-4F63E74E40F0}">
      <dgm:prSet/>
      <dgm:spPr/>
      <dgm:t>
        <a:bodyPr/>
        <a:lstStyle/>
        <a:p>
          <a:endParaRPr lang="el-GR"/>
        </a:p>
      </dgm:t>
    </dgm:pt>
    <dgm:pt modelId="{F2F97035-F03F-407A-B5F1-73F2CCC1C115}" type="sibTrans" cxnId="{BC3A2C6A-04CF-4C22-9F05-4F63E74E40F0}">
      <dgm:prSet/>
      <dgm:spPr/>
      <dgm:t>
        <a:bodyPr/>
        <a:lstStyle/>
        <a:p>
          <a:endParaRPr lang="el-GR"/>
        </a:p>
      </dgm:t>
    </dgm:pt>
    <dgm:pt modelId="{A30420FF-C6D0-4464-9A29-688FB846149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l-GR" smtClean="0"/>
            <a:t>C++</a:t>
          </a:r>
          <a:endParaRPr lang="el-GR"/>
        </a:p>
      </dgm:t>
    </dgm:pt>
    <dgm:pt modelId="{B761890D-423A-4171-9EB9-07A21D5D5C9E}" type="parTrans" cxnId="{DF3FD37C-7250-435F-80B6-20B9279BD8C5}">
      <dgm:prSet/>
      <dgm:spPr/>
      <dgm:t>
        <a:bodyPr/>
        <a:lstStyle/>
        <a:p>
          <a:endParaRPr lang="el-GR"/>
        </a:p>
      </dgm:t>
    </dgm:pt>
    <dgm:pt modelId="{E1389356-9844-490C-A434-9D468F672B82}" type="sibTrans" cxnId="{DF3FD37C-7250-435F-80B6-20B9279BD8C5}">
      <dgm:prSet/>
      <dgm:spPr/>
      <dgm:t>
        <a:bodyPr/>
        <a:lstStyle/>
        <a:p>
          <a:endParaRPr lang="el-GR"/>
        </a:p>
      </dgm:t>
    </dgm:pt>
    <dgm:pt modelId="{9D74355F-928D-479E-9444-8BFA029486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l-GR" dirty="0" smtClean="0"/>
            <a:t>Συστήματα Αυτομάτου Ελέγχου</a:t>
          </a:r>
          <a:endParaRPr lang="el-GR" dirty="0"/>
        </a:p>
      </dgm:t>
    </dgm:pt>
    <dgm:pt modelId="{E2DFE6D4-4981-4B4E-8289-A0590A112A3A}" type="parTrans" cxnId="{C14AB655-87F5-4533-87E0-D8D4B8DD2690}">
      <dgm:prSet/>
      <dgm:spPr/>
      <dgm:t>
        <a:bodyPr/>
        <a:lstStyle/>
        <a:p>
          <a:endParaRPr lang="el-GR"/>
        </a:p>
      </dgm:t>
    </dgm:pt>
    <dgm:pt modelId="{6A58C725-6D9A-41C5-9E79-82787F09626B}" type="sibTrans" cxnId="{C14AB655-87F5-4533-87E0-D8D4B8DD2690}">
      <dgm:prSet/>
      <dgm:spPr/>
      <dgm:t>
        <a:bodyPr/>
        <a:lstStyle/>
        <a:p>
          <a:endParaRPr lang="el-GR"/>
        </a:p>
      </dgm:t>
    </dgm:pt>
    <dgm:pt modelId="{C658BA59-7A78-4315-B04F-BB1ED84D5697}" type="pres">
      <dgm:prSet presAssocID="{82FEF947-9D26-4FDF-97DD-F879919DF2AB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l-GR"/>
        </a:p>
      </dgm:t>
    </dgm:pt>
    <dgm:pt modelId="{B540BC2D-673C-4610-931B-7D9F11C458EF}" type="pres">
      <dgm:prSet presAssocID="{C93E0037-8A09-4DD4-8541-DEA1263AC7A1}" presName="Parent" presStyleLbl="node0" presStyleIdx="0" presStyleCnt="1" custLinFactNeighborX="12892" custLinFactNeighborY="19816">
        <dgm:presLayoutVars>
          <dgm:chMax val="5"/>
          <dgm:chPref val="5"/>
        </dgm:presLayoutVars>
      </dgm:prSet>
      <dgm:spPr/>
      <dgm:t>
        <a:bodyPr/>
        <a:lstStyle/>
        <a:p>
          <a:endParaRPr lang="el-GR"/>
        </a:p>
      </dgm:t>
    </dgm:pt>
    <dgm:pt modelId="{45F13312-AFF2-4F0F-BE75-0A44195BEC05}" type="pres">
      <dgm:prSet presAssocID="{C93E0037-8A09-4DD4-8541-DEA1263AC7A1}" presName="Accent1" presStyleLbl="node1" presStyleIdx="0" presStyleCnt="17" custLinFactX="87534" custLinFactY="16553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8095E395-0FDF-4BA4-98ED-E6EA8BE75173}" type="pres">
      <dgm:prSet presAssocID="{C93E0037-8A09-4DD4-8541-DEA1263AC7A1}" presName="Accent2" presStyleLbl="node1" presStyleIdx="1" presStyleCnt="17" custLinFactX="200000" custLinFactY="100000" custLinFactNeighborX="265771" custLinFactNeighborY="186978"/>
      <dgm:spPr>
        <a:solidFill>
          <a:schemeClr val="accent2">
            <a:lumMod val="20000"/>
            <a:lumOff val="80000"/>
          </a:schemeClr>
        </a:solidFill>
      </dgm:spPr>
    </dgm:pt>
    <dgm:pt modelId="{FEA72A1B-F016-44BD-8C9E-DC31B6287E5E}" type="pres">
      <dgm:prSet presAssocID="{C93E0037-8A09-4DD4-8541-DEA1263AC7A1}" presName="Accent3" presStyleLbl="node1" presStyleIdx="2" presStyleCnt="17" custLinFactX="59923" custLinFactY="100000" custLinFactNeighborX="100000" custLinFactNeighborY="145979"/>
      <dgm:spPr>
        <a:solidFill>
          <a:schemeClr val="accent2">
            <a:lumMod val="20000"/>
            <a:lumOff val="80000"/>
          </a:schemeClr>
        </a:solidFill>
      </dgm:spPr>
    </dgm:pt>
    <dgm:pt modelId="{AB848E2F-248F-40EE-97A0-6389BA5BDCA6}" type="pres">
      <dgm:prSet presAssocID="{C93E0037-8A09-4DD4-8541-DEA1263AC7A1}" presName="Accent4" presStyleLbl="node1" presStyleIdx="3" presStyleCnt="17" custLinFactX="137727" custLinFactY="100000" custLinFactNeighborX="200000" custLinFactNeighborY="107731"/>
      <dgm:spPr>
        <a:solidFill>
          <a:schemeClr val="accent2">
            <a:lumMod val="20000"/>
            <a:lumOff val="80000"/>
          </a:schemeClr>
        </a:solidFill>
      </dgm:spPr>
    </dgm:pt>
    <dgm:pt modelId="{AF0F666D-2488-43D2-8CA4-066BD39B7F55}" type="pres">
      <dgm:prSet presAssocID="{C93E0037-8A09-4DD4-8541-DEA1263AC7A1}" presName="Accent5" presStyleLbl="node1" presStyleIdx="4" presStyleCnt="17" custLinFactX="100000" custLinFactY="61016" custLinFactNeighborX="158635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A04E50B4-5272-4439-8F3E-F30B23F47380}" type="pres">
      <dgm:prSet presAssocID="{C93E0037-8A09-4DD4-8541-DEA1263AC7A1}" presName="Accent6" presStyleLbl="node1" presStyleIdx="5" presStyleCnt="17" custLinFactX="59923" custLinFactY="100000" custLinFactNeighborX="100000" custLinFactNeighborY="145979"/>
      <dgm:spPr>
        <a:solidFill>
          <a:schemeClr val="accent2">
            <a:lumMod val="20000"/>
            <a:lumOff val="80000"/>
          </a:schemeClr>
        </a:solidFill>
      </dgm:spPr>
    </dgm:pt>
    <dgm:pt modelId="{889C4777-D4E6-44BA-9620-1EB15E57BF16}" type="pres">
      <dgm:prSet presAssocID="{BA13B189-BB4D-4584-BB1F-B2B02D985BBE}" presName="Child1" presStyleLbl="node1" presStyleIdx="6" presStyleCnt="17" custLinFactNeighborX="-2327" custLinFactNeighborY="-18977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76A59D09-73E2-4E5C-8B8E-63DC04EB7E68}" type="pres">
      <dgm:prSet presAssocID="{BA13B189-BB4D-4584-BB1F-B2B02D985BBE}" presName="Accent7" presStyleCnt="0"/>
      <dgm:spPr/>
    </dgm:pt>
    <dgm:pt modelId="{B32344FF-5ABD-4249-9C93-9E7BA52699F8}" type="pres">
      <dgm:prSet presAssocID="{BA13B189-BB4D-4584-BB1F-B2B02D985BBE}" presName="AccentHold1" presStyleLbl="node1" presStyleIdx="7" presStyleCnt="17" custLinFactX="87534" custLinFactY="16553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0FFC4796-7CEF-4C14-8ED5-1FB8FD1C61C6}" type="pres">
      <dgm:prSet presAssocID="{BA13B189-BB4D-4584-BB1F-B2B02D985BBE}" presName="Accent8" presStyleCnt="0"/>
      <dgm:spPr/>
    </dgm:pt>
    <dgm:pt modelId="{5C881A08-5064-42DF-A3D9-CCEEB72631FD}" type="pres">
      <dgm:prSet presAssocID="{BA13B189-BB4D-4584-BB1F-B2B02D985BBE}" presName="AccentHold2" presStyleLbl="node1" presStyleIdx="8" presStyleCnt="17" custLinFactX="88753" custLinFactY="36987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8FD49995-4094-4987-A814-EA2712171798}" type="pres">
      <dgm:prSet presAssocID="{335E2239-1D4C-482A-A8D2-0E9160EEA189}" presName="Child2" presStyleLbl="node1" presStyleIdx="9" presStyleCnt="17" custScaleX="135031" custScaleY="138851" custLinFactNeighborX="22451" custLinFactNeighborY="23945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F5B76EF4-9D19-4602-B560-1204C4F21A9D}" type="pres">
      <dgm:prSet presAssocID="{335E2239-1D4C-482A-A8D2-0E9160EEA189}" presName="Accent9" presStyleCnt="0"/>
      <dgm:spPr/>
    </dgm:pt>
    <dgm:pt modelId="{BB8FC7EF-DE4F-4636-9AA0-31B83586CB51}" type="pres">
      <dgm:prSet presAssocID="{335E2239-1D4C-482A-A8D2-0E9160EEA189}" presName="AccentHold1" presStyleLbl="node1" presStyleIdx="10" presStyleCnt="17" custLinFactX="15959" custLinFactY="78054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D4499167-F4E2-42D7-9039-C941F0B8C44C}" type="pres">
      <dgm:prSet presAssocID="{335E2239-1D4C-482A-A8D2-0E9160EEA189}" presName="Accent10" presStyleCnt="0"/>
      <dgm:spPr/>
    </dgm:pt>
    <dgm:pt modelId="{4E8F48B6-3D00-41BC-94B4-95002761EA48}" type="pres">
      <dgm:prSet presAssocID="{335E2239-1D4C-482A-A8D2-0E9160EEA189}" presName="AccentHold2" presStyleLbl="node1" presStyleIdx="11" presStyleCnt="17" custLinFactX="200000" custLinFactY="-273799" custLinFactNeighborX="277259" custLinFactNeighborY="-300000"/>
      <dgm:spPr>
        <a:solidFill>
          <a:schemeClr val="accent2">
            <a:lumMod val="20000"/>
            <a:lumOff val="80000"/>
          </a:schemeClr>
        </a:solidFill>
      </dgm:spPr>
    </dgm:pt>
    <dgm:pt modelId="{8C855047-0AAF-431B-9EE0-0B8E3CAD38E5}" type="pres">
      <dgm:prSet presAssocID="{335E2239-1D4C-482A-A8D2-0E9160EEA189}" presName="Accent11" presStyleCnt="0"/>
      <dgm:spPr/>
    </dgm:pt>
    <dgm:pt modelId="{3D8C472A-D6E6-4788-8FAE-61FB4198B712}" type="pres">
      <dgm:prSet presAssocID="{335E2239-1D4C-482A-A8D2-0E9160EEA189}" presName="AccentHold3" presStyleLbl="node1" presStyleIdx="12" presStyleCnt="17" custLinFactX="200000" custLinFactY="100000" custLinFactNeighborX="265771" custLinFactNeighborY="186978"/>
      <dgm:spPr>
        <a:solidFill>
          <a:schemeClr val="accent2">
            <a:lumMod val="20000"/>
            <a:lumOff val="80000"/>
          </a:schemeClr>
        </a:solidFill>
      </dgm:spPr>
    </dgm:pt>
    <dgm:pt modelId="{9851B102-3802-4762-8420-63FD277BF47F}" type="pres">
      <dgm:prSet presAssocID="{A30420FF-C6D0-4464-9A29-688FB8461498}" presName="Child3" presStyleLbl="node1" presStyleIdx="13" presStyleCnt="17" custLinFactNeighborX="11205" custLinFactNeighborY="2320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C8BDAC96-71B3-4F26-B131-B90BC7CE4012}" type="pres">
      <dgm:prSet presAssocID="{A30420FF-C6D0-4464-9A29-688FB8461498}" presName="Accent12" presStyleCnt="0"/>
      <dgm:spPr/>
    </dgm:pt>
    <dgm:pt modelId="{6F020516-96FB-4899-89FB-830FCAB001E6}" type="pres">
      <dgm:prSet presAssocID="{A30420FF-C6D0-4464-9A29-688FB8461498}" presName="AccentHold1" presStyleLbl="node1" presStyleIdx="14" presStyleCnt="17" custLinFactX="59923" custLinFactY="100000" custLinFactNeighborX="100000" custLinFactNeighborY="145979"/>
      <dgm:spPr>
        <a:solidFill>
          <a:schemeClr val="accent2">
            <a:lumMod val="20000"/>
            <a:lumOff val="80000"/>
          </a:schemeClr>
        </a:solidFill>
      </dgm:spPr>
    </dgm:pt>
    <dgm:pt modelId="{3E5CF471-F673-4DB5-B451-8FDA2C902E49}" type="pres">
      <dgm:prSet presAssocID="{9D74355F-928D-479E-9444-8BFA02948643}" presName="Child4" presStyleLbl="node1" presStyleIdx="15" presStyleCnt="17" custScaleX="145749" custScaleY="142181" custLinFactX="-22606" custLinFactNeighborX="-100000" custLinFactNeighborY="-28268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84AEA3AE-224A-4B23-BE59-2FF0232D7CD5}" type="pres">
      <dgm:prSet presAssocID="{9D74355F-928D-479E-9444-8BFA02948643}" presName="Accent13" presStyleCnt="0"/>
      <dgm:spPr/>
    </dgm:pt>
    <dgm:pt modelId="{D4CD0561-324D-40BD-AC10-BF4888F0DA7A}" type="pres">
      <dgm:prSet presAssocID="{9D74355F-928D-479E-9444-8BFA02948643}" presName="AccentHold1" presStyleLbl="node1" presStyleIdx="16" presStyleCnt="17" custLinFactX="200000" custLinFactY="100000" custLinFactNeighborX="265771" custLinFactNeighborY="186978"/>
      <dgm:spPr>
        <a:solidFill>
          <a:schemeClr val="accent2">
            <a:lumMod val="20000"/>
            <a:lumOff val="80000"/>
          </a:schemeClr>
        </a:solidFill>
      </dgm:spPr>
    </dgm:pt>
  </dgm:ptLst>
  <dgm:cxnLst>
    <dgm:cxn modelId="{96A49F87-7AA6-4E56-9B4D-D828C50AAA94}" type="presOf" srcId="{82FEF947-9D26-4FDF-97DD-F879919DF2AB}" destId="{C658BA59-7A78-4315-B04F-BB1ED84D5697}" srcOrd="0" destOrd="0" presId="urn:microsoft.com/office/officeart/2009/3/layout/CircleRelationship"/>
    <dgm:cxn modelId="{03DBD589-5DDD-4E92-88AE-0C0ECEE6D0BA}" type="presOf" srcId="{BA13B189-BB4D-4584-BB1F-B2B02D985BBE}" destId="{889C4777-D4E6-44BA-9620-1EB15E57BF16}" srcOrd="0" destOrd="0" presId="urn:microsoft.com/office/officeart/2009/3/layout/CircleRelationship"/>
    <dgm:cxn modelId="{DF3FD37C-7250-435F-80B6-20B9279BD8C5}" srcId="{C93E0037-8A09-4DD4-8541-DEA1263AC7A1}" destId="{A30420FF-C6D0-4464-9A29-688FB8461498}" srcOrd="2" destOrd="0" parTransId="{B761890D-423A-4171-9EB9-07A21D5D5C9E}" sibTransId="{E1389356-9844-490C-A434-9D468F672B82}"/>
    <dgm:cxn modelId="{C14AB655-87F5-4533-87E0-D8D4B8DD2690}" srcId="{C93E0037-8A09-4DD4-8541-DEA1263AC7A1}" destId="{9D74355F-928D-479E-9444-8BFA02948643}" srcOrd="3" destOrd="0" parTransId="{E2DFE6D4-4981-4B4E-8289-A0590A112A3A}" sibTransId="{6A58C725-6D9A-41C5-9E79-82787F09626B}"/>
    <dgm:cxn modelId="{C6CF2DB7-DE3C-48A9-9CDB-FB437CB6E3AD}" type="presOf" srcId="{C93E0037-8A09-4DD4-8541-DEA1263AC7A1}" destId="{B540BC2D-673C-4610-931B-7D9F11C458EF}" srcOrd="0" destOrd="0" presId="urn:microsoft.com/office/officeart/2009/3/layout/CircleRelationship"/>
    <dgm:cxn modelId="{0D60DE6A-1A64-485E-A4BA-B40662CB8CAC}" srcId="{C93E0037-8A09-4DD4-8541-DEA1263AC7A1}" destId="{BA13B189-BB4D-4584-BB1F-B2B02D985BBE}" srcOrd="0" destOrd="0" parTransId="{BA866C2F-BE05-4FBC-87DE-B59F3CC0B75B}" sibTransId="{AB98D711-73C8-49F2-A84F-3038CF110552}"/>
    <dgm:cxn modelId="{2F3D4684-5389-4E43-939B-021546E94714}" srcId="{82FEF947-9D26-4FDF-97DD-F879919DF2AB}" destId="{C93E0037-8A09-4DD4-8541-DEA1263AC7A1}" srcOrd="0" destOrd="0" parTransId="{45C890EF-3A49-4B3A-9BF1-E8ABF71F1E6F}" sibTransId="{8ED4FEA5-D118-4511-ABF8-19F60185971F}"/>
    <dgm:cxn modelId="{507686A9-1881-4353-89E6-1A8755456605}" type="presOf" srcId="{335E2239-1D4C-482A-A8D2-0E9160EEA189}" destId="{8FD49995-4094-4987-A814-EA2712171798}" srcOrd="0" destOrd="0" presId="urn:microsoft.com/office/officeart/2009/3/layout/CircleRelationship"/>
    <dgm:cxn modelId="{BC3A2C6A-04CF-4C22-9F05-4F63E74E40F0}" srcId="{C93E0037-8A09-4DD4-8541-DEA1263AC7A1}" destId="{335E2239-1D4C-482A-A8D2-0E9160EEA189}" srcOrd="1" destOrd="0" parTransId="{75712270-D517-4CBC-8995-45388C679574}" sibTransId="{F2F97035-F03F-407A-B5F1-73F2CCC1C115}"/>
    <dgm:cxn modelId="{EA2E72EA-F8DA-47A4-AE0D-374E700CC435}" type="presOf" srcId="{A30420FF-C6D0-4464-9A29-688FB8461498}" destId="{9851B102-3802-4762-8420-63FD277BF47F}" srcOrd="0" destOrd="0" presId="urn:microsoft.com/office/officeart/2009/3/layout/CircleRelationship"/>
    <dgm:cxn modelId="{EB452B61-FC7A-48AF-9329-704AF8B880A4}" type="presOf" srcId="{9D74355F-928D-479E-9444-8BFA02948643}" destId="{3E5CF471-F673-4DB5-B451-8FDA2C902E49}" srcOrd="0" destOrd="0" presId="urn:microsoft.com/office/officeart/2009/3/layout/CircleRelationship"/>
    <dgm:cxn modelId="{D53B2670-7116-46D2-8296-1F9641B6AE0F}" type="presParOf" srcId="{C658BA59-7A78-4315-B04F-BB1ED84D5697}" destId="{B540BC2D-673C-4610-931B-7D9F11C458EF}" srcOrd="0" destOrd="0" presId="urn:microsoft.com/office/officeart/2009/3/layout/CircleRelationship"/>
    <dgm:cxn modelId="{25512F71-3DA0-4ADD-8480-96E0D57FCF4C}" type="presParOf" srcId="{C658BA59-7A78-4315-B04F-BB1ED84D5697}" destId="{45F13312-AFF2-4F0F-BE75-0A44195BEC05}" srcOrd="1" destOrd="0" presId="urn:microsoft.com/office/officeart/2009/3/layout/CircleRelationship"/>
    <dgm:cxn modelId="{1AD8D440-40BD-4350-A3A3-E00135BF4027}" type="presParOf" srcId="{C658BA59-7A78-4315-B04F-BB1ED84D5697}" destId="{8095E395-0FDF-4BA4-98ED-E6EA8BE75173}" srcOrd="2" destOrd="0" presId="urn:microsoft.com/office/officeart/2009/3/layout/CircleRelationship"/>
    <dgm:cxn modelId="{0BE9EB9A-11EB-49B5-A6C4-AA35C2B16E7A}" type="presParOf" srcId="{C658BA59-7A78-4315-B04F-BB1ED84D5697}" destId="{FEA72A1B-F016-44BD-8C9E-DC31B6287E5E}" srcOrd="3" destOrd="0" presId="urn:microsoft.com/office/officeart/2009/3/layout/CircleRelationship"/>
    <dgm:cxn modelId="{545D631B-7B4E-4767-B1AA-2FD915D36BE2}" type="presParOf" srcId="{C658BA59-7A78-4315-B04F-BB1ED84D5697}" destId="{AB848E2F-248F-40EE-97A0-6389BA5BDCA6}" srcOrd="4" destOrd="0" presId="urn:microsoft.com/office/officeart/2009/3/layout/CircleRelationship"/>
    <dgm:cxn modelId="{B5961B11-92A9-4F80-B43A-65CEF4431BD7}" type="presParOf" srcId="{C658BA59-7A78-4315-B04F-BB1ED84D5697}" destId="{AF0F666D-2488-43D2-8CA4-066BD39B7F55}" srcOrd="5" destOrd="0" presId="urn:microsoft.com/office/officeart/2009/3/layout/CircleRelationship"/>
    <dgm:cxn modelId="{01C955BF-EFCD-40BD-84A3-143BE859F92D}" type="presParOf" srcId="{C658BA59-7A78-4315-B04F-BB1ED84D5697}" destId="{A04E50B4-5272-4439-8F3E-F30B23F47380}" srcOrd="6" destOrd="0" presId="urn:microsoft.com/office/officeart/2009/3/layout/CircleRelationship"/>
    <dgm:cxn modelId="{C514FEBD-2BF1-42DA-B492-4436F9E41DBE}" type="presParOf" srcId="{C658BA59-7A78-4315-B04F-BB1ED84D5697}" destId="{889C4777-D4E6-44BA-9620-1EB15E57BF16}" srcOrd="7" destOrd="0" presId="urn:microsoft.com/office/officeart/2009/3/layout/CircleRelationship"/>
    <dgm:cxn modelId="{23B9E7AE-6FE8-4AAF-BCB0-4A4F50A64188}" type="presParOf" srcId="{C658BA59-7A78-4315-B04F-BB1ED84D5697}" destId="{76A59D09-73E2-4E5C-8B8E-63DC04EB7E68}" srcOrd="8" destOrd="0" presId="urn:microsoft.com/office/officeart/2009/3/layout/CircleRelationship"/>
    <dgm:cxn modelId="{B812A5EA-9133-42FC-87E5-4737FA3BFC4C}" type="presParOf" srcId="{76A59D09-73E2-4E5C-8B8E-63DC04EB7E68}" destId="{B32344FF-5ABD-4249-9C93-9E7BA52699F8}" srcOrd="0" destOrd="0" presId="urn:microsoft.com/office/officeart/2009/3/layout/CircleRelationship"/>
    <dgm:cxn modelId="{102A7C0F-E333-4C2B-95CF-8CF34C91E43D}" type="presParOf" srcId="{C658BA59-7A78-4315-B04F-BB1ED84D5697}" destId="{0FFC4796-7CEF-4C14-8ED5-1FB8FD1C61C6}" srcOrd="9" destOrd="0" presId="urn:microsoft.com/office/officeart/2009/3/layout/CircleRelationship"/>
    <dgm:cxn modelId="{BF6A4728-63F1-42FB-AB78-28B18CE23C04}" type="presParOf" srcId="{0FFC4796-7CEF-4C14-8ED5-1FB8FD1C61C6}" destId="{5C881A08-5064-42DF-A3D9-CCEEB72631FD}" srcOrd="0" destOrd="0" presId="urn:microsoft.com/office/officeart/2009/3/layout/CircleRelationship"/>
    <dgm:cxn modelId="{F49BDC7D-DF70-495C-8084-98B4A7CD340E}" type="presParOf" srcId="{C658BA59-7A78-4315-B04F-BB1ED84D5697}" destId="{8FD49995-4094-4987-A814-EA2712171798}" srcOrd="10" destOrd="0" presId="urn:microsoft.com/office/officeart/2009/3/layout/CircleRelationship"/>
    <dgm:cxn modelId="{C7ED7E53-81D2-4C23-9419-A282F63DF767}" type="presParOf" srcId="{C658BA59-7A78-4315-B04F-BB1ED84D5697}" destId="{F5B76EF4-9D19-4602-B560-1204C4F21A9D}" srcOrd="11" destOrd="0" presId="urn:microsoft.com/office/officeart/2009/3/layout/CircleRelationship"/>
    <dgm:cxn modelId="{CBF10FF1-E091-4C4E-B32A-397DC27B189A}" type="presParOf" srcId="{F5B76EF4-9D19-4602-B560-1204C4F21A9D}" destId="{BB8FC7EF-DE4F-4636-9AA0-31B83586CB51}" srcOrd="0" destOrd="0" presId="urn:microsoft.com/office/officeart/2009/3/layout/CircleRelationship"/>
    <dgm:cxn modelId="{35475277-BDB1-4C54-B293-0CBED869265A}" type="presParOf" srcId="{C658BA59-7A78-4315-B04F-BB1ED84D5697}" destId="{D4499167-F4E2-42D7-9039-C941F0B8C44C}" srcOrd="12" destOrd="0" presId="urn:microsoft.com/office/officeart/2009/3/layout/CircleRelationship"/>
    <dgm:cxn modelId="{B2DF2F72-EAA0-4C1D-9E6C-C10FCC1C6314}" type="presParOf" srcId="{D4499167-F4E2-42D7-9039-C941F0B8C44C}" destId="{4E8F48B6-3D00-41BC-94B4-95002761EA48}" srcOrd="0" destOrd="0" presId="urn:microsoft.com/office/officeart/2009/3/layout/CircleRelationship"/>
    <dgm:cxn modelId="{64D1756E-908A-4E62-85B8-1E592766B34A}" type="presParOf" srcId="{C658BA59-7A78-4315-B04F-BB1ED84D5697}" destId="{8C855047-0AAF-431B-9EE0-0B8E3CAD38E5}" srcOrd="13" destOrd="0" presId="urn:microsoft.com/office/officeart/2009/3/layout/CircleRelationship"/>
    <dgm:cxn modelId="{D8483E77-E7A7-43F0-B70D-344FAD55598A}" type="presParOf" srcId="{8C855047-0AAF-431B-9EE0-0B8E3CAD38E5}" destId="{3D8C472A-D6E6-4788-8FAE-61FB4198B712}" srcOrd="0" destOrd="0" presId="urn:microsoft.com/office/officeart/2009/3/layout/CircleRelationship"/>
    <dgm:cxn modelId="{014E55DB-A5B2-4B40-8B8C-0FE7CBBBEE5D}" type="presParOf" srcId="{C658BA59-7A78-4315-B04F-BB1ED84D5697}" destId="{9851B102-3802-4762-8420-63FD277BF47F}" srcOrd="14" destOrd="0" presId="urn:microsoft.com/office/officeart/2009/3/layout/CircleRelationship"/>
    <dgm:cxn modelId="{9D12D169-F32C-4BCE-9E2D-A4178910E2D8}" type="presParOf" srcId="{C658BA59-7A78-4315-B04F-BB1ED84D5697}" destId="{C8BDAC96-71B3-4F26-B131-B90BC7CE4012}" srcOrd="15" destOrd="0" presId="urn:microsoft.com/office/officeart/2009/3/layout/CircleRelationship"/>
    <dgm:cxn modelId="{242C1D61-0A97-4502-B9CB-BBB63E23EB7D}" type="presParOf" srcId="{C8BDAC96-71B3-4F26-B131-B90BC7CE4012}" destId="{6F020516-96FB-4899-89FB-830FCAB001E6}" srcOrd="0" destOrd="0" presId="urn:microsoft.com/office/officeart/2009/3/layout/CircleRelationship"/>
    <dgm:cxn modelId="{4622B5B0-E2FB-403D-9C61-DDF790A00237}" type="presParOf" srcId="{C658BA59-7A78-4315-B04F-BB1ED84D5697}" destId="{3E5CF471-F673-4DB5-B451-8FDA2C902E49}" srcOrd="16" destOrd="0" presId="urn:microsoft.com/office/officeart/2009/3/layout/CircleRelationship"/>
    <dgm:cxn modelId="{01F90821-ABF0-422A-A6E2-29BB24D14EAA}" type="presParOf" srcId="{C658BA59-7A78-4315-B04F-BB1ED84D5697}" destId="{84AEA3AE-224A-4B23-BE59-2FF0232D7CD5}" srcOrd="17" destOrd="0" presId="urn:microsoft.com/office/officeart/2009/3/layout/CircleRelationship"/>
    <dgm:cxn modelId="{CD1F6638-46D3-44D2-8BAC-0B9710DFD523}" type="presParOf" srcId="{84AEA3AE-224A-4B23-BE59-2FF0232D7CD5}" destId="{D4CD0561-324D-40BD-AC10-BF4888F0DA7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986B00-D282-4F73-9896-DEA1759433BD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8726610-9483-4D68-94C9-F4A39A89DC7D}">
      <dgm:prSet/>
      <dgm:spPr>
        <a:solidFill>
          <a:srgbClr val="FF531D"/>
        </a:solidFill>
      </dgm:spPr>
      <dgm:t>
        <a:bodyPr/>
        <a:lstStyle/>
        <a:p>
          <a:pPr rtl="0"/>
          <a:r>
            <a:rPr lang="el-GR" dirty="0" smtClean="0"/>
            <a:t>Σχεδίαση μιας πρώτης μορφής σκελετού.</a:t>
          </a:r>
          <a:endParaRPr lang="el-GR" dirty="0"/>
        </a:p>
      </dgm:t>
    </dgm:pt>
    <dgm:pt modelId="{B7BD3F2B-4D13-4D78-9123-71DF8F59101E}" type="parTrans" cxnId="{37A1A2DC-42A0-4BDD-BA66-E25FCCB7A283}">
      <dgm:prSet/>
      <dgm:spPr/>
      <dgm:t>
        <a:bodyPr/>
        <a:lstStyle/>
        <a:p>
          <a:endParaRPr lang="el-GR"/>
        </a:p>
      </dgm:t>
    </dgm:pt>
    <dgm:pt modelId="{47EA5B31-CABC-478A-B66F-090C31E7A641}" type="sibTrans" cxnId="{37A1A2DC-42A0-4BDD-BA66-E25FCCB7A283}">
      <dgm:prSet/>
      <dgm:spPr/>
      <dgm:t>
        <a:bodyPr/>
        <a:lstStyle/>
        <a:p>
          <a:endParaRPr lang="el-GR"/>
        </a:p>
      </dgm:t>
    </dgm:pt>
    <dgm:pt modelId="{D5BFAFED-5737-4873-9E79-BCAE094E021B}">
      <dgm:prSet/>
      <dgm:spPr>
        <a:solidFill>
          <a:srgbClr val="FF531D"/>
        </a:solidFill>
      </dgm:spPr>
      <dgm:t>
        <a:bodyPr/>
        <a:lstStyle/>
        <a:p>
          <a:pPr rtl="0"/>
          <a:r>
            <a:rPr lang="el-GR" dirty="0" smtClean="0"/>
            <a:t>Εύρεση υλικών για το σκελετό.</a:t>
          </a:r>
          <a:endParaRPr lang="el-GR" dirty="0"/>
        </a:p>
      </dgm:t>
    </dgm:pt>
    <dgm:pt modelId="{FFAEA7D1-3124-4C47-8FC6-84565DE5B156}" type="parTrans" cxnId="{2C4D5867-2C46-4582-9ABD-99917A79997B}">
      <dgm:prSet/>
      <dgm:spPr/>
      <dgm:t>
        <a:bodyPr/>
        <a:lstStyle/>
        <a:p>
          <a:endParaRPr lang="el-GR"/>
        </a:p>
      </dgm:t>
    </dgm:pt>
    <dgm:pt modelId="{CFE1DDC6-77CD-4F7A-8C72-3D117F4B32AB}" type="sibTrans" cxnId="{2C4D5867-2C46-4582-9ABD-99917A79997B}">
      <dgm:prSet/>
      <dgm:spPr/>
      <dgm:t>
        <a:bodyPr/>
        <a:lstStyle/>
        <a:p>
          <a:endParaRPr lang="el-GR"/>
        </a:p>
      </dgm:t>
    </dgm:pt>
    <dgm:pt modelId="{BE9F7A25-6B70-4E31-A34D-95F41D504CDF}">
      <dgm:prSet/>
      <dgm:spPr>
        <a:solidFill>
          <a:srgbClr val="FF531D"/>
        </a:solidFill>
      </dgm:spPr>
      <dgm:t>
        <a:bodyPr/>
        <a:lstStyle/>
        <a:p>
          <a:pPr rtl="0"/>
          <a:r>
            <a:rPr lang="el-GR" dirty="0" smtClean="0"/>
            <a:t>Κατασκευή του σκελετού.</a:t>
          </a:r>
          <a:endParaRPr lang="el-GR" dirty="0"/>
        </a:p>
      </dgm:t>
    </dgm:pt>
    <dgm:pt modelId="{4F1F1D26-1D8A-442B-A27E-CDDDB3DF3B82}" type="parTrans" cxnId="{113B47C7-979E-4288-969C-3FB21402BEF0}">
      <dgm:prSet/>
      <dgm:spPr/>
      <dgm:t>
        <a:bodyPr/>
        <a:lstStyle/>
        <a:p>
          <a:endParaRPr lang="el-GR"/>
        </a:p>
      </dgm:t>
    </dgm:pt>
    <dgm:pt modelId="{1198F6FE-D660-47F0-A8AE-C72B70FFE104}" type="sibTrans" cxnId="{113B47C7-979E-4288-969C-3FB21402BEF0}">
      <dgm:prSet/>
      <dgm:spPr/>
      <dgm:t>
        <a:bodyPr/>
        <a:lstStyle/>
        <a:p>
          <a:endParaRPr lang="el-GR"/>
        </a:p>
      </dgm:t>
    </dgm:pt>
    <dgm:pt modelId="{3ECFB959-F494-4657-AC23-A7BE01287244}" type="pres">
      <dgm:prSet presAssocID="{23986B00-D282-4F73-9896-DEA1759433B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A7DBB2CE-3C2F-42AB-B8AB-857A7A6AED53}" type="pres">
      <dgm:prSet presAssocID="{23986B00-D282-4F73-9896-DEA1759433BD}" presName="dummyMaxCanvas" presStyleCnt="0">
        <dgm:presLayoutVars/>
      </dgm:prSet>
      <dgm:spPr/>
    </dgm:pt>
    <dgm:pt modelId="{24B29E01-E148-404C-8422-D7875C20F750}" type="pres">
      <dgm:prSet presAssocID="{23986B00-D282-4F73-9896-DEA1759433B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194BBA3-6634-4164-92E3-69E0D8D5F8E0}" type="pres">
      <dgm:prSet presAssocID="{23986B00-D282-4F73-9896-DEA1759433B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63EA514-7BCA-4A1A-B4CE-4FCE0C3C538B}" type="pres">
      <dgm:prSet presAssocID="{23986B00-D282-4F73-9896-DEA1759433B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7B3DA64-D680-4CF8-9F71-1808FA77581F}" type="pres">
      <dgm:prSet presAssocID="{23986B00-D282-4F73-9896-DEA1759433B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3E627C5-6E59-4A41-A5BF-380E8B55A09D}" type="pres">
      <dgm:prSet presAssocID="{23986B00-D282-4F73-9896-DEA1759433B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6E0913D-EC51-4BA0-A83E-4A90431931F7}" type="pres">
      <dgm:prSet presAssocID="{23986B00-D282-4F73-9896-DEA1759433B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F1DC568-9243-44BD-AA65-FE9E6C3F9B2B}" type="pres">
      <dgm:prSet presAssocID="{23986B00-D282-4F73-9896-DEA1759433B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C917A0C-9BF9-4B3E-AA09-BA8284F2B3AA}" type="pres">
      <dgm:prSet presAssocID="{23986B00-D282-4F73-9896-DEA1759433B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07C695A9-3CD4-4857-8F61-AE0C4B859265}" type="presOf" srcId="{23986B00-D282-4F73-9896-DEA1759433BD}" destId="{3ECFB959-F494-4657-AC23-A7BE01287244}" srcOrd="0" destOrd="0" presId="urn:microsoft.com/office/officeart/2005/8/layout/vProcess5"/>
    <dgm:cxn modelId="{AEC40DA9-AA82-49D2-85DA-A646538AF145}" type="presOf" srcId="{D5BFAFED-5737-4873-9E79-BCAE094E021B}" destId="{EF1DC568-9243-44BD-AA65-FE9E6C3F9B2B}" srcOrd="1" destOrd="0" presId="urn:microsoft.com/office/officeart/2005/8/layout/vProcess5"/>
    <dgm:cxn modelId="{2C4D5867-2C46-4582-9ABD-99917A79997B}" srcId="{23986B00-D282-4F73-9896-DEA1759433BD}" destId="{D5BFAFED-5737-4873-9E79-BCAE094E021B}" srcOrd="1" destOrd="0" parTransId="{FFAEA7D1-3124-4C47-8FC6-84565DE5B156}" sibTransId="{CFE1DDC6-77CD-4F7A-8C72-3D117F4B32AB}"/>
    <dgm:cxn modelId="{37A1A2DC-42A0-4BDD-BA66-E25FCCB7A283}" srcId="{23986B00-D282-4F73-9896-DEA1759433BD}" destId="{88726610-9483-4D68-94C9-F4A39A89DC7D}" srcOrd="0" destOrd="0" parTransId="{B7BD3F2B-4D13-4D78-9123-71DF8F59101E}" sibTransId="{47EA5B31-CABC-478A-B66F-090C31E7A641}"/>
    <dgm:cxn modelId="{C59F3AD5-C392-4727-B79B-3560A82A18B4}" type="presOf" srcId="{88726610-9483-4D68-94C9-F4A39A89DC7D}" destId="{46E0913D-EC51-4BA0-A83E-4A90431931F7}" srcOrd="1" destOrd="0" presId="urn:microsoft.com/office/officeart/2005/8/layout/vProcess5"/>
    <dgm:cxn modelId="{6A943F65-2DDA-4C07-B54F-A66C23C69C69}" type="presOf" srcId="{88726610-9483-4D68-94C9-F4A39A89DC7D}" destId="{24B29E01-E148-404C-8422-D7875C20F750}" srcOrd="0" destOrd="0" presId="urn:microsoft.com/office/officeart/2005/8/layout/vProcess5"/>
    <dgm:cxn modelId="{BEBFD601-88D6-43F6-9D1C-E66156350A89}" type="presOf" srcId="{BE9F7A25-6B70-4E31-A34D-95F41D504CDF}" destId="{4C917A0C-9BF9-4B3E-AA09-BA8284F2B3AA}" srcOrd="1" destOrd="0" presId="urn:microsoft.com/office/officeart/2005/8/layout/vProcess5"/>
    <dgm:cxn modelId="{55BB480E-060C-4CBA-A805-1C06A15AC540}" type="presOf" srcId="{D5BFAFED-5737-4873-9E79-BCAE094E021B}" destId="{F194BBA3-6634-4164-92E3-69E0D8D5F8E0}" srcOrd="0" destOrd="0" presId="urn:microsoft.com/office/officeart/2005/8/layout/vProcess5"/>
    <dgm:cxn modelId="{AE60BC4F-AB46-4560-822A-C55A4948F2E1}" type="presOf" srcId="{BE9F7A25-6B70-4E31-A34D-95F41D504CDF}" destId="{563EA514-7BCA-4A1A-B4CE-4FCE0C3C538B}" srcOrd="0" destOrd="0" presId="urn:microsoft.com/office/officeart/2005/8/layout/vProcess5"/>
    <dgm:cxn modelId="{6EE6FB92-3D1F-4559-B51A-A56CC3183C79}" type="presOf" srcId="{47EA5B31-CABC-478A-B66F-090C31E7A641}" destId="{37B3DA64-D680-4CF8-9F71-1808FA77581F}" srcOrd="0" destOrd="0" presId="urn:microsoft.com/office/officeart/2005/8/layout/vProcess5"/>
    <dgm:cxn modelId="{113B47C7-979E-4288-969C-3FB21402BEF0}" srcId="{23986B00-D282-4F73-9896-DEA1759433BD}" destId="{BE9F7A25-6B70-4E31-A34D-95F41D504CDF}" srcOrd="2" destOrd="0" parTransId="{4F1F1D26-1D8A-442B-A27E-CDDDB3DF3B82}" sibTransId="{1198F6FE-D660-47F0-A8AE-C72B70FFE104}"/>
    <dgm:cxn modelId="{2BCC3A9D-C8B4-44CB-A219-48639444FDE8}" type="presOf" srcId="{CFE1DDC6-77CD-4F7A-8C72-3D117F4B32AB}" destId="{F3E627C5-6E59-4A41-A5BF-380E8B55A09D}" srcOrd="0" destOrd="0" presId="urn:microsoft.com/office/officeart/2005/8/layout/vProcess5"/>
    <dgm:cxn modelId="{25393C05-66CA-487F-80D1-43881CE25455}" type="presParOf" srcId="{3ECFB959-F494-4657-AC23-A7BE01287244}" destId="{A7DBB2CE-3C2F-42AB-B8AB-857A7A6AED53}" srcOrd="0" destOrd="0" presId="urn:microsoft.com/office/officeart/2005/8/layout/vProcess5"/>
    <dgm:cxn modelId="{C8671A3D-7309-48F6-A8E3-EC95B7B0F8D9}" type="presParOf" srcId="{3ECFB959-F494-4657-AC23-A7BE01287244}" destId="{24B29E01-E148-404C-8422-D7875C20F750}" srcOrd="1" destOrd="0" presId="urn:microsoft.com/office/officeart/2005/8/layout/vProcess5"/>
    <dgm:cxn modelId="{7DE11109-8A73-44EF-AA1D-23F82F545D14}" type="presParOf" srcId="{3ECFB959-F494-4657-AC23-A7BE01287244}" destId="{F194BBA3-6634-4164-92E3-69E0D8D5F8E0}" srcOrd="2" destOrd="0" presId="urn:microsoft.com/office/officeart/2005/8/layout/vProcess5"/>
    <dgm:cxn modelId="{B84241AB-0EF8-4B89-8EF1-D7917F6EDC00}" type="presParOf" srcId="{3ECFB959-F494-4657-AC23-A7BE01287244}" destId="{563EA514-7BCA-4A1A-B4CE-4FCE0C3C538B}" srcOrd="3" destOrd="0" presId="urn:microsoft.com/office/officeart/2005/8/layout/vProcess5"/>
    <dgm:cxn modelId="{902EF044-4AF2-408B-B200-7298C9260866}" type="presParOf" srcId="{3ECFB959-F494-4657-AC23-A7BE01287244}" destId="{37B3DA64-D680-4CF8-9F71-1808FA77581F}" srcOrd="4" destOrd="0" presId="urn:microsoft.com/office/officeart/2005/8/layout/vProcess5"/>
    <dgm:cxn modelId="{4C36A07E-93FB-4FC3-84BA-B64267F4F88D}" type="presParOf" srcId="{3ECFB959-F494-4657-AC23-A7BE01287244}" destId="{F3E627C5-6E59-4A41-A5BF-380E8B55A09D}" srcOrd="5" destOrd="0" presId="urn:microsoft.com/office/officeart/2005/8/layout/vProcess5"/>
    <dgm:cxn modelId="{63D7C8BB-2D09-4CAB-89B8-3F2A4C2FBCFC}" type="presParOf" srcId="{3ECFB959-F494-4657-AC23-A7BE01287244}" destId="{46E0913D-EC51-4BA0-A83E-4A90431931F7}" srcOrd="6" destOrd="0" presId="urn:microsoft.com/office/officeart/2005/8/layout/vProcess5"/>
    <dgm:cxn modelId="{4374521C-C802-4BA6-8F30-E3CC7F55A923}" type="presParOf" srcId="{3ECFB959-F494-4657-AC23-A7BE01287244}" destId="{EF1DC568-9243-44BD-AA65-FE9E6C3F9B2B}" srcOrd="7" destOrd="0" presId="urn:microsoft.com/office/officeart/2005/8/layout/vProcess5"/>
    <dgm:cxn modelId="{641ABF0A-701E-4C9A-B711-CD0A847EA415}" type="presParOf" srcId="{3ECFB959-F494-4657-AC23-A7BE01287244}" destId="{4C917A0C-9BF9-4B3E-AA09-BA8284F2B3A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523252-C83C-4D69-A321-DBB1A5EA5A4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D01D069B-B3A1-478E-9194-1AAB3B6E7ECD}">
      <dgm:prSet phldrT="[Κείμενο]"/>
      <dgm:spPr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</dgm:spPr>
      <dgm:t>
        <a:bodyPr/>
        <a:lstStyle/>
        <a:p>
          <a:r>
            <a:rPr lang="el-GR" dirty="0" smtClean="0"/>
            <a:t>Αυτόματος Πιλότος</a:t>
          </a:r>
          <a:endParaRPr lang="el-GR" dirty="0"/>
        </a:p>
      </dgm:t>
    </dgm:pt>
    <dgm:pt modelId="{5640490B-ECE1-4BD6-84BD-EBE12D5094F0}" type="parTrans" cxnId="{842A5E29-203F-43B9-96DF-1AB2D18646A8}">
      <dgm:prSet/>
      <dgm:spPr/>
      <dgm:t>
        <a:bodyPr/>
        <a:lstStyle/>
        <a:p>
          <a:endParaRPr lang="el-GR"/>
        </a:p>
      </dgm:t>
    </dgm:pt>
    <dgm:pt modelId="{6B9B3D02-8303-4C7D-B0AF-D151A209B9AF}" type="sibTrans" cxnId="{842A5E29-203F-43B9-96DF-1AB2D18646A8}">
      <dgm:prSet/>
      <dgm:spPr/>
      <dgm:t>
        <a:bodyPr/>
        <a:lstStyle/>
        <a:p>
          <a:endParaRPr lang="el-GR"/>
        </a:p>
      </dgm:t>
    </dgm:pt>
    <dgm:pt modelId="{783460C7-3467-4D39-997E-C8056A4D324F}">
      <dgm:prSet phldrT="[Κείμενο]"/>
      <dgm:spPr>
        <a:solidFill>
          <a:srgbClr val="FFDDAB">
            <a:alpha val="89804"/>
          </a:srgbClr>
        </a:solidFill>
      </dgm:spPr>
      <dgm:t>
        <a:bodyPr/>
        <a:lstStyle/>
        <a:p>
          <a:r>
            <a:rPr lang="el-GR" dirty="0" smtClean="0"/>
            <a:t>Ισορροπεί το </a:t>
          </a:r>
          <a:r>
            <a:rPr lang="en-US" dirty="0" err="1" smtClean="0"/>
            <a:t>Quadcopter</a:t>
          </a:r>
          <a:r>
            <a:rPr lang="en-US" dirty="0" smtClean="0"/>
            <a:t> </a:t>
          </a:r>
          <a:r>
            <a:rPr lang="el-GR" dirty="0" smtClean="0"/>
            <a:t>στο χώρο με δεδομένα από τους αισθητήρες.</a:t>
          </a:r>
          <a:endParaRPr lang="el-GR" dirty="0"/>
        </a:p>
      </dgm:t>
    </dgm:pt>
    <dgm:pt modelId="{E0A21298-77C4-4ADC-88C1-1DCE9AADEAAD}" type="parTrans" cxnId="{71E765C8-18E7-4A9C-A8FA-B16178750756}">
      <dgm:prSet/>
      <dgm:spPr/>
      <dgm:t>
        <a:bodyPr/>
        <a:lstStyle/>
        <a:p>
          <a:endParaRPr lang="el-GR"/>
        </a:p>
      </dgm:t>
    </dgm:pt>
    <dgm:pt modelId="{B9F70AF3-6B8C-4826-949D-87870EC6A8B4}" type="sibTrans" cxnId="{71E765C8-18E7-4A9C-A8FA-B16178750756}">
      <dgm:prSet/>
      <dgm:spPr/>
      <dgm:t>
        <a:bodyPr/>
        <a:lstStyle/>
        <a:p>
          <a:endParaRPr lang="el-GR"/>
        </a:p>
      </dgm:t>
    </dgm:pt>
    <dgm:pt modelId="{29518B5C-D498-4691-9695-4F5CE1664554}">
      <dgm:prSet phldrT="[Κείμενο]"/>
      <dgm:spPr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</dgm:spPr>
      <dgm:t>
        <a:bodyPr/>
        <a:lstStyle/>
        <a:p>
          <a:r>
            <a:rPr lang="el-GR" dirty="0" smtClean="0"/>
            <a:t>Αντίδραση στις οδηγίες του χρήστη</a:t>
          </a:r>
          <a:endParaRPr lang="el-GR" dirty="0"/>
        </a:p>
      </dgm:t>
    </dgm:pt>
    <dgm:pt modelId="{E778FCC0-792B-4F7E-88AB-030C77B147BC}" type="parTrans" cxnId="{CBA83F7B-D707-45FF-B78D-949E195AD3B1}">
      <dgm:prSet/>
      <dgm:spPr/>
      <dgm:t>
        <a:bodyPr/>
        <a:lstStyle/>
        <a:p>
          <a:endParaRPr lang="el-GR"/>
        </a:p>
      </dgm:t>
    </dgm:pt>
    <dgm:pt modelId="{3E80CDF9-F43D-4350-A042-55D1C235CEA2}" type="sibTrans" cxnId="{CBA83F7B-D707-45FF-B78D-949E195AD3B1}">
      <dgm:prSet/>
      <dgm:spPr/>
      <dgm:t>
        <a:bodyPr/>
        <a:lstStyle/>
        <a:p>
          <a:endParaRPr lang="el-GR"/>
        </a:p>
      </dgm:t>
    </dgm:pt>
    <dgm:pt modelId="{E7107462-ECB5-4467-A097-FFEBD1489568}">
      <dgm:prSet phldrT="[Κείμενο]"/>
      <dgm:spPr>
        <a:solidFill>
          <a:srgbClr val="FFDDAB">
            <a:alpha val="90000"/>
          </a:srgbClr>
        </a:solidFill>
      </dgm:spPr>
      <dgm:t>
        <a:bodyPr/>
        <a:lstStyle/>
        <a:p>
          <a:r>
            <a:rPr lang="el-GR" dirty="0" smtClean="0"/>
            <a:t>Εφικτό με την ολοκλήρωση του συστήματος τηλεχειρισμού.</a:t>
          </a:r>
          <a:endParaRPr lang="el-GR" dirty="0"/>
        </a:p>
      </dgm:t>
    </dgm:pt>
    <dgm:pt modelId="{1C3D15FB-16AE-426B-8FE6-44F01FAB26C0}" type="parTrans" cxnId="{F4C47810-CF48-4AF4-9C1D-AB69D9D11AD2}">
      <dgm:prSet/>
      <dgm:spPr/>
      <dgm:t>
        <a:bodyPr/>
        <a:lstStyle/>
        <a:p>
          <a:endParaRPr lang="el-GR"/>
        </a:p>
      </dgm:t>
    </dgm:pt>
    <dgm:pt modelId="{0ACED892-76E4-4BE2-91B1-36BFEBEDDC7C}" type="sibTrans" cxnId="{F4C47810-CF48-4AF4-9C1D-AB69D9D11AD2}">
      <dgm:prSet/>
      <dgm:spPr/>
      <dgm:t>
        <a:bodyPr/>
        <a:lstStyle/>
        <a:p>
          <a:endParaRPr lang="el-GR"/>
        </a:p>
      </dgm:t>
    </dgm:pt>
    <dgm:pt modelId="{DC57A813-391D-4AB9-B79A-B52F5E0C634A}">
      <dgm:prSet/>
      <dgm:spPr>
        <a:solidFill>
          <a:srgbClr val="FFDDAB">
            <a:alpha val="89804"/>
          </a:srgbClr>
        </a:solidFill>
      </dgm:spPr>
      <dgm:t>
        <a:bodyPr/>
        <a:lstStyle/>
        <a:p>
          <a:endParaRPr lang="el-GR" dirty="0"/>
        </a:p>
      </dgm:t>
    </dgm:pt>
    <dgm:pt modelId="{D2ADFDA3-AF60-494E-B770-4D122962EDEA}" type="parTrans" cxnId="{593D9DEB-B479-474B-B686-76D73AC91183}">
      <dgm:prSet/>
      <dgm:spPr/>
      <dgm:t>
        <a:bodyPr/>
        <a:lstStyle/>
        <a:p>
          <a:endParaRPr lang="el-GR"/>
        </a:p>
      </dgm:t>
    </dgm:pt>
    <dgm:pt modelId="{1B138674-AE7E-45A7-8BC6-7D266D42733D}" type="sibTrans" cxnId="{593D9DEB-B479-474B-B686-76D73AC91183}">
      <dgm:prSet/>
      <dgm:spPr/>
      <dgm:t>
        <a:bodyPr/>
        <a:lstStyle/>
        <a:p>
          <a:endParaRPr lang="el-GR"/>
        </a:p>
      </dgm:t>
    </dgm:pt>
    <dgm:pt modelId="{46E65479-CD87-4E34-86AC-4918B0BC88FA}">
      <dgm:prSet phldrT="[Κείμενο]"/>
      <dgm:spPr>
        <a:solidFill>
          <a:srgbClr val="FFDDAB">
            <a:alpha val="89804"/>
          </a:srgbClr>
        </a:solidFill>
      </dgm:spPr>
      <dgm:t>
        <a:bodyPr/>
        <a:lstStyle/>
        <a:p>
          <a:endParaRPr lang="el-GR" dirty="0"/>
        </a:p>
      </dgm:t>
    </dgm:pt>
    <dgm:pt modelId="{100CFBB3-EF7F-4A2B-B104-96718C571E5B}" type="parTrans" cxnId="{944D7B3C-736B-495F-9DD6-EC1D9533B970}">
      <dgm:prSet/>
      <dgm:spPr/>
      <dgm:t>
        <a:bodyPr/>
        <a:lstStyle/>
        <a:p>
          <a:endParaRPr lang="el-GR"/>
        </a:p>
      </dgm:t>
    </dgm:pt>
    <dgm:pt modelId="{B6031B8D-C6BA-4BEC-8B6F-B4A523086921}" type="sibTrans" cxnId="{944D7B3C-736B-495F-9DD6-EC1D9533B970}">
      <dgm:prSet/>
      <dgm:spPr/>
      <dgm:t>
        <a:bodyPr/>
        <a:lstStyle/>
        <a:p>
          <a:endParaRPr lang="el-GR"/>
        </a:p>
      </dgm:t>
    </dgm:pt>
    <dgm:pt modelId="{CFAE032D-C2A1-4174-8050-E60584B6D092}">
      <dgm:prSet phldrT="[Κείμενο]"/>
      <dgm:spPr>
        <a:solidFill>
          <a:srgbClr val="FFDDAB">
            <a:alpha val="90000"/>
          </a:srgbClr>
        </a:solidFill>
      </dgm:spPr>
      <dgm:t>
        <a:bodyPr/>
        <a:lstStyle/>
        <a:p>
          <a:endParaRPr lang="el-GR" dirty="0"/>
        </a:p>
      </dgm:t>
    </dgm:pt>
    <dgm:pt modelId="{722674B0-301D-4ECE-A200-A7B817F884BA}" type="parTrans" cxnId="{E1E523EE-C096-4C65-A8EF-706250947B73}">
      <dgm:prSet/>
      <dgm:spPr/>
      <dgm:t>
        <a:bodyPr/>
        <a:lstStyle/>
        <a:p>
          <a:endParaRPr lang="el-GR"/>
        </a:p>
      </dgm:t>
    </dgm:pt>
    <dgm:pt modelId="{83550453-3BBA-4436-923C-01AEC0A7FD6A}" type="sibTrans" cxnId="{E1E523EE-C096-4C65-A8EF-706250947B73}">
      <dgm:prSet/>
      <dgm:spPr/>
      <dgm:t>
        <a:bodyPr/>
        <a:lstStyle/>
        <a:p>
          <a:endParaRPr lang="el-GR"/>
        </a:p>
      </dgm:t>
    </dgm:pt>
    <dgm:pt modelId="{CB543184-3F83-4E22-AA3D-62C37421265B}" type="pres">
      <dgm:prSet presAssocID="{A6523252-C83C-4D69-A321-DBB1A5EA5A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E7E4485C-AB24-4220-BA55-783367A87822}" type="pres">
      <dgm:prSet presAssocID="{D01D069B-B3A1-478E-9194-1AAB3B6E7ECD}" presName="composite" presStyleCnt="0"/>
      <dgm:spPr/>
    </dgm:pt>
    <dgm:pt modelId="{5EA9F24C-D033-4143-A8F6-B12498FB224A}" type="pres">
      <dgm:prSet presAssocID="{D01D069B-B3A1-478E-9194-1AAB3B6E7EC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CA18C5C-7248-4F6A-AD7F-217CDFA349AA}" type="pres">
      <dgm:prSet presAssocID="{D01D069B-B3A1-478E-9194-1AAB3B6E7EC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D1A97483-38CA-43B1-B743-6A06E6DCD22D}" type="pres">
      <dgm:prSet presAssocID="{6B9B3D02-8303-4C7D-B0AF-D151A209B9AF}" presName="space" presStyleCnt="0"/>
      <dgm:spPr/>
    </dgm:pt>
    <dgm:pt modelId="{7CB26714-A145-409A-B9C5-83DEACD5F93A}" type="pres">
      <dgm:prSet presAssocID="{29518B5C-D498-4691-9695-4F5CE1664554}" presName="composite" presStyleCnt="0"/>
      <dgm:spPr/>
    </dgm:pt>
    <dgm:pt modelId="{C055A7F7-6401-44DB-8776-B04CF4105841}" type="pres">
      <dgm:prSet presAssocID="{29518B5C-D498-4691-9695-4F5CE166455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86EC54D-9DE4-4010-988D-EE17F0BC6CA2}" type="pres">
      <dgm:prSet presAssocID="{29518B5C-D498-4691-9695-4F5CE166455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301B30FA-6C99-4211-8461-648257FF3ED6}" type="presOf" srcId="{46E65479-CD87-4E34-86AC-4918B0BC88FA}" destId="{7CA18C5C-7248-4F6A-AD7F-217CDFA349AA}" srcOrd="0" destOrd="0" presId="urn:microsoft.com/office/officeart/2005/8/layout/hList1"/>
    <dgm:cxn modelId="{593D9DEB-B479-474B-B686-76D73AC91183}" srcId="{D01D069B-B3A1-478E-9194-1AAB3B6E7ECD}" destId="{DC57A813-391D-4AB9-B79A-B52F5E0C634A}" srcOrd="2" destOrd="0" parTransId="{D2ADFDA3-AF60-494E-B770-4D122962EDEA}" sibTransId="{1B138674-AE7E-45A7-8BC6-7D266D42733D}"/>
    <dgm:cxn modelId="{944D7B3C-736B-495F-9DD6-EC1D9533B970}" srcId="{D01D069B-B3A1-478E-9194-1AAB3B6E7ECD}" destId="{46E65479-CD87-4E34-86AC-4918B0BC88FA}" srcOrd="0" destOrd="0" parTransId="{100CFBB3-EF7F-4A2B-B104-96718C571E5B}" sibTransId="{B6031B8D-C6BA-4BEC-8B6F-B4A523086921}"/>
    <dgm:cxn modelId="{E1E523EE-C096-4C65-A8EF-706250947B73}" srcId="{29518B5C-D498-4691-9695-4F5CE1664554}" destId="{CFAE032D-C2A1-4174-8050-E60584B6D092}" srcOrd="0" destOrd="0" parTransId="{722674B0-301D-4ECE-A200-A7B817F884BA}" sibTransId="{83550453-3BBA-4436-923C-01AEC0A7FD6A}"/>
    <dgm:cxn modelId="{71E765C8-18E7-4A9C-A8FA-B16178750756}" srcId="{D01D069B-B3A1-478E-9194-1AAB3B6E7ECD}" destId="{783460C7-3467-4D39-997E-C8056A4D324F}" srcOrd="1" destOrd="0" parTransId="{E0A21298-77C4-4ADC-88C1-1DCE9AADEAAD}" sibTransId="{B9F70AF3-6B8C-4826-949D-87870EC6A8B4}"/>
    <dgm:cxn modelId="{B49F7DD7-F1E0-453D-BC06-029F05597855}" type="presOf" srcId="{DC57A813-391D-4AB9-B79A-B52F5E0C634A}" destId="{7CA18C5C-7248-4F6A-AD7F-217CDFA349AA}" srcOrd="0" destOrd="2" presId="urn:microsoft.com/office/officeart/2005/8/layout/hList1"/>
    <dgm:cxn modelId="{6C4C1469-B9A2-4CFB-B3F9-4BF0DA1164D3}" type="presOf" srcId="{29518B5C-D498-4691-9695-4F5CE1664554}" destId="{C055A7F7-6401-44DB-8776-B04CF4105841}" srcOrd="0" destOrd="0" presId="urn:microsoft.com/office/officeart/2005/8/layout/hList1"/>
    <dgm:cxn modelId="{EA156578-C4E5-4ABE-92F3-A52D814AEEA5}" type="presOf" srcId="{D01D069B-B3A1-478E-9194-1AAB3B6E7ECD}" destId="{5EA9F24C-D033-4143-A8F6-B12498FB224A}" srcOrd="0" destOrd="0" presId="urn:microsoft.com/office/officeart/2005/8/layout/hList1"/>
    <dgm:cxn modelId="{0D6C3E77-AE53-4150-8DE9-8A5C86516B38}" type="presOf" srcId="{E7107462-ECB5-4467-A097-FFEBD1489568}" destId="{286EC54D-9DE4-4010-988D-EE17F0BC6CA2}" srcOrd="0" destOrd="1" presId="urn:microsoft.com/office/officeart/2005/8/layout/hList1"/>
    <dgm:cxn modelId="{F4C47810-CF48-4AF4-9C1D-AB69D9D11AD2}" srcId="{29518B5C-D498-4691-9695-4F5CE1664554}" destId="{E7107462-ECB5-4467-A097-FFEBD1489568}" srcOrd="1" destOrd="0" parTransId="{1C3D15FB-16AE-426B-8FE6-44F01FAB26C0}" sibTransId="{0ACED892-76E4-4BE2-91B1-36BFEBEDDC7C}"/>
    <dgm:cxn modelId="{47389B51-27C2-4F27-B4BE-B7B247857AB1}" type="presOf" srcId="{783460C7-3467-4D39-997E-C8056A4D324F}" destId="{7CA18C5C-7248-4F6A-AD7F-217CDFA349AA}" srcOrd="0" destOrd="1" presId="urn:microsoft.com/office/officeart/2005/8/layout/hList1"/>
    <dgm:cxn modelId="{EF1EF19C-492C-4294-B244-B8DBE953F8E0}" type="presOf" srcId="{A6523252-C83C-4D69-A321-DBB1A5EA5A41}" destId="{CB543184-3F83-4E22-AA3D-62C37421265B}" srcOrd="0" destOrd="0" presId="urn:microsoft.com/office/officeart/2005/8/layout/hList1"/>
    <dgm:cxn modelId="{7B27E74C-A624-4DDF-851F-B31E73F9D7C6}" type="presOf" srcId="{CFAE032D-C2A1-4174-8050-E60584B6D092}" destId="{286EC54D-9DE4-4010-988D-EE17F0BC6CA2}" srcOrd="0" destOrd="0" presId="urn:microsoft.com/office/officeart/2005/8/layout/hList1"/>
    <dgm:cxn modelId="{CBA83F7B-D707-45FF-B78D-949E195AD3B1}" srcId="{A6523252-C83C-4D69-A321-DBB1A5EA5A41}" destId="{29518B5C-D498-4691-9695-4F5CE1664554}" srcOrd="1" destOrd="0" parTransId="{E778FCC0-792B-4F7E-88AB-030C77B147BC}" sibTransId="{3E80CDF9-F43D-4350-A042-55D1C235CEA2}"/>
    <dgm:cxn modelId="{842A5E29-203F-43B9-96DF-1AB2D18646A8}" srcId="{A6523252-C83C-4D69-A321-DBB1A5EA5A41}" destId="{D01D069B-B3A1-478E-9194-1AAB3B6E7ECD}" srcOrd="0" destOrd="0" parTransId="{5640490B-ECE1-4BD6-84BD-EBE12D5094F0}" sibTransId="{6B9B3D02-8303-4C7D-B0AF-D151A209B9AF}"/>
    <dgm:cxn modelId="{DD05FD63-8071-44FB-9504-B8461097C2FA}" type="presParOf" srcId="{CB543184-3F83-4E22-AA3D-62C37421265B}" destId="{E7E4485C-AB24-4220-BA55-783367A87822}" srcOrd="0" destOrd="0" presId="urn:microsoft.com/office/officeart/2005/8/layout/hList1"/>
    <dgm:cxn modelId="{4E6A9723-91D6-4433-BF49-FF627E81245B}" type="presParOf" srcId="{E7E4485C-AB24-4220-BA55-783367A87822}" destId="{5EA9F24C-D033-4143-A8F6-B12498FB224A}" srcOrd="0" destOrd="0" presId="urn:microsoft.com/office/officeart/2005/8/layout/hList1"/>
    <dgm:cxn modelId="{7F45CFBC-607E-4CE7-BE00-C1D46241B033}" type="presParOf" srcId="{E7E4485C-AB24-4220-BA55-783367A87822}" destId="{7CA18C5C-7248-4F6A-AD7F-217CDFA349AA}" srcOrd="1" destOrd="0" presId="urn:microsoft.com/office/officeart/2005/8/layout/hList1"/>
    <dgm:cxn modelId="{9DFAEBBE-33AD-401E-8CC3-006AD76B743A}" type="presParOf" srcId="{CB543184-3F83-4E22-AA3D-62C37421265B}" destId="{D1A97483-38CA-43B1-B743-6A06E6DCD22D}" srcOrd="1" destOrd="0" presId="urn:microsoft.com/office/officeart/2005/8/layout/hList1"/>
    <dgm:cxn modelId="{87DCD677-00FF-4242-8A97-F28DE990F9BD}" type="presParOf" srcId="{CB543184-3F83-4E22-AA3D-62C37421265B}" destId="{7CB26714-A145-409A-B9C5-83DEACD5F93A}" srcOrd="2" destOrd="0" presId="urn:microsoft.com/office/officeart/2005/8/layout/hList1"/>
    <dgm:cxn modelId="{C14C7D00-BAF4-49DE-BA9B-D24577E387A2}" type="presParOf" srcId="{7CB26714-A145-409A-B9C5-83DEACD5F93A}" destId="{C055A7F7-6401-44DB-8776-B04CF4105841}" srcOrd="0" destOrd="0" presId="urn:microsoft.com/office/officeart/2005/8/layout/hList1"/>
    <dgm:cxn modelId="{B9948786-630F-417D-B89D-770AE54C0BAE}" type="presParOf" srcId="{7CB26714-A145-409A-B9C5-83DEACD5F93A}" destId="{286EC54D-9DE4-4010-988D-EE17F0BC6CA2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7DE999-7CC7-4D4A-8EE3-996F69BB5008}" type="doc">
      <dgm:prSet loTypeId="urn:microsoft.com/office/officeart/2008/layout/AlternatingHexagons" loCatId="list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l-GR"/>
        </a:p>
      </dgm:t>
    </dgm:pt>
    <dgm:pt modelId="{950B754B-76C3-46A1-B36A-16D6CE9F5CD9}">
      <dgm:prSet phldrT="[Κείμενο]"/>
      <dgm:spPr/>
      <dgm:t>
        <a:bodyPr/>
        <a:lstStyle/>
        <a:p>
          <a:r>
            <a:rPr lang="el-GR" dirty="0" smtClean="0"/>
            <a:t>Δοκιμαστικές Πτήσεις</a:t>
          </a:r>
          <a:endParaRPr lang="el-GR" dirty="0"/>
        </a:p>
      </dgm:t>
    </dgm:pt>
    <dgm:pt modelId="{83D36433-4F4E-4810-919A-6EE69E2A539F}" type="parTrans" cxnId="{82D5A98B-FBE1-4453-A7B6-5AAE3FF7D8CE}">
      <dgm:prSet/>
      <dgm:spPr/>
      <dgm:t>
        <a:bodyPr/>
        <a:lstStyle/>
        <a:p>
          <a:endParaRPr lang="el-GR"/>
        </a:p>
      </dgm:t>
    </dgm:pt>
    <dgm:pt modelId="{C6D3FEE7-14DD-4A05-BB17-D0E5C2EB3A17}" type="sibTrans" cxnId="{82D5A98B-FBE1-4453-A7B6-5AAE3FF7D8CE}">
      <dgm:prSet/>
      <dgm:spPr/>
      <dgm:t>
        <a:bodyPr/>
        <a:lstStyle/>
        <a:p>
          <a:endParaRPr lang="el-GR"/>
        </a:p>
      </dgm:t>
    </dgm:pt>
    <dgm:pt modelId="{172E7191-5236-4D66-A11C-A80C766D4AF4}">
      <dgm:prSet phldrT="[Κείμενο]"/>
      <dgm:spPr/>
      <dgm:t>
        <a:bodyPr/>
        <a:lstStyle/>
        <a:p>
          <a:r>
            <a:rPr lang="el-GR" dirty="0" smtClean="0"/>
            <a:t>Νέες Ιδέες</a:t>
          </a:r>
          <a:endParaRPr lang="el-GR" dirty="0"/>
        </a:p>
      </dgm:t>
    </dgm:pt>
    <dgm:pt modelId="{AEBD17C7-E519-4A1A-BA56-8D41DB716FCE}" type="parTrans" cxnId="{F8A6B8A3-D231-4F7B-B13C-2F0D09F5AA6D}">
      <dgm:prSet/>
      <dgm:spPr/>
      <dgm:t>
        <a:bodyPr/>
        <a:lstStyle/>
        <a:p>
          <a:endParaRPr lang="el-GR"/>
        </a:p>
      </dgm:t>
    </dgm:pt>
    <dgm:pt modelId="{108FFFCB-1D49-49E6-8BB3-11A43CA2E544}" type="sibTrans" cxnId="{F8A6B8A3-D231-4F7B-B13C-2F0D09F5AA6D}">
      <dgm:prSet/>
      <dgm:spPr/>
      <dgm:t>
        <a:bodyPr/>
        <a:lstStyle/>
        <a:p>
          <a:endParaRPr lang="el-GR"/>
        </a:p>
      </dgm:t>
    </dgm:pt>
    <dgm:pt modelId="{19F264D6-C2D9-4EA9-8181-92AA30B8B0EC}">
      <dgm:prSet phldrT="[Κείμενο]"/>
      <dgm:spPr/>
      <dgm:t>
        <a:bodyPr/>
        <a:lstStyle/>
        <a:p>
          <a:r>
            <a:rPr lang="el-GR" dirty="0" smtClean="0"/>
            <a:t>Επίλυση Προβλημάτων</a:t>
          </a:r>
          <a:endParaRPr lang="el-GR" dirty="0"/>
        </a:p>
      </dgm:t>
    </dgm:pt>
    <dgm:pt modelId="{2B863C2A-4D91-4898-A5D6-81BAE7869090}" type="parTrans" cxnId="{804D8A5D-5991-4643-9F25-13CB4B352A73}">
      <dgm:prSet/>
      <dgm:spPr/>
      <dgm:t>
        <a:bodyPr/>
        <a:lstStyle/>
        <a:p>
          <a:endParaRPr lang="el-GR"/>
        </a:p>
      </dgm:t>
    </dgm:pt>
    <dgm:pt modelId="{44F5F852-1BB5-400B-9CCE-9DED38CCB4F4}" type="sibTrans" cxnId="{804D8A5D-5991-4643-9F25-13CB4B352A73}">
      <dgm:prSet/>
      <dgm:spPr/>
      <dgm:t>
        <a:bodyPr/>
        <a:lstStyle/>
        <a:p>
          <a:endParaRPr lang="el-GR"/>
        </a:p>
      </dgm:t>
    </dgm:pt>
    <dgm:pt modelId="{5416C0A4-1472-48C5-A3D6-0534904FDD98}">
      <dgm:prSet phldrT="[Κείμενο]"/>
      <dgm:spPr/>
      <dgm:t>
        <a:bodyPr/>
        <a:lstStyle/>
        <a:p>
          <a:r>
            <a:rPr lang="el-GR" dirty="0" smtClean="0"/>
            <a:t>Διορθώσεις</a:t>
          </a:r>
          <a:endParaRPr lang="el-GR" dirty="0"/>
        </a:p>
      </dgm:t>
    </dgm:pt>
    <dgm:pt modelId="{8448A633-C994-4797-90A7-D2B526B72A03}" type="parTrans" cxnId="{30E01A89-57D2-47BC-9F79-D22507B04770}">
      <dgm:prSet/>
      <dgm:spPr/>
      <dgm:t>
        <a:bodyPr/>
        <a:lstStyle/>
        <a:p>
          <a:endParaRPr lang="el-GR"/>
        </a:p>
      </dgm:t>
    </dgm:pt>
    <dgm:pt modelId="{ADE95AD2-6823-40E3-BF7F-38612C1B5AB8}" type="sibTrans" cxnId="{30E01A89-57D2-47BC-9F79-D22507B04770}">
      <dgm:prSet/>
      <dgm:spPr/>
      <dgm:t>
        <a:bodyPr/>
        <a:lstStyle/>
        <a:p>
          <a:endParaRPr lang="el-GR"/>
        </a:p>
      </dgm:t>
    </dgm:pt>
    <dgm:pt modelId="{6C8291FC-03B7-4FB9-9C23-A7E56A836717}">
      <dgm:prSet phldrT="[Κείμενο]"/>
      <dgm:spPr/>
      <dgm:t>
        <a:bodyPr/>
        <a:lstStyle/>
        <a:p>
          <a:r>
            <a:rPr lang="el-GR" dirty="0" smtClean="0"/>
            <a:t>Σε </a:t>
          </a:r>
          <a:r>
            <a:rPr lang="el-GR" dirty="0" err="1" smtClean="0"/>
            <a:t>ό,τι</a:t>
          </a:r>
          <a:r>
            <a:rPr lang="el-GR" dirty="0" smtClean="0"/>
            <a:t> χρειαστεί.</a:t>
          </a:r>
          <a:endParaRPr lang="el-GR" dirty="0"/>
        </a:p>
      </dgm:t>
    </dgm:pt>
    <dgm:pt modelId="{D7313B92-4A2C-4998-91AA-2F7B97941CBC}" type="parTrans" cxnId="{430B43BF-97A9-436B-A578-61373DD067D3}">
      <dgm:prSet/>
      <dgm:spPr/>
      <dgm:t>
        <a:bodyPr/>
        <a:lstStyle/>
        <a:p>
          <a:endParaRPr lang="el-GR"/>
        </a:p>
      </dgm:t>
    </dgm:pt>
    <dgm:pt modelId="{99DEAA66-DD34-4641-9521-2DB466C8CCA7}" type="sibTrans" cxnId="{430B43BF-97A9-436B-A578-61373DD067D3}">
      <dgm:prSet/>
      <dgm:spPr/>
      <dgm:t>
        <a:bodyPr/>
        <a:lstStyle/>
        <a:p>
          <a:endParaRPr lang="el-GR"/>
        </a:p>
      </dgm:t>
    </dgm:pt>
    <dgm:pt modelId="{E4024CE4-DE7C-458F-BBD3-09F2D6D30932}">
      <dgm:prSet phldrT="[Κείμενο]"/>
      <dgm:spPr/>
      <dgm:t>
        <a:bodyPr/>
        <a:lstStyle/>
        <a:p>
          <a:r>
            <a:rPr lang="el-GR" dirty="0" smtClean="0"/>
            <a:t>Προσθήκη Δυνατοτήτων</a:t>
          </a:r>
          <a:endParaRPr lang="el-GR" dirty="0"/>
        </a:p>
      </dgm:t>
    </dgm:pt>
    <dgm:pt modelId="{4705A9DE-F49C-4DEC-8794-C9543E754975}" type="parTrans" cxnId="{7085BA5D-5423-4572-B02C-9422B7C0E6AC}">
      <dgm:prSet/>
      <dgm:spPr/>
      <dgm:t>
        <a:bodyPr/>
        <a:lstStyle/>
        <a:p>
          <a:endParaRPr lang="el-GR"/>
        </a:p>
      </dgm:t>
    </dgm:pt>
    <dgm:pt modelId="{87665161-0D18-4427-A45D-BB779AF363F8}" type="sibTrans" cxnId="{7085BA5D-5423-4572-B02C-9422B7C0E6AC}">
      <dgm:prSet/>
      <dgm:spPr/>
      <dgm:t>
        <a:bodyPr/>
        <a:lstStyle/>
        <a:p>
          <a:endParaRPr lang="el-GR"/>
        </a:p>
      </dgm:t>
    </dgm:pt>
    <dgm:pt modelId="{DCE432E4-1081-4EA9-ADD0-DED5AB18598B}" type="pres">
      <dgm:prSet presAssocID="{847DE999-7CC7-4D4A-8EE3-996F69BB500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l-GR"/>
        </a:p>
      </dgm:t>
    </dgm:pt>
    <dgm:pt modelId="{422FF76D-3D7F-41A8-A155-4DA2248B5CF0}" type="pres">
      <dgm:prSet presAssocID="{950B754B-76C3-46A1-B36A-16D6CE9F5CD9}" presName="composite" presStyleCnt="0"/>
      <dgm:spPr/>
    </dgm:pt>
    <dgm:pt modelId="{8767E49D-E59B-4A26-BF95-B52D7C1DE8BB}" type="pres">
      <dgm:prSet presAssocID="{950B754B-76C3-46A1-B36A-16D6CE9F5CD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88ABDD2-B27C-4AB7-AD90-6596B80C9F83}" type="pres">
      <dgm:prSet presAssocID="{950B754B-76C3-46A1-B36A-16D6CE9F5CD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78D4082-6645-4B8A-809B-FF8C13C22CFF}" type="pres">
      <dgm:prSet presAssocID="{950B754B-76C3-46A1-B36A-16D6CE9F5CD9}" presName="BalanceSpacing" presStyleCnt="0"/>
      <dgm:spPr/>
    </dgm:pt>
    <dgm:pt modelId="{B4DB0783-30BC-4CAC-B6E8-052F895BB860}" type="pres">
      <dgm:prSet presAssocID="{950B754B-76C3-46A1-B36A-16D6CE9F5CD9}" presName="BalanceSpacing1" presStyleCnt="0"/>
      <dgm:spPr/>
    </dgm:pt>
    <dgm:pt modelId="{0A5342AB-BAA5-4AE4-A41C-F76FD010165E}" type="pres">
      <dgm:prSet presAssocID="{C6D3FEE7-14DD-4A05-BB17-D0E5C2EB3A17}" presName="Accent1Text" presStyleLbl="node1" presStyleIdx="1" presStyleCnt="6"/>
      <dgm:spPr/>
      <dgm:t>
        <a:bodyPr/>
        <a:lstStyle/>
        <a:p>
          <a:endParaRPr lang="el-GR"/>
        </a:p>
      </dgm:t>
    </dgm:pt>
    <dgm:pt modelId="{3727CB8C-6148-4C83-B3DD-FA53C2E17C6E}" type="pres">
      <dgm:prSet presAssocID="{C6D3FEE7-14DD-4A05-BB17-D0E5C2EB3A17}" presName="spaceBetweenRectangles" presStyleCnt="0"/>
      <dgm:spPr/>
    </dgm:pt>
    <dgm:pt modelId="{F35A750D-9026-4A4B-8409-75A56B2C3597}" type="pres">
      <dgm:prSet presAssocID="{172E7191-5236-4D66-A11C-A80C766D4AF4}" presName="composite" presStyleCnt="0"/>
      <dgm:spPr/>
    </dgm:pt>
    <dgm:pt modelId="{1C1D617D-E0EB-4272-8181-86B9930BD9A4}" type="pres">
      <dgm:prSet presAssocID="{172E7191-5236-4D66-A11C-A80C766D4AF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6E8E82F-D8A6-47D4-85A7-39BDBDD4DCB4}" type="pres">
      <dgm:prSet presAssocID="{172E7191-5236-4D66-A11C-A80C766D4AF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2A601F4-156F-4D4B-BEF5-AD086AEBB81D}" type="pres">
      <dgm:prSet presAssocID="{172E7191-5236-4D66-A11C-A80C766D4AF4}" presName="BalanceSpacing" presStyleCnt="0"/>
      <dgm:spPr/>
    </dgm:pt>
    <dgm:pt modelId="{D0A4F549-0C82-44A4-8A6F-48B7B50F4524}" type="pres">
      <dgm:prSet presAssocID="{172E7191-5236-4D66-A11C-A80C766D4AF4}" presName="BalanceSpacing1" presStyleCnt="0"/>
      <dgm:spPr/>
    </dgm:pt>
    <dgm:pt modelId="{7A3F301C-DA32-42B5-AF34-20921AEFC15B}" type="pres">
      <dgm:prSet presAssocID="{108FFFCB-1D49-49E6-8BB3-11A43CA2E544}" presName="Accent1Text" presStyleLbl="node1" presStyleIdx="3" presStyleCnt="6"/>
      <dgm:spPr/>
      <dgm:t>
        <a:bodyPr/>
        <a:lstStyle/>
        <a:p>
          <a:endParaRPr lang="el-GR"/>
        </a:p>
      </dgm:t>
    </dgm:pt>
    <dgm:pt modelId="{7C55CFAD-1F4C-47DE-B63A-93F47F99460A}" type="pres">
      <dgm:prSet presAssocID="{108FFFCB-1D49-49E6-8BB3-11A43CA2E544}" presName="spaceBetweenRectangles" presStyleCnt="0"/>
      <dgm:spPr/>
    </dgm:pt>
    <dgm:pt modelId="{1AB871AE-8F96-4463-9E4B-16FBB45FE45F}" type="pres">
      <dgm:prSet presAssocID="{5416C0A4-1472-48C5-A3D6-0534904FDD98}" presName="composite" presStyleCnt="0"/>
      <dgm:spPr/>
    </dgm:pt>
    <dgm:pt modelId="{2A404F2C-387D-40CE-9C4D-6B40DD13BDA8}" type="pres">
      <dgm:prSet presAssocID="{5416C0A4-1472-48C5-A3D6-0534904FDD9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61105BE-612E-4478-9B07-8405676A457B}" type="pres">
      <dgm:prSet presAssocID="{5416C0A4-1472-48C5-A3D6-0534904FDD9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2022DB5-599B-41E9-AA69-B1E4F17926B7}" type="pres">
      <dgm:prSet presAssocID="{5416C0A4-1472-48C5-A3D6-0534904FDD98}" presName="BalanceSpacing" presStyleCnt="0"/>
      <dgm:spPr/>
    </dgm:pt>
    <dgm:pt modelId="{B2717793-FF28-49A3-884A-354287495A07}" type="pres">
      <dgm:prSet presAssocID="{5416C0A4-1472-48C5-A3D6-0534904FDD98}" presName="BalanceSpacing1" presStyleCnt="0"/>
      <dgm:spPr/>
    </dgm:pt>
    <dgm:pt modelId="{A73888ED-3296-4833-AEC7-D8B12C474DA0}" type="pres">
      <dgm:prSet presAssocID="{ADE95AD2-6823-40E3-BF7F-38612C1B5AB8}" presName="Accent1Text" presStyleLbl="node1" presStyleIdx="5" presStyleCnt="6"/>
      <dgm:spPr/>
      <dgm:t>
        <a:bodyPr/>
        <a:lstStyle/>
        <a:p>
          <a:endParaRPr lang="el-GR"/>
        </a:p>
      </dgm:t>
    </dgm:pt>
  </dgm:ptLst>
  <dgm:cxnLst>
    <dgm:cxn modelId="{8A601D7E-EDC0-4203-A5A3-E260C62EFC09}" type="presOf" srcId="{E4024CE4-DE7C-458F-BBD3-09F2D6D30932}" destId="{A6E8E82F-D8A6-47D4-85A7-39BDBDD4DCB4}" srcOrd="0" destOrd="1" presId="urn:microsoft.com/office/officeart/2008/layout/AlternatingHexagons"/>
    <dgm:cxn modelId="{EB07118E-E71A-48CB-B75F-8928A9CDA05F}" type="presOf" srcId="{6C8291FC-03B7-4FB9-9C23-A7E56A836717}" destId="{261105BE-612E-4478-9B07-8405676A457B}" srcOrd="0" destOrd="0" presId="urn:microsoft.com/office/officeart/2008/layout/AlternatingHexagons"/>
    <dgm:cxn modelId="{EB238E3D-33A7-49F1-847F-0FB528964DDD}" type="presOf" srcId="{ADE95AD2-6823-40E3-BF7F-38612C1B5AB8}" destId="{A73888ED-3296-4833-AEC7-D8B12C474DA0}" srcOrd="0" destOrd="0" presId="urn:microsoft.com/office/officeart/2008/layout/AlternatingHexagons"/>
    <dgm:cxn modelId="{F9D9877E-E607-433A-AF82-0CB66659DD6B}" type="presOf" srcId="{950B754B-76C3-46A1-B36A-16D6CE9F5CD9}" destId="{8767E49D-E59B-4A26-BF95-B52D7C1DE8BB}" srcOrd="0" destOrd="0" presId="urn:microsoft.com/office/officeart/2008/layout/AlternatingHexagons"/>
    <dgm:cxn modelId="{298A1032-CADA-47E6-89F4-FC7E8CD82188}" type="presOf" srcId="{5416C0A4-1472-48C5-A3D6-0534904FDD98}" destId="{2A404F2C-387D-40CE-9C4D-6B40DD13BDA8}" srcOrd="0" destOrd="0" presId="urn:microsoft.com/office/officeart/2008/layout/AlternatingHexagons"/>
    <dgm:cxn modelId="{30E01A89-57D2-47BC-9F79-D22507B04770}" srcId="{847DE999-7CC7-4D4A-8EE3-996F69BB5008}" destId="{5416C0A4-1472-48C5-A3D6-0534904FDD98}" srcOrd="2" destOrd="0" parTransId="{8448A633-C994-4797-90A7-D2B526B72A03}" sibTransId="{ADE95AD2-6823-40E3-BF7F-38612C1B5AB8}"/>
    <dgm:cxn modelId="{82D5A98B-FBE1-4453-A7B6-5AAE3FF7D8CE}" srcId="{847DE999-7CC7-4D4A-8EE3-996F69BB5008}" destId="{950B754B-76C3-46A1-B36A-16D6CE9F5CD9}" srcOrd="0" destOrd="0" parTransId="{83D36433-4F4E-4810-919A-6EE69E2A539F}" sibTransId="{C6D3FEE7-14DD-4A05-BB17-D0E5C2EB3A17}"/>
    <dgm:cxn modelId="{F8A6B8A3-D231-4F7B-B13C-2F0D09F5AA6D}" srcId="{847DE999-7CC7-4D4A-8EE3-996F69BB5008}" destId="{172E7191-5236-4D66-A11C-A80C766D4AF4}" srcOrd="1" destOrd="0" parTransId="{AEBD17C7-E519-4A1A-BA56-8D41DB716FCE}" sibTransId="{108FFFCB-1D49-49E6-8BB3-11A43CA2E544}"/>
    <dgm:cxn modelId="{EED7CD40-257B-4A0D-81B5-E6918A6114B6}" type="presOf" srcId="{847DE999-7CC7-4D4A-8EE3-996F69BB5008}" destId="{DCE432E4-1081-4EA9-ADD0-DED5AB18598B}" srcOrd="0" destOrd="0" presId="urn:microsoft.com/office/officeart/2008/layout/AlternatingHexagons"/>
    <dgm:cxn modelId="{481E4C5E-524E-4965-AA0C-E30C0771779F}" type="presOf" srcId="{C6D3FEE7-14DD-4A05-BB17-D0E5C2EB3A17}" destId="{0A5342AB-BAA5-4AE4-A41C-F76FD010165E}" srcOrd="0" destOrd="0" presId="urn:microsoft.com/office/officeart/2008/layout/AlternatingHexagons"/>
    <dgm:cxn modelId="{804D8A5D-5991-4643-9F25-13CB4B352A73}" srcId="{172E7191-5236-4D66-A11C-A80C766D4AF4}" destId="{19F264D6-C2D9-4EA9-8181-92AA30B8B0EC}" srcOrd="0" destOrd="0" parTransId="{2B863C2A-4D91-4898-A5D6-81BAE7869090}" sibTransId="{44F5F852-1BB5-400B-9CCE-9DED38CCB4F4}"/>
    <dgm:cxn modelId="{F81393B9-7B27-4C5C-B247-6ACA464841B1}" type="presOf" srcId="{108FFFCB-1D49-49E6-8BB3-11A43CA2E544}" destId="{7A3F301C-DA32-42B5-AF34-20921AEFC15B}" srcOrd="0" destOrd="0" presId="urn:microsoft.com/office/officeart/2008/layout/AlternatingHexagons"/>
    <dgm:cxn modelId="{430B43BF-97A9-436B-A578-61373DD067D3}" srcId="{5416C0A4-1472-48C5-A3D6-0534904FDD98}" destId="{6C8291FC-03B7-4FB9-9C23-A7E56A836717}" srcOrd="0" destOrd="0" parTransId="{D7313B92-4A2C-4998-91AA-2F7B97941CBC}" sibTransId="{99DEAA66-DD34-4641-9521-2DB466C8CCA7}"/>
    <dgm:cxn modelId="{DE8BBB4F-E21E-4193-A1A5-402C0553E852}" type="presOf" srcId="{172E7191-5236-4D66-A11C-A80C766D4AF4}" destId="{1C1D617D-E0EB-4272-8181-86B9930BD9A4}" srcOrd="0" destOrd="0" presId="urn:microsoft.com/office/officeart/2008/layout/AlternatingHexagons"/>
    <dgm:cxn modelId="{D613F84A-0AE6-4E16-9DB5-99E69B3AC60A}" type="presOf" srcId="{19F264D6-C2D9-4EA9-8181-92AA30B8B0EC}" destId="{A6E8E82F-D8A6-47D4-85A7-39BDBDD4DCB4}" srcOrd="0" destOrd="0" presId="urn:microsoft.com/office/officeart/2008/layout/AlternatingHexagons"/>
    <dgm:cxn modelId="{7085BA5D-5423-4572-B02C-9422B7C0E6AC}" srcId="{172E7191-5236-4D66-A11C-A80C766D4AF4}" destId="{E4024CE4-DE7C-458F-BBD3-09F2D6D30932}" srcOrd="1" destOrd="0" parTransId="{4705A9DE-F49C-4DEC-8794-C9543E754975}" sibTransId="{87665161-0D18-4427-A45D-BB779AF363F8}"/>
    <dgm:cxn modelId="{5F6C11FB-6B82-4BED-A026-A8893F2DB4BC}" type="presParOf" srcId="{DCE432E4-1081-4EA9-ADD0-DED5AB18598B}" destId="{422FF76D-3D7F-41A8-A155-4DA2248B5CF0}" srcOrd="0" destOrd="0" presId="urn:microsoft.com/office/officeart/2008/layout/AlternatingHexagons"/>
    <dgm:cxn modelId="{61B50467-39B3-4DA6-BE19-B54E690EE4CC}" type="presParOf" srcId="{422FF76D-3D7F-41A8-A155-4DA2248B5CF0}" destId="{8767E49D-E59B-4A26-BF95-B52D7C1DE8BB}" srcOrd="0" destOrd="0" presId="urn:microsoft.com/office/officeart/2008/layout/AlternatingHexagons"/>
    <dgm:cxn modelId="{38D9E2CC-3BA4-400E-BB85-7577503694E0}" type="presParOf" srcId="{422FF76D-3D7F-41A8-A155-4DA2248B5CF0}" destId="{C88ABDD2-B27C-4AB7-AD90-6596B80C9F83}" srcOrd="1" destOrd="0" presId="urn:microsoft.com/office/officeart/2008/layout/AlternatingHexagons"/>
    <dgm:cxn modelId="{26C891F3-7330-4AF0-931D-42969F66D295}" type="presParOf" srcId="{422FF76D-3D7F-41A8-A155-4DA2248B5CF0}" destId="{378D4082-6645-4B8A-809B-FF8C13C22CFF}" srcOrd="2" destOrd="0" presId="urn:microsoft.com/office/officeart/2008/layout/AlternatingHexagons"/>
    <dgm:cxn modelId="{F8897F41-C192-45D2-B3E5-3271B7030D2D}" type="presParOf" srcId="{422FF76D-3D7F-41A8-A155-4DA2248B5CF0}" destId="{B4DB0783-30BC-4CAC-B6E8-052F895BB860}" srcOrd="3" destOrd="0" presId="urn:microsoft.com/office/officeart/2008/layout/AlternatingHexagons"/>
    <dgm:cxn modelId="{D4EC0D19-5230-4D4B-9923-4A035E320138}" type="presParOf" srcId="{422FF76D-3D7F-41A8-A155-4DA2248B5CF0}" destId="{0A5342AB-BAA5-4AE4-A41C-F76FD010165E}" srcOrd="4" destOrd="0" presId="urn:microsoft.com/office/officeart/2008/layout/AlternatingHexagons"/>
    <dgm:cxn modelId="{A79A54A1-A055-4683-A9C9-C68A39CB76B5}" type="presParOf" srcId="{DCE432E4-1081-4EA9-ADD0-DED5AB18598B}" destId="{3727CB8C-6148-4C83-B3DD-FA53C2E17C6E}" srcOrd="1" destOrd="0" presId="urn:microsoft.com/office/officeart/2008/layout/AlternatingHexagons"/>
    <dgm:cxn modelId="{254ABF63-AD0A-43DB-B4E9-9692BB790AEC}" type="presParOf" srcId="{DCE432E4-1081-4EA9-ADD0-DED5AB18598B}" destId="{F35A750D-9026-4A4B-8409-75A56B2C3597}" srcOrd="2" destOrd="0" presId="urn:microsoft.com/office/officeart/2008/layout/AlternatingHexagons"/>
    <dgm:cxn modelId="{75E5409E-F340-4AFD-86DD-0CB6231B6161}" type="presParOf" srcId="{F35A750D-9026-4A4B-8409-75A56B2C3597}" destId="{1C1D617D-E0EB-4272-8181-86B9930BD9A4}" srcOrd="0" destOrd="0" presId="urn:microsoft.com/office/officeart/2008/layout/AlternatingHexagons"/>
    <dgm:cxn modelId="{1390AD86-7F89-41F5-A344-F38A99034C78}" type="presParOf" srcId="{F35A750D-9026-4A4B-8409-75A56B2C3597}" destId="{A6E8E82F-D8A6-47D4-85A7-39BDBDD4DCB4}" srcOrd="1" destOrd="0" presId="urn:microsoft.com/office/officeart/2008/layout/AlternatingHexagons"/>
    <dgm:cxn modelId="{F87B0E09-A0D5-4BCC-8393-0DD05276E210}" type="presParOf" srcId="{F35A750D-9026-4A4B-8409-75A56B2C3597}" destId="{42A601F4-156F-4D4B-BEF5-AD086AEBB81D}" srcOrd="2" destOrd="0" presId="urn:microsoft.com/office/officeart/2008/layout/AlternatingHexagons"/>
    <dgm:cxn modelId="{E0FC5196-1CA8-4DE0-9A45-B714C3E598FE}" type="presParOf" srcId="{F35A750D-9026-4A4B-8409-75A56B2C3597}" destId="{D0A4F549-0C82-44A4-8A6F-48B7B50F4524}" srcOrd="3" destOrd="0" presId="urn:microsoft.com/office/officeart/2008/layout/AlternatingHexagons"/>
    <dgm:cxn modelId="{9931FBDF-37C1-467F-AF33-19E3E96A5BFD}" type="presParOf" srcId="{F35A750D-9026-4A4B-8409-75A56B2C3597}" destId="{7A3F301C-DA32-42B5-AF34-20921AEFC15B}" srcOrd="4" destOrd="0" presId="urn:microsoft.com/office/officeart/2008/layout/AlternatingHexagons"/>
    <dgm:cxn modelId="{A3730981-37E5-4917-BBE8-2AB7929E4DC9}" type="presParOf" srcId="{DCE432E4-1081-4EA9-ADD0-DED5AB18598B}" destId="{7C55CFAD-1F4C-47DE-B63A-93F47F99460A}" srcOrd="3" destOrd="0" presId="urn:microsoft.com/office/officeart/2008/layout/AlternatingHexagons"/>
    <dgm:cxn modelId="{CE330BA9-A933-49B2-ABC3-4DC301D24408}" type="presParOf" srcId="{DCE432E4-1081-4EA9-ADD0-DED5AB18598B}" destId="{1AB871AE-8F96-4463-9E4B-16FBB45FE45F}" srcOrd="4" destOrd="0" presId="urn:microsoft.com/office/officeart/2008/layout/AlternatingHexagons"/>
    <dgm:cxn modelId="{C64D28B0-461C-4472-BE28-890A00324F43}" type="presParOf" srcId="{1AB871AE-8F96-4463-9E4B-16FBB45FE45F}" destId="{2A404F2C-387D-40CE-9C4D-6B40DD13BDA8}" srcOrd="0" destOrd="0" presId="urn:microsoft.com/office/officeart/2008/layout/AlternatingHexagons"/>
    <dgm:cxn modelId="{670B4D96-E5D7-4F96-896F-1194115B39BA}" type="presParOf" srcId="{1AB871AE-8F96-4463-9E4B-16FBB45FE45F}" destId="{261105BE-612E-4478-9B07-8405676A457B}" srcOrd="1" destOrd="0" presId="urn:microsoft.com/office/officeart/2008/layout/AlternatingHexagons"/>
    <dgm:cxn modelId="{B5AEB88E-0D22-45B2-B788-28E728FF9B16}" type="presParOf" srcId="{1AB871AE-8F96-4463-9E4B-16FBB45FE45F}" destId="{E2022DB5-599B-41E9-AA69-B1E4F17926B7}" srcOrd="2" destOrd="0" presId="urn:microsoft.com/office/officeart/2008/layout/AlternatingHexagons"/>
    <dgm:cxn modelId="{B68159C4-FBBC-4D5B-A1DF-4FCDDE3F0C1D}" type="presParOf" srcId="{1AB871AE-8F96-4463-9E4B-16FBB45FE45F}" destId="{B2717793-FF28-49A3-884A-354287495A07}" srcOrd="3" destOrd="0" presId="urn:microsoft.com/office/officeart/2008/layout/AlternatingHexagons"/>
    <dgm:cxn modelId="{01CB233C-7385-49B0-AECC-1D319BFC2611}" type="presParOf" srcId="{1AB871AE-8F96-4463-9E4B-16FBB45FE45F}" destId="{A73888ED-3296-4833-AEC7-D8B12C474D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F6318-1700-4F0B-982D-90B394CE6BE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700" b="1" kern="1200" dirty="0" smtClean="0"/>
            <a:t>Αρχικές Προδιαγραφές</a:t>
          </a:r>
          <a:endParaRPr lang="el-GR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F526-F715-4113-8CED-96A741EE254E}">
      <dsp:nvSpPr>
        <dsp:cNvPr id="0" name=""/>
        <dsp:cNvSpPr/>
      </dsp:nvSpPr>
      <dsp:spPr>
        <a:xfrm>
          <a:off x="902423" y="1416643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Σχεδιασμός πτήσης και Αυτόματος Πιλότος με χρήση </a:t>
          </a:r>
          <a:r>
            <a:rPr lang="en-US" sz="1100" kern="1200" dirty="0" smtClean="0"/>
            <a:t>GPS</a:t>
          </a:r>
          <a:r>
            <a:rPr lang="el-GR" sz="1100" kern="1200" dirty="0" smtClean="0"/>
            <a:t>.</a:t>
          </a:r>
          <a:endParaRPr lang="el-GR" sz="1100" kern="1200" dirty="0"/>
        </a:p>
      </dsp:txBody>
      <dsp:txXfrm>
        <a:off x="1172939" y="1416643"/>
        <a:ext cx="1420208" cy="1127713"/>
      </dsp:txXfrm>
    </dsp:sp>
    <dsp:sp modelId="{0296C763-FE46-4B0C-9C26-981427698ABE}">
      <dsp:nvSpPr>
        <dsp:cNvPr id="0" name=""/>
        <dsp:cNvSpPr/>
      </dsp:nvSpPr>
      <dsp:spPr>
        <a:xfrm>
          <a:off x="703" y="965783"/>
          <a:ext cx="1127149" cy="1127149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GPS</a:t>
          </a:r>
          <a:endParaRPr lang="el-GR" sz="2000" kern="1200" dirty="0"/>
        </a:p>
      </dsp:txBody>
      <dsp:txXfrm>
        <a:off x="165770" y="1130850"/>
        <a:ext cx="797015" cy="797015"/>
      </dsp:txXfrm>
    </dsp:sp>
    <dsp:sp modelId="{80DC31FD-B5FD-454A-BEB0-0750B52DA1FF}">
      <dsp:nvSpPr>
        <dsp:cNvPr id="0" name=""/>
        <dsp:cNvSpPr/>
      </dsp:nvSpPr>
      <dsp:spPr>
        <a:xfrm>
          <a:off x="3720297" y="1416643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Λήψη εναέριων Φωτογραφιών/Βίντεο.</a:t>
          </a:r>
          <a:endParaRPr lang="el-GR" sz="1100" kern="1200" dirty="0"/>
        </a:p>
      </dsp:txBody>
      <dsp:txXfrm>
        <a:off x="3990813" y="1416643"/>
        <a:ext cx="1420208" cy="1127713"/>
      </dsp:txXfrm>
    </dsp:sp>
    <dsp:sp modelId="{87F0A82E-5CD7-495B-8F3C-8BC9A655FF17}">
      <dsp:nvSpPr>
        <dsp:cNvPr id="0" name=""/>
        <dsp:cNvSpPr/>
      </dsp:nvSpPr>
      <dsp:spPr>
        <a:xfrm>
          <a:off x="3720297" y="2544356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Αναμετάδοση σε πραγματικό χρόνο.</a:t>
          </a:r>
          <a:endParaRPr lang="el-GR" sz="1100" kern="1200" dirty="0"/>
        </a:p>
      </dsp:txBody>
      <dsp:txXfrm>
        <a:off x="3990813" y="2544356"/>
        <a:ext cx="1420208" cy="1127713"/>
      </dsp:txXfrm>
    </dsp:sp>
    <dsp:sp modelId="{EFE4921C-5DDF-4962-BDF2-3733AE5208CC}">
      <dsp:nvSpPr>
        <dsp:cNvPr id="0" name=""/>
        <dsp:cNvSpPr/>
      </dsp:nvSpPr>
      <dsp:spPr>
        <a:xfrm>
          <a:off x="2818577" y="965783"/>
          <a:ext cx="1127149" cy="1127149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Camera</a:t>
          </a:r>
          <a:endParaRPr lang="el-GR" sz="2000" kern="1200" dirty="0"/>
        </a:p>
      </dsp:txBody>
      <dsp:txXfrm>
        <a:off x="2983644" y="1130850"/>
        <a:ext cx="797015" cy="797015"/>
      </dsp:txXfrm>
    </dsp:sp>
    <dsp:sp modelId="{83489BAD-1A08-40B5-809E-7080770B7226}">
      <dsp:nvSpPr>
        <dsp:cNvPr id="0" name=""/>
        <dsp:cNvSpPr/>
      </dsp:nvSpPr>
      <dsp:spPr>
        <a:xfrm>
          <a:off x="6538172" y="1416643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Αποφυγή κοντινών εμποδίων.</a:t>
          </a:r>
          <a:endParaRPr lang="el-GR" sz="1100" kern="1200" dirty="0"/>
        </a:p>
      </dsp:txBody>
      <dsp:txXfrm>
        <a:off x="6808688" y="1416643"/>
        <a:ext cx="1420208" cy="1127713"/>
      </dsp:txXfrm>
    </dsp:sp>
    <dsp:sp modelId="{D2B48C1C-9563-4C10-9707-892C8A0E6D8D}">
      <dsp:nvSpPr>
        <dsp:cNvPr id="0" name=""/>
        <dsp:cNvSpPr/>
      </dsp:nvSpPr>
      <dsp:spPr>
        <a:xfrm>
          <a:off x="6538172" y="2544356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Ακριβής εκτίμηση απόστασης από το έδαφος.</a:t>
          </a:r>
          <a:endParaRPr lang="el-GR" sz="1100" kern="1200" dirty="0"/>
        </a:p>
      </dsp:txBody>
      <dsp:txXfrm>
        <a:off x="6808688" y="2544356"/>
        <a:ext cx="1420208" cy="1127713"/>
      </dsp:txXfrm>
    </dsp:sp>
    <dsp:sp modelId="{205A2A27-C020-402A-9A8C-3E593B8204B2}">
      <dsp:nvSpPr>
        <dsp:cNvPr id="0" name=""/>
        <dsp:cNvSpPr/>
      </dsp:nvSpPr>
      <dsp:spPr>
        <a:xfrm>
          <a:off x="5636452" y="965783"/>
          <a:ext cx="1127149" cy="1127149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Sonar</a:t>
          </a:r>
          <a:endParaRPr lang="el-GR" sz="2000" kern="1200" dirty="0"/>
        </a:p>
      </dsp:txBody>
      <dsp:txXfrm>
        <a:off x="5801519" y="1130850"/>
        <a:ext cx="797015" cy="7970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C97A-CF07-4F46-AE05-A9F69A6A5199}">
      <dsp:nvSpPr>
        <dsp:cNvPr id="0" name=""/>
        <dsp:cNvSpPr/>
      </dsp:nvSpPr>
      <dsp:spPr>
        <a:xfrm>
          <a:off x="2479712" y="1714500"/>
          <a:ext cx="3771900" cy="3771900"/>
        </a:xfrm>
        <a:prstGeom prst="gear9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Ευχαριστούμε!</a:t>
          </a:r>
          <a:endParaRPr lang="el-GR" sz="2800" kern="1200" dirty="0"/>
        </a:p>
      </dsp:txBody>
      <dsp:txXfrm>
        <a:off x="3238032" y="2598050"/>
        <a:ext cx="2255260" cy="1938834"/>
      </dsp:txXfrm>
    </dsp:sp>
    <dsp:sp modelId="{71B9E4A7-E2EE-402C-9A2A-F27846AD3832}">
      <dsp:nvSpPr>
        <dsp:cNvPr id="0" name=""/>
        <dsp:cNvSpPr/>
      </dsp:nvSpPr>
      <dsp:spPr>
        <a:xfrm>
          <a:off x="2195721" y="1052734"/>
          <a:ext cx="4639437" cy="4927499"/>
        </a:xfrm>
        <a:prstGeom prst="circularArrow">
          <a:avLst>
            <a:gd name="adj1" fmla="val 4878"/>
            <a:gd name="adj2" fmla="val 312630"/>
            <a:gd name="adj3" fmla="val 3300409"/>
            <a:gd name="adj4" fmla="val 15019214"/>
            <a:gd name="adj5" fmla="val 5691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9C569-3ADD-43D3-939B-46D2EC1FACA8}">
      <dsp:nvSpPr>
        <dsp:cNvPr id="0" name=""/>
        <dsp:cNvSpPr/>
      </dsp:nvSpPr>
      <dsp:spPr>
        <a:xfrm>
          <a:off x="357183" y="563"/>
          <a:ext cx="7415303" cy="15710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5100" kern="1200" dirty="0" smtClean="0"/>
            <a:t>Βασικά Υποπροβλήματα</a:t>
          </a:r>
          <a:endParaRPr lang="en-US" sz="5100" kern="1200" dirty="0"/>
        </a:p>
      </dsp:txBody>
      <dsp:txXfrm>
        <a:off x="1840244" y="563"/>
        <a:ext cx="4449181" cy="1571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0A0E5-A84C-447B-92C8-5463E456C791}">
      <dsp:nvSpPr>
        <dsp:cNvPr id="0" name=""/>
        <dsp:cNvSpPr/>
      </dsp:nvSpPr>
      <dsp:spPr>
        <a:xfrm>
          <a:off x="1984" y="77844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200" kern="1200" dirty="0" smtClean="0"/>
            <a:t>Σκελετός και μηχανολογικά μέρη</a:t>
          </a:r>
          <a:endParaRPr lang="en-US" sz="3200" kern="1200" dirty="0"/>
        </a:p>
      </dsp:txBody>
      <dsp:txXfrm>
        <a:off x="1984" y="778442"/>
        <a:ext cx="3722005" cy="1861002"/>
      </dsp:txXfrm>
    </dsp:sp>
    <dsp:sp modelId="{E655A7D8-0A01-4A1C-AE1E-E432BF5BAAC7}">
      <dsp:nvSpPr>
        <dsp:cNvPr id="0" name=""/>
        <dsp:cNvSpPr/>
      </dsp:nvSpPr>
      <dsp:spPr>
        <a:xfrm>
          <a:off x="4505610" y="77844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200" kern="1200" dirty="0" smtClean="0"/>
            <a:t>Ηλεκτρονικά</a:t>
          </a:r>
          <a:endParaRPr lang="en-US" sz="3200" kern="1200" dirty="0"/>
        </a:p>
      </dsp:txBody>
      <dsp:txXfrm>
        <a:off x="4505610" y="778442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5F66-69FC-4FF0-A386-5DFC6BFB8265}">
      <dsp:nvSpPr>
        <dsp:cNvPr id="0" name=""/>
        <dsp:cNvSpPr/>
      </dsp:nvSpPr>
      <dsp:spPr>
        <a:xfrm rot="16200000">
          <a:off x="-1577216" y="2580056"/>
          <a:ext cx="3871678" cy="61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41356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300" kern="1200" dirty="0" smtClean="0"/>
            <a:t>Ξύλο </a:t>
          </a:r>
          <a:r>
            <a:rPr lang="el-GR" sz="4300" kern="1200" dirty="0" err="1" smtClean="0"/>
            <a:t>Μπάλσα</a:t>
          </a:r>
          <a:endParaRPr lang="el-GR" sz="4300" kern="1200" dirty="0"/>
        </a:p>
      </dsp:txBody>
      <dsp:txXfrm>
        <a:off x="-1577216" y="2580056"/>
        <a:ext cx="3871678" cy="613820"/>
      </dsp:txXfrm>
    </dsp:sp>
    <dsp:sp modelId="{E088E325-87BE-46E2-8435-B84B8733B608}">
      <dsp:nvSpPr>
        <dsp:cNvPr id="0" name=""/>
        <dsp:cNvSpPr/>
      </dsp:nvSpPr>
      <dsp:spPr>
        <a:xfrm>
          <a:off x="665532" y="951127"/>
          <a:ext cx="3057477" cy="3871678"/>
        </a:xfrm>
        <a:prstGeom prst="rect">
          <a:avLst/>
        </a:prstGeom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54135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Εξαιρετικά ελαφρύ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err="1" smtClean="0"/>
            <a:t>Ευκατέργαστο</a:t>
          </a:r>
          <a:endParaRPr lang="el-GR" sz="2300" kern="1200" dirty="0"/>
        </a:p>
        <a:p>
          <a:pPr marL="1080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Βρίσκεται εύκολα στην αγορά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Ενδείκνυται για την κατασκευή πρωτοτύπων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Ευαίσθητο</a:t>
          </a:r>
          <a:endParaRPr lang="el-GR" sz="2300" kern="1200" dirty="0"/>
        </a:p>
      </dsp:txBody>
      <dsp:txXfrm>
        <a:off x="665532" y="951127"/>
        <a:ext cx="3057477" cy="3871678"/>
      </dsp:txXfrm>
    </dsp:sp>
    <dsp:sp modelId="{CD78AC77-C205-435B-A8CC-4F1335B555F5}">
      <dsp:nvSpPr>
        <dsp:cNvPr id="0" name=""/>
        <dsp:cNvSpPr/>
      </dsp:nvSpPr>
      <dsp:spPr>
        <a:xfrm>
          <a:off x="51712" y="140884"/>
          <a:ext cx="1227641" cy="12276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242D9A-0CDC-4A0B-9157-BEAC484A1FA0}">
      <dsp:nvSpPr>
        <dsp:cNvPr id="0" name=""/>
        <dsp:cNvSpPr/>
      </dsp:nvSpPr>
      <dsp:spPr>
        <a:xfrm rot="16200000">
          <a:off x="2877661" y="2580056"/>
          <a:ext cx="3871678" cy="61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41356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300" kern="1200" dirty="0" smtClean="0"/>
            <a:t>Αλουμίνιο</a:t>
          </a:r>
          <a:endParaRPr lang="el-GR" sz="4300" kern="1200" dirty="0"/>
        </a:p>
      </dsp:txBody>
      <dsp:txXfrm>
        <a:off x="2877661" y="2580056"/>
        <a:ext cx="3871678" cy="613820"/>
      </dsp:txXfrm>
    </dsp:sp>
    <dsp:sp modelId="{8D7B7A96-A462-4ED0-B352-0CF77BF1171B}">
      <dsp:nvSpPr>
        <dsp:cNvPr id="0" name=""/>
        <dsp:cNvSpPr/>
      </dsp:nvSpPr>
      <dsp:spPr>
        <a:xfrm>
          <a:off x="5120410" y="951127"/>
          <a:ext cx="3057477" cy="3871678"/>
        </a:xfrm>
        <a:prstGeom prst="rect">
          <a:avLst/>
        </a:prstGeom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54135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dirty="0" smtClean="0"/>
            <a:t>Ανθεκτικό και σταθερό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dirty="0" smtClean="0"/>
            <a:t>Ενδείκνυται για την κατασκευή του τελικού μοντέλου</a:t>
          </a:r>
          <a:endParaRPr lang="el-GR" alt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alt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dirty="0" smtClean="0"/>
            <a:t>Βαρύτερο</a:t>
          </a:r>
          <a:endParaRPr lang="el-GR" alt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smtClean="0"/>
            <a:t>Δυσεύρετο στην αγορά</a:t>
          </a:r>
          <a:endParaRPr lang="el-GR" altLang="el-GR" sz="2300" kern="1200" dirty="0"/>
        </a:p>
      </dsp:txBody>
      <dsp:txXfrm>
        <a:off x="5120410" y="951127"/>
        <a:ext cx="3057477" cy="3871678"/>
      </dsp:txXfrm>
    </dsp:sp>
    <dsp:sp modelId="{85971FD3-F0DE-4041-8956-526EC359876F}">
      <dsp:nvSpPr>
        <dsp:cNvPr id="0" name=""/>
        <dsp:cNvSpPr/>
      </dsp:nvSpPr>
      <dsp:spPr>
        <a:xfrm>
          <a:off x="4506590" y="140884"/>
          <a:ext cx="1227641" cy="122764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F50CF-A067-4A6D-A400-96E0765594A0}">
      <dsp:nvSpPr>
        <dsp:cNvPr id="0" name=""/>
        <dsp:cNvSpPr/>
      </dsp:nvSpPr>
      <dsp:spPr>
        <a:xfrm>
          <a:off x="78878" y="496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Κατατόπιση</a:t>
          </a:r>
          <a:endParaRPr lang="el-GR" sz="1600" kern="1200" dirty="0"/>
        </a:p>
      </dsp:txBody>
      <dsp:txXfrm>
        <a:off x="106340" y="27958"/>
        <a:ext cx="1507771" cy="882693"/>
      </dsp:txXfrm>
    </dsp:sp>
    <dsp:sp modelId="{6B592170-499D-46D3-9401-21094F5AD6F5}">
      <dsp:nvSpPr>
        <dsp:cNvPr id="0" name=""/>
        <dsp:cNvSpPr/>
      </dsp:nvSpPr>
      <dsp:spPr>
        <a:xfrm>
          <a:off x="1779091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>
        <a:off x="1779091" y="353040"/>
        <a:ext cx="231904" cy="232528"/>
      </dsp:txXfrm>
    </dsp:sp>
    <dsp:sp modelId="{A8F729E7-FE2B-42E8-A823-C8D54884487B}">
      <dsp:nvSpPr>
        <dsp:cNvPr id="0" name=""/>
        <dsp:cNvSpPr/>
      </dsp:nvSpPr>
      <dsp:spPr>
        <a:xfrm>
          <a:off x="2266652" y="496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Εκπαίδευση</a:t>
          </a:r>
          <a:endParaRPr lang="el-GR" sz="1600" kern="1200" dirty="0"/>
        </a:p>
      </dsp:txBody>
      <dsp:txXfrm>
        <a:off x="2294114" y="27958"/>
        <a:ext cx="1507771" cy="882693"/>
      </dsp:txXfrm>
    </dsp:sp>
    <dsp:sp modelId="{2263EB12-80E2-4904-B899-298FF04BEEF0}">
      <dsp:nvSpPr>
        <dsp:cNvPr id="0" name=""/>
        <dsp:cNvSpPr/>
      </dsp:nvSpPr>
      <dsp:spPr>
        <a:xfrm>
          <a:off x="3966864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>
        <a:off x="3966864" y="353040"/>
        <a:ext cx="231904" cy="232528"/>
      </dsp:txXfrm>
    </dsp:sp>
    <dsp:sp modelId="{3E5BCD6A-88C5-43B7-8780-92459A8B438F}">
      <dsp:nvSpPr>
        <dsp:cNvPr id="0" name=""/>
        <dsp:cNvSpPr/>
      </dsp:nvSpPr>
      <dsp:spPr>
        <a:xfrm>
          <a:off x="4454425" y="496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Ανάλυση προβλήματος</a:t>
          </a:r>
          <a:endParaRPr lang="el-GR" sz="1600" kern="1200" dirty="0"/>
        </a:p>
      </dsp:txBody>
      <dsp:txXfrm>
        <a:off x="4481887" y="27958"/>
        <a:ext cx="1507771" cy="882693"/>
      </dsp:txXfrm>
    </dsp:sp>
    <dsp:sp modelId="{6BCA1C46-EC58-4810-9E63-5185526390B0}">
      <dsp:nvSpPr>
        <dsp:cNvPr id="0" name=""/>
        <dsp:cNvSpPr/>
      </dsp:nvSpPr>
      <dsp:spPr>
        <a:xfrm rot="5400000">
          <a:off x="5070127" y="1047501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 rot="-5400000">
        <a:off x="5119509" y="1075630"/>
        <a:ext cx="232528" cy="231904"/>
      </dsp:txXfrm>
    </dsp:sp>
    <dsp:sp modelId="{C89B7242-1E90-4B5E-A19F-362F074B56C7}">
      <dsp:nvSpPr>
        <dsp:cNvPr id="0" name=""/>
        <dsp:cNvSpPr/>
      </dsp:nvSpPr>
      <dsp:spPr>
        <a:xfrm>
          <a:off x="4454425" y="1563191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Σκελετός</a:t>
          </a:r>
          <a:endParaRPr lang="el-GR" sz="1600" kern="1200" dirty="0"/>
        </a:p>
      </dsp:txBody>
      <dsp:txXfrm>
        <a:off x="4481887" y="1590653"/>
        <a:ext cx="1507771" cy="882693"/>
      </dsp:txXfrm>
    </dsp:sp>
    <dsp:sp modelId="{321F03AB-89E0-4EF7-A40D-8A318C26D684}">
      <dsp:nvSpPr>
        <dsp:cNvPr id="0" name=""/>
        <dsp:cNvSpPr/>
      </dsp:nvSpPr>
      <dsp:spPr>
        <a:xfrm rot="10800000">
          <a:off x="3985617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 rot="10800000">
        <a:off x="4085004" y="1915735"/>
        <a:ext cx="231904" cy="232528"/>
      </dsp:txXfrm>
    </dsp:sp>
    <dsp:sp modelId="{4EAEE283-D40A-46C7-9D8E-C55BF0DF6962}">
      <dsp:nvSpPr>
        <dsp:cNvPr id="0" name=""/>
        <dsp:cNvSpPr/>
      </dsp:nvSpPr>
      <dsp:spPr>
        <a:xfrm>
          <a:off x="2266652" y="1563191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Συναρμολόγηση</a:t>
          </a:r>
          <a:endParaRPr lang="el-GR" sz="1600" kern="1200" dirty="0"/>
        </a:p>
      </dsp:txBody>
      <dsp:txXfrm>
        <a:off x="2294114" y="1590653"/>
        <a:ext cx="1507771" cy="882693"/>
      </dsp:txXfrm>
    </dsp:sp>
    <dsp:sp modelId="{A214122B-AD7E-41C7-83FD-EDDAFFB1597C}">
      <dsp:nvSpPr>
        <dsp:cNvPr id="0" name=""/>
        <dsp:cNvSpPr/>
      </dsp:nvSpPr>
      <dsp:spPr>
        <a:xfrm rot="10800000">
          <a:off x="1797843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 rot="10800000">
        <a:off x="1897230" y="1915735"/>
        <a:ext cx="231904" cy="232528"/>
      </dsp:txXfrm>
    </dsp:sp>
    <dsp:sp modelId="{0002DD20-ECB8-42B0-94B6-B12F6FFEC65C}">
      <dsp:nvSpPr>
        <dsp:cNvPr id="0" name=""/>
        <dsp:cNvSpPr/>
      </dsp:nvSpPr>
      <dsp:spPr>
        <a:xfrm>
          <a:off x="78878" y="1563191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Σύστημα Ευστάθειας</a:t>
          </a:r>
          <a:endParaRPr lang="el-GR" sz="1600" kern="1200" dirty="0"/>
        </a:p>
      </dsp:txBody>
      <dsp:txXfrm>
        <a:off x="106340" y="1590653"/>
        <a:ext cx="1507771" cy="882693"/>
      </dsp:txXfrm>
    </dsp:sp>
    <dsp:sp modelId="{E634988A-5278-45DA-A170-A13D673B89AD}">
      <dsp:nvSpPr>
        <dsp:cNvPr id="0" name=""/>
        <dsp:cNvSpPr/>
      </dsp:nvSpPr>
      <dsp:spPr>
        <a:xfrm rot="5400000">
          <a:off x="694580" y="2610197"/>
          <a:ext cx="331291" cy="387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300" kern="1200"/>
        </a:p>
      </dsp:txBody>
      <dsp:txXfrm rot="-5400000">
        <a:off x="743962" y="2638326"/>
        <a:ext cx="232528" cy="231904"/>
      </dsp:txXfrm>
    </dsp:sp>
    <dsp:sp modelId="{44A4600A-E63F-4489-B77E-AE635F676345}">
      <dsp:nvSpPr>
        <dsp:cNvPr id="0" name=""/>
        <dsp:cNvSpPr/>
      </dsp:nvSpPr>
      <dsp:spPr>
        <a:xfrm>
          <a:off x="78878" y="3125886"/>
          <a:ext cx="1562695" cy="937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Βελτιστοποίηση</a:t>
          </a:r>
          <a:endParaRPr lang="el-GR" sz="1600" kern="1200" dirty="0"/>
        </a:p>
      </dsp:txBody>
      <dsp:txXfrm>
        <a:off x="106340" y="3153348"/>
        <a:ext cx="1507771" cy="8826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0BC2D-673C-4610-931B-7D9F11C458EF}">
      <dsp:nvSpPr>
        <dsp:cNvPr id="0" name=""/>
        <dsp:cNvSpPr/>
      </dsp:nvSpPr>
      <dsp:spPr>
        <a:xfrm>
          <a:off x="2458606" y="676668"/>
          <a:ext cx="3033588" cy="3033752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Απαραίτητες στοιχειώδεις γνώσεις</a:t>
          </a:r>
          <a:r>
            <a:rPr lang="el-GR" sz="1100" kern="1200" dirty="0" smtClean="0"/>
            <a:t>:</a:t>
          </a:r>
          <a:endParaRPr lang="el-GR" sz="1100" kern="1200" dirty="0"/>
        </a:p>
      </dsp:txBody>
      <dsp:txXfrm>
        <a:off x="2902865" y="1120951"/>
        <a:ext cx="2145070" cy="2145186"/>
      </dsp:txXfrm>
    </dsp:sp>
    <dsp:sp modelId="{45F13312-AFF2-4F0F-BE75-0A44195BEC05}">
      <dsp:nvSpPr>
        <dsp:cNvPr id="0" name=""/>
        <dsp:cNvSpPr/>
      </dsp:nvSpPr>
      <dsp:spPr>
        <a:xfrm>
          <a:off x="4431185" y="330530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95E395-0FDF-4BA4-98ED-E6EA8BE75173}">
      <dsp:nvSpPr>
        <dsp:cNvPr id="0" name=""/>
        <dsp:cNvSpPr/>
      </dsp:nvSpPr>
      <dsp:spPr>
        <a:xfrm>
          <a:off x="4139367" y="358523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A72A1B-F016-44BD-8C9E-DC31B6287E5E}">
      <dsp:nvSpPr>
        <dsp:cNvPr id="0" name=""/>
        <dsp:cNvSpPr/>
      </dsp:nvSpPr>
      <dsp:spPr>
        <a:xfrm>
          <a:off x="5687597" y="190773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848E2F-248F-40EE-97A0-6389BA5BDCA6}">
      <dsp:nvSpPr>
        <dsp:cNvPr id="0" name=""/>
        <dsp:cNvSpPr/>
      </dsp:nvSpPr>
      <dsp:spPr>
        <a:xfrm>
          <a:off x="5266929" y="3845026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0F666D-2488-43D2-8CA4-066BD39B7F55}">
      <dsp:nvSpPr>
        <dsp:cNvPr id="0" name=""/>
        <dsp:cNvSpPr/>
      </dsp:nvSpPr>
      <dsp:spPr>
        <a:xfrm>
          <a:off x="3701258" y="809830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4E50B4-5272-4439-8F3E-F30B23F47380}">
      <dsp:nvSpPr>
        <dsp:cNvPr id="0" name=""/>
        <dsp:cNvSpPr/>
      </dsp:nvSpPr>
      <dsp:spPr>
        <a:xfrm>
          <a:off x="2690100" y="241690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C4777-D4E6-44BA-9620-1EB15E57BF16}">
      <dsp:nvSpPr>
        <dsp:cNvPr id="0" name=""/>
        <dsp:cNvSpPr/>
      </dsp:nvSpPr>
      <dsp:spPr>
        <a:xfrm>
          <a:off x="1090469" y="388640"/>
          <a:ext cx="1233348" cy="1233324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Φυσική</a:t>
          </a:r>
          <a:endParaRPr lang="el-GR" sz="1700" kern="1200" dirty="0"/>
        </a:p>
      </dsp:txBody>
      <dsp:txXfrm>
        <a:off x="1271089" y="569256"/>
        <a:ext cx="872108" cy="872092"/>
      </dsp:txXfrm>
    </dsp:sp>
    <dsp:sp modelId="{B32344FF-5ABD-4249-9C93-9E7BA52699F8}">
      <dsp:nvSpPr>
        <dsp:cNvPr id="0" name=""/>
        <dsp:cNvSpPr/>
      </dsp:nvSpPr>
      <dsp:spPr>
        <a:xfrm>
          <a:off x="4090179" y="820692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81A08-5064-42DF-A3D9-CCEEB72631FD}">
      <dsp:nvSpPr>
        <dsp:cNvPr id="0" name=""/>
        <dsp:cNvSpPr/>
      </dsp:nvSpPr>
      <dsp:spPr>
        <a:xfrm>
          <a:off x="2386606" y="3052942"/>
          <a:ext cx="609829" cy="6100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D49995-4094-4987-A814-EA2712171798}">
      <dsp:nvSpPr>
        <dsp:cNvPr id="0" name=""/>
        <dsp:cNvSpPr/>
      </dsp:nvSpPr>
      <dsp:spPr>
        <a:xfrm>
          <a:off x="5473736" y="98200"/>
          <a:ext cx="1665402" cy="171248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Ηλεκτρονικά</a:t>
          </a:r>
          <a:endParaRPr lang="el-GR" sz="1600" kern="1200" dirty="0"/>
        </a:p>
      </dsp:txBody>
      <dsp:txXfrm>
        <a:off x="5717628" y="348987"/>
        <a:ext cx="1177618" cy="1210909"/>
      </dsp:txXfrm>
    </dsp:sp>
    <dsp:sp modelId="{BB8FC7EF-DE4F-4636-9AA0-31B83586CB51}">
      <dsp:nvSpPr>
        <dsp:cNvPr id="0" name=""/>
        <dsp:cNvSpPr/>
      </dsp:nvSpPr>
      <dsp:spPr>
        <a:xfrm>
          <a:off x="5253250" y="1495422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8F48B6-3D00-41BC-94B4-95002761EA48}">
      <dsp:nvSpPr>
        <dsp:cNvPr id="0" name=""/>
        <dsp:cNvSpPr/>
      </dsp:nvSpPr>
      <dsp:spPr>
        <a:xfrm>
          <a:off x="2170582" y="1540773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8C472A-D6E6-4788-8FAE-61FB4198B712}">
      <dsp:nvSpPr>
        <dsp:cNvPr id="0" name=""/>
        <dsp:cNvSpPr/>
      </dsp:nvSpPr>
      <dsp:spPr>
        <a:xfrm>
          <a:off x="4579315" y="3296483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51B102-3802-4762-8420-63FD277BF47F}">
      <dsp:nvSpPr>
        <dsp:cNvPr id="0" name=""/>
        <dsp:cNvSpPr/>
      </dsp:nvSpPr>
      <dsp:spPr>
        <a:xfrm>
          <a:off x="6131021" y="2202801"/>
          <a:ext cx="1233348" cy="1233324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smtClean="0"/>
            <a:t>C++</a:t>
          </a:r>
          <a:endParaRPr lang="el-GR" sz="1700" kern="1200"/>
        </a:p>
      </dsp:txBody>
      <dsp:txXfrm>
        <a:off x="6311641" y="2383417"/>
        <a:ext cx="872108" cy="872092"/>
      </dsp:txXfrm>
    </dsp:sp>
    <dsp:sp modelId="{6F020516-96FB-4899-89FB-830FCAB001E6}">
      <dsp:nvSpPr>
        <dsp:cNvPr id="0" name=""/>
        <dsp:cNvSpPr/>
      </dsp:nvSpPr>
      <dsp:spPr>
        <a:xfrm>
          <a:off x="6036071" y="273236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5CF471-F673-4DB5-B451-8FDA2C902E49}">
      <dsp:nvSpPr>
        <dsp:cNvPr id="0" name=""/>
        <dsp:cNvSpPr/>
      </dsp:nvSpPr>
      <dsp:spPr>
        <a:xfrm>
          <a:off x="658423" y="2620892"/>
          <a:ext cx="1797592" cy="175355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Συστήματα Αυτομάτου Ελέγχου</a:t>
          </a:r>
          <a:endParaRPr lang="el-GR" sz="1700" kern="1200" dirty="0"/>
        </a:p>
      </dsp:txBody>
      <dsp:txXfrm>
        <a:off x="921674" y="2877694"/>
        <a:ext cx="1271090" cy="1239949"/>
      </dsp:txXfrm>
    </dsp:sp>
    <dsp:sp modelId="{D4CD0561-324D-40BD-AC10-BF4888F0DA7A}">
      <dsp:nvSpPr>
        <dsp:cNvPr id="0" name=""/>
        <dsp:cNvSpPr/>
      </dsp:nvSpPr>
      <dsp:spPr>
        <a:xfrm>
          <a:off x="4693191" y="3889384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29E01-E148-404C-8422-D7875C20F750}">
      <dsp:nvSpPr>
        <dsp:cNvPr id="0" name=""/>
        <dsp:cNvSpPr/>
      </dsp:nvSpPr>
      <dsp:spPr>
        <a:xfrm>
          <a:off x="0" y="0"/>
          <a:ext cx="6995160" cy="851073"/>
        </a:xfrm>
        <a:prstGeom prst="roundRect">
          <a:avLst>
            <a:gd name="adj" fmla="val 10000"/>
          </a:avLst>
        </a:prstGeom>
        <a:solidFill>
          <a:srgbClr val="FF53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Σχεδίαση μιας πρώτης μορφής σκελετού.</a:t>
          </a:r>
          <a:endParaRPr lang="el-GR" sz="2700" kern="1200" dirty="0"/>
        </a:p>
      </dsp:txBody>
      <dsp:txXfrm>
        <a:off x="24927" y="24927"/>
        <a:ext cx="6076785" cy="801219"/>
      </dsp:txXfrm>
    </dsp:sp>
    <dsp:sp modelId="{F194BBA3-6634-4164-92E3-69E0D8D5F8E0}">
      <dsp:nvSpPr>
        <dsp:cNvPr id="0" name=""/>
        <dsp:cNvSpPr/>
      </dsp:nvSpPr>
      <dsp:spPr>
        <a:xfrm>
          <a:off x="617219" y="992919"/>
          <a:ext cx="6995160" cy="851073"/>
        </a:xfrm>
        <a:prstGeom prst="roundRect">
          <a:avLst>
            <a:gd name="adj" fmla="val 10000"/>
          </a:avLst>
        </a:prstGeom>
        <a:solidFill>
          <a:srgbClr val="FF53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Εύρεση υλικών για το σκελετό.</a:t>
          </a:r>
          <a:endParaRPr lang="el-GR" sz="2700" kern="1200" dirty="0"/>
        </a:p>
      </dsp:txBody>
      <dsp:txXfrm>
        <a:off x="642146" y="1017846"/>
        <a:ext cx="5774888" cy="801219"/>
      </dsp:txXfrm>
    </dsp:sp>
    <dsp:sp modelId="{563EA514-7BCA-4A1A-B4CE-4FCE0C3C538B}">
      <dsp:nvSpPr>
        <dsp:cNvPr id="0" name=""/>
        <dsp:cNvSpPr/>
      </dsp:nvSpPr>
      <dsp:spPr>
        <a:xfrm>
          <a:off x="1234439" y="1985838"/>
          <a:ext cx="6995160" cy="851073"/>
        </a:xfrm>
        <a:prstGeom prst="roundRect">
          <a:avLst>
            <a:gd name="adj" fmla="val 10000"/>
          </a:avLst>
        </a:prstGeom>
        <a:solidFill>
          <a:srgbClr val="FF53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Κατασκευή του σκελετού.</a:t>
          </a:r>
          <a:endParaRPr lang="el-GR" sz="2700" kern="1200" dirty="0"/>
        </a:p>
      </dsp:txBody>
      <dsp:txXfrm>
        <a:off x="1259366" y="2010765"/>
        <a:ext cx="5774888" cy="801219"/>
      </dsp:txXfrm>
    </dsp:sp>
    <dsp:sp modelId="{37B3DA64-D680-4CF8-9F71-1808FA77581F}">
      <dsp:nvSpPr>
        <dsp:cNvPr id="0" name=""/>
        <dsp:cNvSpPr/>
      </dsp:nvSpPr>
      <dsp:spPr>
        <a:xfrm>
          <a:off x="6441962" y="645397"/>
          <a:ext cx="553197" cy="553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500" kern="1200"/>
        </a:p>
      </dsp:txBody>
      <dsp:txXfrm>
        <a:off x="6566431" y="645397"/>
        <a:ext cx="304259" cy="416281"/>
      </dsp:txXfrm>
    </dsp:sp>
    <dsp:sp modelId="{F3E627C5-6E59-4A41-A5BF-380E8B55A09D}">
      <dsp:nvSpPr>
        <dsp:cNvPr id="0" name=""/>
        <dsp:cNvSpPr/>
      </dsp:nvSpPr>
      <dsp:spPr>
        <a:xfrm>
          <a:off x="7059182" y="1632642"/>
          <a:ext cx="553197" cy="553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500" kern="1200"/>
        </a:p>
      </dsp:txBody>
      <dsp:txXfrm>
        <a:off x="7183651" y="1632642"/>
        <a:ext cx="304259" cy="4162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9F24C-D033-4143-A8F6-B12498FB224A}">
      <dsp:nvSpPr>
        <dsp:cNvPr id="0" name=""/>
        <dsp:cNvSpPr/>
      </dsp:nvSpPr>
      <dsp:spPr>
        <a:xfrm>
          <a:off x="40" y="65546"/>
          <a:ext cx="3845569" cy="1012226"/>
        </a:xfrm>
        <a:prstGeom prst="rect">
          <a:avLst/>
        </a:prstGeom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Αυτόματος Πιλότος</a:t>
          </a:r>
          <a:endParaRPr lang="el-GR" sz="2800" kern="1200" dirty="0"/>
        </a:p>
      </dsp:txBody>
      <dsp:txXfrm>
        <a:off x="40" y="65546"/>
        <a:ext cx="3845569" cy="1012226"/>
      </dsp:txXfrm>
    </dsp:sp>
    <dsp:sp modelId="{7CA18C5C-7248-4F6A-AD7F-217CDFA349AA}">
      <dsp:nvSpPr>
        <dsp:cNvPr id="0" name=""/>
        <dsp:cNvSpPr/>
      </dsp:nvSpPr>
      <dsp:spPr>
        <a:xfrm>
          <a:off x="40" y="1077773"/>
          <a:ext cx="3845569" cy="2920679"/>
        </a:xfrm>
        <a:prstGeom prst="rect">
          <a:avLst/>
        </a:prstGeom>
        <a:solidFill>
          <a:srgbClr val="FFDDAB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800" kern="1200" dirty="0" smtClean="0"/>
            <a:t>Ισορροπεί το </a:t>
          </a:r>
          <a:r>
            <a:rPr lang="en-US" sz="2800" kern="1200" dirty="0" err="1" smtClean="0"/>
            <a:t>Quadcopter</a:t>
          </a:r>
          <a:r>
            <a:rPr lang="en-US" sz="2800" kern="1200" dirty="0" smtClean="0"/>
            <a:t> </a:t>
          </a:r>
          <a:r>
            <a:rPr lang="el-GR" sz="2800" kern="1200" dirty="0" smtClean="0"/>
            <a:t>στο χώρο με δεδομένα από τους αισθητήρες.</a:t>
          </a: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sz="2800" kern="1200" dirty="0"/>
        </a:p>
      </dsp:txBody>
      <dsp:txXfrm>
        <a:off x="40" y="1077773"/>
        <a:ext cx="3845569" cy="2920679"/>
      </dsp:txXfrm>
    </dsp:sp>
    <dsp:sp modelId="{C055A7F7-6401-44DB-8776-B04CF4105841}">
      <dsp:nvSpPr>
        <dsp:cNvPr id="0" name=""/>
        <dsp:cNvSpPr/>
      </dsp:nvSpPr>
      <dsp:spPr>
        <a:xfrm>
          <a:off x="4383989" y="65546"/>
          <a:ext cx="3845569" cy="1012226"/>
        </a:xfrm>
        <a:prstGeom prst="rect">
          <a:avLst/>
        </a:prstGeom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Αντίδραση στις οδηγίες του χρήστη</a:t>
          </a:r>
          <a:endParaRPr lang="el-GR" sz="2800" kern="1200" dirty="0"/>
        </a:p>
      </dsp:txBody>
      <dsp:txXfrm>
        <a:off x="4383989" y="65546"/>
        <a:ext cx="3845569" cy="1012226"/>
      </dsp:txXfrm>
    </dsp:sp>
    <dsp:sp modelId="{286EC54D-9DE4-4010-988D-EE17F0BC6CA2}">
      <dsp:nvSpPr>
        <dsp:cNvPr id="0" name=""/>
        <dsp:cNvSpPr/>
      </dsp:nvSpPr>
      <dsp:spPr>
        <a:xfrm>
          <a:off x="4383989" y="1077773"/>
          <a:ext cx="3845569" cy="2920679"/>
        </a:xfrm>
        <a:prstGeom prst="rect">
          <a:avLst/>
        </a:prstGeom>
        <a:solidFill>
          <a:srgbClr val="FFDDAB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800" kern="1200" dirty="0" smtClean="0"/>
            <a:t>Εφικτό με την ολοκλήρωση του συστήματος τηλεχειρισμού.</a:t>
          </a:r>
          <a:endParaRPr lang="el-GR" sz="2800" kern="1200" dirty="0"/>
        </a:p>
      </dsp:txBody>
      <dsp:txXfrm>
        <a:off x="4383989" y="1077773"/>
        <a:ext cx="3845569" cy="29206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E49D-E59B-4A26-BF95-B52D7C1DE8BB}">
      <dsp:nvSpPr>
        <dsp:cNvPr id="0" name=""/>
        <dsp:cNvSpPr/>
      </dsp:nvSpPr>
      <dsp:spPr>
        <a:xfrm rot="5400000">
          <a:off x="3371204" y="113171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Δοκιμαστικές Πτήσεις</a:t>
          </a:r>
          <a:endParaRPr lang="el-GR" sz="1300" kern="1200" dirty="0"/>
        </a:p>
      </dsp:txBody>
      <dsp:txXfrm rot="-5400000">
        <a:off x="3719154" y="270745"/>
        <a:ext cx="1038863" cy="1194095"/>
      </dsp:txXfrm>
    </dsp:sp>
    <dsp:sp modelId="{C88ABDD2-B27C-4AB7-AD90-6596B80C9F83}">
      <dsp:nvSpPr>
        <dsp:cNvPr id="0" name=""/>
        <dsp:cNvSpPr/>
      </dsp:nvSpPr>
      <dsp:spPr>
        <a:xfrm>
          <a:off x="5039005" y="347364"/>
          <a:ext cx="1935995" cy="104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342AB-BAA5-4AE4-A41C-F76FD010165E}">
      <dsp:nvSpPr>
        <dsp:cNvPr id="0" name=""/>
        <dsp:cNvSpPr/>
      </dsp:nvSpPr>
      <dsp:spPr>
        <a:xfrm rot="5400000">
          <a:off x="1741221" y="113171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4696"/>
                <a:lumOff val="608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4696"/>
                <a:lumOff val="608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4696"/>
                <a:lumOff val="60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3600" kern="1200"/>
        </a:p>
      </dsp:txBody>
      <dsp:txXfrm rot="-5400000">
        <a:off x="2089171" y="270745"/>
        <a:ext cx="1038863" cy="1194095"/>
      </dsp:txXfrm>
    </dsp:sp>
    <dsp:sp modelId="{1C1D617D-E0EB-4272-8181-86B9930BD9A4}">
      <dsp:nvSpPr>
        <dsp:cNvPr id="0" name=""/>
        <dsp:cNvSpPr/>
      </dsp:nvSpPr>
      <dsp:spPr>
        <a:xfrm rot="5400000">
          <a:off x="2553090" y="1585638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9391"/>
                <a:lumOff val="1217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9391"/>
                <a:lumOff val="1217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9391"/>
                <a:lumOff val="121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Νέες Ιδέες</a:t>
          </a:r>
          <a:endParaRPr lang="el-GR" sz="1300" kern="1200" dirty="0"/>
        </a:p>
      </dsp:txBody>
      <dsp:txXfrm rot="-5400000">
        <a:off x="2901040" y="1743212"/>
        <a:ext cx="1038863" cy="1194095"/>
      </dsp:txXfrm>
    </dsp:sp>
    <dsp:sp modelId="{A6E8E82F-D8A6-47D4-85A7-39BDBDD4DCB4}">
      <dsp:nvSpPr>
        <dsp:cNvPr id="0" name=""/>
        <dsp:cNvSpPr/>
      </dsp:nvSpPr>
      <dsp:spPr>
        <a:xfrm>
          <a:off x="729854" y="1819831"/>
          <a:ext cx="1873544" cy="104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Επίλυση Προβλημάτων</a:t>
          </a:r>
          <a:endParaRPr lang="el-GR" sz="1300" kern="1200" dirty="0"/>
        </a:p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Προσθήκη Δυνατοτήτων</a:t>
          </a:r>
          <a:endParaRPr lang="el-GR" sz="1300" kern="1200" dirty="0"/>
        </a:p>
      </dsp:txBody>
      <dsp:txXfrm>
        <a:off x="729854" y="1819831"/>
        <a:ext cx="1873544" cy="1040857"/>
      </dsp:txXfrm>
    </dsp:sp>
    <dsp:sp modelId="{7A3F301C-DA32-42B5-AF34-20921AEFC15B}">
      <dsp:nvSpPr>
        <dsp:cNvPr id="0" name=""/>
        <dsp:cNvSpPr/>
      </dsp:nvSpPr>
      <dsp:spPr>
        <a:xfrm rot="5400000">
          <a:off x="4183073" y="1585638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14087"/>
                <a:lumOff val="1825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14087"/>
                <a:lumOff val="1825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14087"/>
                <a:lumOff val="182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3600" kern="1200"/>
        </a:p>
      </dsp:txBody>
      <dsp:txXfrm rot="-5400000">
        <a:off x="4531023" y="1743212"/>
        <a:ext cx="1038863" cy="1194095"/>
      </dsp:txXfrm>
    </dsp:sp>
    <dsp:sp modelId="{2A404F2C-387D-40CE-9C4D-6B40DD13BDA8}">
      <dsp:nvSpPr>
        <dsp:cNvPr id="0" name=""/>
        <dsp:cNvSpPr/>
      </dsp:nvSpPr>
      <dsp:spPr>
        <a:xfrm rot="5400000">
          <a:off x="3371204" y="3058104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18782"/>
                <a:lumOff val="2434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18782"/>
                <a:lumOff val="2434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18782"/>
                <a:lumOff val="243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Διορθώσεις</a:t>
          </a:r>
          <a:endParaRPr lang="el-GR" sz="1300" kern="1200" dirty="0"/>
        </a:p>
      </dsp:txBody>
      <dsp:txXfrm rot="-5400000">
        <a:off x="3719154" y="3215678"/>
        <a:ext cx="1038863" cy="1194095"/>
      </dsp:txXfrm>
    </dsp:sp>
    <dsp:sp modelId="{261105BE-612E-4478-9B07-8405676A457B}">
      <dsp:nvSpPr>
        <dsp:cNvPr id="0" name=""/>
        <dsp:cNvSpPr/>
      </dsp:nvSpPr>
      <dsp:spPr>
        <a:xfrm>
          <a:off x="5039005" y="3292297"/>
          <a:ext cx="1935995" cy="104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Σε </a:t>
          </a:r>
          <a:r>
            <a:rPr lang="el-GR" sz="1300" kern="1200" dirty="0" err="1" smtClean="0"/>
            <a:t>ό,τι</a:t>
          </a:r>
          <a:r>
            <a:rPr lang="el-GR" sz="1300" kern="1200" dirty="0" smtClean="0"/>
            <a:t> χρειαστεί.</a:t>
          </a:r>
          <a:endParaRPr lang="el-GR" sz="1300" kern="1200" dirty="0"/>
        </a:p>
      </dsp:txBody>
      <dsp:txXfrm>
        <a:off x="5039005" y="3292297"/>
        <a:ext cx="1935995" cy="1040857"/>
      </dsp:txXfrm>
    </dsp:sp>
    <dsp:sp modelId="{A73888ED-3296-4833-AEC7-D8B12C474DA0}">
      <dsp:nvSpPr>
        <dsp:cNvPr id="0" name=""/>
        <dsp:cNvSpPr/>
      </dsp:nvSpPr>
      <dsp:spPr>
        <a:xfrm rot="5400000">
          <a:off x="1741221" y="3058104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23478"/>
                <a:lumOff val="3042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23478"/>
                <a:lumOff val="3042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23478"/>
                <a:lumOff val="304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3600" kern="1200"/>
        </a:p>
      </dsp:txBody>
      <dsp:txXfrm rot="-5400000">
        <a:off x="2089171" y="3215678"/>
        <a:ext cx="1038863" cy="119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DDB90-B42D-4ECD-A029-618615E0737F}" type="datetimeFigureOut">
              <a:rPr lang="el-GR" smtClean="0"/>
              <a:t>31/10/2013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892-E257-41ED-8E36-D38449F6BC0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167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38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88275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19767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219307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12626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238414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21811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39055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53081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99658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294120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008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90287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656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80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129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673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816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19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0079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3462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02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584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621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9007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1097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4481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262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5926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1650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9781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3353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56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9385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079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1747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62324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7196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5228929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138739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5456279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354527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73669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1373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52086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112445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21222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9409931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066195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09136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3691385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008947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2444055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0858088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04084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16105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359632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6432656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8077087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725101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3922204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9000501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984377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932912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454086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4091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35380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387398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0112266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49406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0399892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9532857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940159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6203939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0733149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1974548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5493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4588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769829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2877331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6982561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2974484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8010026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605165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509191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04781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0405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42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21988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2907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07124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0267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693995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77697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92641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3678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19426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43322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535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25487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0526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59316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95750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845625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08449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64429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98352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69001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27695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30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83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18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94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79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2569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505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9652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5786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815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6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0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84213" y="69215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l-GR" sz="6600" b="1">
                <a:solidFill>
                  <a:srgbClr val="000000"/>
                </a:solidFill>
              </a:rPr>
              <a:t>Quadcopter Project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403350" y="3857625"/>
            <a:ext cx="64008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r>
              <a:rPr lang="el-GR" altLang="el-GR" sz="3200" i="1">
                <a:solidFill>
                  <a:srgbClr val="898989"/>
                </a:solidFill>
              </a:rPr>
              <a:t>Παρουσίαση απαραίτητων υλικών &amp; Σχεδίου δράσης</a:t>
            </a:r>
          </a:p>
        </p:txBody>
      </p:sp>
      <p:sp>
        <p:nvSpPr>
          <p:cNvPr id="2052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84325"/>
          </a:xfrm>
        </p:spPr>
        <p:txBody>
          <a:bodyPr/>
          <a:lstStyle/>
          <a:p>
            <a:pPr eaLnBrk="1" hangingPunct="1"/>
            <a:r>
              <a:rPr lang="el-GR" altLang="el-GR" sz="3200" smtClean="0"/>
              <a:t>Κοτζαμανίδης Ορέστης</a:t>
            </a:r>
            <a:br>
              <a:rPr lang="el-GR" altLang="el-GR" sz="3200" smtClean="0"/>
            </a:br>
            <a:r>
              <a:rPr lang="el-GR" altLang="el-GR" sz="3200" smtClean="0"/>
              <a:t>Σαμπαζιώτης Σαββας</a:t>
            </a:r>
            <a:endParaRPr lang="en-US" altLang="el-GR" sz="3200" smtClean="0"/>
          </a:p>
        </p:txBody>
      </p:sp>
      <p:sp>
        <p:nvSpPr>
          <p:cNvPr id="2053" name="Subtitle 5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714375"/>
          </a:xfrm>
        </p:spPr>
        <p:txBody>
          <a:bodyPr/>
          <a:lstStyle/>
          <a:p>
            <a:pPr eaLnBrk="1" hangingPunct="1"/>
            <a:r>
              <a:rPr lang="el-GR" altLang="el-GR" smtClean="0"/>
              <a:t>  </a:t>
            </a:r>
            <a:endParaRPr lang="en-US" altLang="el-GR" smtClean="0"/>
          </a:p>
        </p:txBody>
      </p:sp>
    </p:spTree>
    <p:extLst>
      <p:ext uri="{BB962C8B-B14F-4D97-AF65-F5344CB8AC3E}">
        <p14:creationId xmlns:p14="http://schemas.microsoft.com/office/powerpoint/2010/main" val="4161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l-GR" b="1" dirty="0" smtClean="0"/>
              <a:t>0. Steps o</a:t>
            </a:r>
            <a:r>
              <a:rPr lang="el-GR" altLang="el-GR" b="1" dirty="0" smtClean="0"/>
              <a:t>f</a:t>
            </a:r>
            <a:r>
              <a:rPr lang="en-US" altLang="el-GR" b="1" dirty="0" smtClean="0"/>
              <a:t> Development</a:t>
            </a:r>
            <a:endParaRPr lang="el-GR" altLang="el-GR" b="1" dirty="0" smtClean="0"/>
          </a:p>
        </p:txBody>
      </p:sp>
      <p:graphicFrame>
        <p:nvGraphicFramePr>
          <p:cNvPr id="7" name="Διάγραμμα 6"/>
          <p:cNvGraphicFramePr/>
          <p:nvPr>
            <p:extLst>
              <p:ext uri="{D42A27DB-BD31-4B8C-83A1-F6EECF244321}">
                <p14:modId xmlns:p14="http://schemas.microsoft.com/office/powerpoint/2010/main" val="3439542915"/>
              </p:ext>
            </p:extLst>
          </p:nvPr>
        </p:nvGraphicFramePr>
        <p:xfrm>
          <a:off x="1547664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53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/>
              <a:t>1. Κατατόπιση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17638"/>
            <a:ext cx="8229600" cy="496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25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fontAlgn="base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/>
          </a:p>
          <a:p>
            <a:pPr marL="72000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800" dirty="0"/>
              <a:t>Τι είναι αυτό με το οποίο θέλουμε να ασχοληθούμε;</a:t>
            </a:r>
          </a:p>
          <a:p>
            <a:pPr marL="72000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800" dirty="0"/>
              <a:t>Πηγές πληροφοριών:</a:t>
            </a:r>
          </a:p>
          <a:p>
            <a:pPr marL="1084263" lvl="1" indent="-3429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l-GR" altLang="el-GR" sz="2000" dirty="0"/>
              <a:t>  Σχετικές σελίδες το </a:t>
            </a:r>
            <a:r>
              <a:rPr lang="en-US" altLang="el-GR" sz="2000" dirty="0"/>
              <a:t>Internet</a:t>
            </a:r>
            <a:endParaRPr lang="el-GR" altLang="el-GR" sz="2800" dirty="0"/>
          </a:p>
          <a:p>
            <a:pPr marL="1215000" lvl="2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l-GR" altLang="el-GR" sz="2000" dirty="0" err="1"/>
              <a:t>YouΤube</a:t>
            </a:r>
            <a:endParaRPr lang="el-GR" altLang="el-GR" sz="2000" dirty="0"/>
          </a:p>
          <a:p>
            <a:pPr marL="1215000" lvl="2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l-GR" altLang="el-GR" sz="2000" dirty="0"/>
              <a:t>Διπλωματικές εργασίες </a:t>
            </a:r>
            <a:r>
              <a:rPr lang="en-US" altLang="el-GR" sz="2000" dirty="0"/>
              <a:t> </a:t>
            </a:r>
            <a:r>
              <a:rPr lang="el-GR" altLang="el-GR" sz="2000" dirty="0"/>
              <a:t>( </a:t>
            </a:r>
            <a:r>
              <a:rPr lang="el-GR" altLang="el-GR" sz="2000" dirty="0" err="1"/>
              <a:t>Lobachevsky</a:t>
            </a:r>
            <a:r>
              <a:rPr lang="el-GR" altLang="el-GR" sz="2000" dirty="0"/>
              <a:t> )</a:t>
            </a:r>
          </a:p>
          <a:p>
            <a:pPr marL="72000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800" dirty="0"/>
              <a:t>Τι δυσκολίες είναι πολύ πιθανό να αντιμετωπίσουμε;</a:t>
            </a:r>
          </a:p>
          <a:p>
            <a:pPr marL="72000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800" dirty="0"/>
              <a:t>Τι υλικά θα χρειαστούμε;</a:t>
            </a:r>
          </a:p>
          <a:p>
            <a:pPr defTabSz="449263" fontAlgn="base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/>
          </a:p>
        </p:txBody>
      </p:sp>
    </p:spTree>
    <p:extLst>
      <p:ext uri="{BB962C8B-B14F-4D97-AF65-F5344CB8AC3E}">
        <p14:creationId xmlns:p14="http://schemas.microsoft.com/office/powerpoint/2010/main" val="1161288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/>
              <a:t>2. Εκπαίδευση</a:t>
            </a:r>
          </a:p>
        </p:txBody>
      </p:sp>
      <p:graphicFrame>
        <p:nvGraphicFramePr>
          <p:cNvPr id="4" name="Διάγραμμα 3"/>
          <p:cNvGraphicFramePr/>
          <p:nvPr>
            <p:extLst>
              <p:ext uri="{D42A27DB-BD31-4B8C-83A1-F6EECF244321}">
                <p14:modId xmlns:p14="http://schemas.microsoft.com/office/powerpoint/2010/main" val="1892997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390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3. Ανάλυση </a:t>
            </a:r>
            <a:r>
              <a:rPr lang="el-GR" altLang="el-GR" sz="4400" b="1" dirty="0" smtClean="0"/>
              <a:t>προβλήματος </a:t>
            </a:r>
            <a:r>
              <a:rPr lang="el-GR" altLang="el-GR" sz="4400" dirty="0" smtClean="0"/>
              <a:t>1/2</a:t>
            </a:r>
            <a:endParaRPr lang="el-GR" altLang="el-GR" sz="4400" dirty="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altLang="el-GR" sz="3000" dirty="0" smtClean="0"/>
              <a:t>Διάσπαση </a:t>
            </a:r>
            <a:r>
              <a:rPr lang="el-GR" altLang="el-GR" sz="3000" dirty="0"/>
              <a:t>του έργου σε περισσότερα απλούστατα προβλήματα που στο τέλος θα συντεθούν.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 marL="215900" indent="-215900">
              <a:spcBef>
                <a:spcPts val="800"/>
              </a:spcBef>
              <a:buFont typeface="Times New Roman" pitchFamily="16" charset="0"/>
              <a:buAutoNum type="arabicPeriod"/>
            </a:pPr>
            <a:r>
              <a:rPr lang="el-GR" altLang="el-GR" sz="3000" dirty="0"/>
              <a:t> </a:t>
            </a:r>
            <a:r>
              <a:rPr lang="el-GR" altLang="el-GR" sz="2800" dirty="0"/>
              <a:t>Εξοικείωση με τα </a:t>
            </a:r>
            <a:r>
              <a:rPr lang="el-GR" altLang="el-GR" sz="2800" dirty="0" smtClean="0"/>
              <a:t>υλικά.</a:t>
            </a:r>
            <a:endParaRPr lang="el-GR" altLang="el-GR" sz="2800" dirty="0"/>
          </a:p>
          <a:p>
            <a:pPr marL="215900" indent="-215900">
              <a:spcBef>
                <a:spcPts val="800"/>
              </a:spcBef>
              <a:buFont typeface="Times New Roman" pitchFamily="16" charset="0"/>
              <a:buAutoNum type="arabicPeriod"/>
            </a:pPr>
            <a:r>
              <a:rPr lang="el-GR" altLang="el-GR" sz="2800" dirty="0"/>
              <a:t> Ανάπτυξη των κατάλληλων </a:t>
            </a:r>
            <a:r>
              <a:rPr lang="el-GR" altLang="el-GR" sz="2800" dirty="0" smtClean="0"/>
              <a:t>βιβλιοθηκών</a:t>
            </a:r>
            <a:r>
              <a:rPr lang="en-US" altLang="el-GR" sz="2800" dirty="0" smtClean="0"/>
              <a:t> </a:t>
            </a:r>
            <a:r>
              <a:rPr lang="el-GR" altLang="el-GR" sz="2800" dirty="0" smtClean="0"/>
              <a:t>κώδικα.</a:t>
            </a:r>
            <a:endParaRPr lang="el-GR" altLang="el-GR" sz="2800" dirty="0"/>
          </a:p>
          <a:p>
            <a:pPr marL="215900" indent="-215900">
              <a:spcBef>
                <a:spcPts val="800"/>
              </a:spcBef>
              <a:buFont typeface="Times New Roman" pitchFamily="16" charset="0"/>
              <a:buAutoNum type="arabicPeriod"/>
            </a:pPr>
            <a:r>
              <a:rPr lang="el-GR" altLang="el-GR" sz="2800" dirty="0"/>
              <a:t> Αναγνώριση των ιδιαιτεροτήτων </a:t>
            </a:r>
            <a:r>
              <a:rPr lang="el-GR" altLang="el-GR" sz="2800" dirty="0" smtClean="0"/>
              <a:t>τους.</a:t>
            </a:r>
            <a:endParaRPr lang="el-GR" altLang="el-GR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</p:txBody>
      </p:sp>
    </p:spTree>
    <p:extLst>
      <p:ext uri="{BB962C8B-B14F-4D97-AF65-F5344CB8AC3E}">
        <p14:creationId xmlns:p14="http://schemas.microsoft.com/office/powerpoint/2010/main" val="185794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/>
              <a:t>3. Ανάλυση </a:t>
            </a:r>
            <a:r>
              <a:rPr lang="el-GR" altLang="el-GR" sz="4400" b="1" dirty="0" smtClean="0"/>
              <a:t>προβλήματος </a:t>
            </a:r>
            <a:r>
              <a:rPr lang="el-GR" altLang="el-GR" sz="4400" dirty="0" smtClean="0"/>
              <a:t>2/2</a:t>
            </a:r>
            <a:endParaRPr lang="el-GR" altLang="el-GR" sz="4400" dirty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58687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fontAlgn="base">
              <a:spcAft>
                <a:spcPct val="0"/>
              </a:spcAft>
              <a:buSzPct val="100000"/>
            </a:pPr>
            <a:r>
              <a:rPr lang="el-GR" altLang="el-GR" sz="3000" dirty="0"/>
              <a:t>Τέτοια </a:t>
            </a:r>
            <a:r>
              <a:rPr lang="el-GR" altLang="el-GR" sz="3000" dirty="0" err="1"/>
              <a:t>υποπροβλήματα</a:t>
            </a:r>
            <a:r>
              <a:rPr lang="el-GR" altLang="el-GR" sz="3000" dirty="0"/>
              <a:t> είναι:</a:t>
            </a:r>
          </a:p>
          <a:p>
            <a:pPr defTabSz="449263" fontAlgn="base">
              <a:spcAft>
                <a:spcPct val="0"/>
              </a:spcAft>
              <a:buSzPct val="100000"/>
            </a:pPr>
            <a:endParaRPr lang="el-GR" altLang="el-GR" sz="3000" dirty="0"/>
          </a:p>
          <a:p>
            <a:pPr marL="342900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l-GR" altLang="el-GR" sz="3000" dirty="0"/>
          </a:p>
          <a:p>
            <a:pPr marL="342900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/>
              <a:t>Έλεγχος συμπεριφοράς κινητήρων</a:t>
            </a:r>
            <a:r>
              <a:rPr lang="en-US" altLang="el-GR" sz="2400" dirty="0"/>
              <a:t> </a:t>
            </a:r>
            <a:r>
              <a:rPr lang="el-GR" altLang="el-GR" sz="2400" dirty="0"/>
              <a:t>και </a:t>
            </a:r>
            <a:r>
              <a:rPr lang="en-US" altLang="el-GR" sz="2400" dirty="0"/>
              <a:t>ESCs</a:t>
            </a:r>
            <a:r>
              <a:rPr lang="el-GR" altLang="el-GR" sz="2400" dirty="0"/>
              <a:t>.</a:t>
            </a:r>
          </a:p>
          <a:p>
            <a:pPr marL="342900" indent="-342900" defTabSz="449263" fontAlgn="base">
              <a:spcAft>
                <a:spcPct val="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l-GR" sz="2400" dirty="0"/>
          </a:p>
          <a:p>
            <a:pPr marL="342900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/>
              <a:t>Κώδικας διαχείρισης ομάδας τεσσάρων κινητήρων.</a:t>
            </a:r>
          </a:p>
          <a:p>
            <a:pPr marL="342900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l-GR" altLang="el-GR" sz="2400" dirty="0"/>
          </a:p>
          <a:p>
            <a:pPr marL="342900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/>
              <a:t>Εξοικείωση με την </a:t>
            </a:r>
            <a:r>
              <a:rPr lang="en-US" altLang="el-GR" sz="2400" dirty="0"/>
              <a:t>IMU</a:t>
            </a:r>
            <a:r>
              <a:rPr lang="el-GR" altLang="el-GR" sz="2400" dirty="0"/>
              <a:t>.</a:t>
            </a:r>
          </a:p>
          <a:p>
            <a:pPr defTabSz="449263" fontAlgn="base">
              <a:spcAft>
                <a:spcPct val="0"/>
              </a:spcAft>
              <a:buSzPct val="100000"/>
              <a:buFont typeface="Times New Roman" pitchFamily="16" charset="0"/>
              <a:buNone/>
            </a:pPr>
            <a:r>
              <a:rPr lang="el-GR" altLang="el-GR" sz="2000" dirty="0">
                <a:solidFill>
                  <a:srgbClr val="808080">
                    <a:lumMod val="75000"/>
                  </a:srgbClr>
                </a:solidFill>
              </a:rPr>
              <a:t>		Πώς λειτουργεί βέλτιστα; Τι δεδομένα επιστρέφει;</a:t>
            </a:r>
          </a:p>
          <a:p>
            <a:pPr marL="342900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l-GR" altLang="el-GR" sz="2400" dirty="0"/>
          </a:p>
          <a:p>
            <a:pPr marL="342900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/>
              <a:t>Πλήρης ανάπτυξη συστήματος τηλεχειρισμού.</a:t>
            </a:r>
          </a:p>
        </p:txBody>
      </p:sp>
    </p:spTree>
    <p:extLst>
      <p:ext uri="{BB962C8B-B14F-4D97-AF65-F5344CB8AC3E}">
        <p14:creationId xmlns:p14="http://schemas.microsoft.com/office/powerpoint/2010/main" val="2308047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/>
              <a:t>4. Σκελετός</a:t>
            </a:r>
          </a:p>
        </p:txBody>
      </p:sp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:p14="http://schemas.microsoft.com/office/powerpoint/2010/main" val="1629075208"/>
              </p:ext>
            </p:extLst>
          </p:nvPr>
        </p:nvGraphicFramePr>
        <p:xfrm>
          <a:off x="457200" y="1988840"/>
          <a:ext cx="8229600" cy="283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537321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fontAlgn="base">
              <a:spcBef>
                <a:spcPts val="750"/>
              </a:spcBef>
              <a:spcAft>
                <a:spcPct val="0"/>
              </a:spcAft>
              <a:buSzPct val="100000"/>
            </a:pPr>
            <a:r>
              <a:rPr lang="el-GR" altLang="el-GR" dirty="0">
                <a:solidFill>
                  <a:srgbClr val="808080">
                    <a:lumMod val="75000"/>
                  </a:srgbClr>
                </a:solidFill>
              </a:rPr>
              <a:t>Σε επόμενη φάση του </a:t>
            </a:r>
            <a:r>
              <a:rPr lang="en-US" altLang="el-GR" dirty="0">
                <a:solidFill>
                  <a:srgbClr val="808080">
                    <a:lumMod val="75000"/>
                  </a:srgbClr>
                </a:solidFill>
              </a:rPr>
              <a:t>project </a:t>
            </a:r>
            <a:r>
              <a:rPr lang="el-GR" altLang="el-GR" dirty="0">
                <a:solidFill>
                  <a:srgbClr val="808080">
                    <a:lumMod val="75000"/>
                  </a:srgbClr>
                </a:solidFill>
              </a:rPr>
              <a:t>και αφού σημειωθεί ικανοποιητική πρόοδος θα γίνει κατασκευή πιο γερού και εξειδικευμένου σκελετού</a:t>
            </a:r>
          </a:p>
        </p:txBody>
      </p:sp>
    </p:spTree>
    <p:extLst>
      <p:ext uri="{BB962C8B-B14F-4D97-AF65-F5344CB8AC3E}">
        <p14:creationId xmlns:p14="http://schemas.microsoft.com/office/powerpoint/2010/main" val="18792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5. Συναρμολόγηση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altLang="el-GR" sz="3000" dirty="0" smtClean="0"/>
              <a:t>Συνδυασμός </a:t>
            </a:r>
            <a:r>
              <a:rPr lang="el-GR" altLang="el-GR" sz="3000" dirty="0"/>
              <a:t>των υλικών, της εμπειρίας και του κώδικα από τα επιμέρους έργα για να φτιαχτεί το </a:t>
            </a:r>
            <a:r>
              <a:rPr lang="el-GR" altLang="el-GR" sz="3000" dirty="0" err="1"/>
              <a:t>Τετρακόπτερο</a:t>
            </a:r>
            <a:r>
              <a:rPr lang="el-GR" altLang="el-GR" sz="3000" dirty="0"/>
              <a:t>: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l-GR" altLang="el-GR" sz="2800" dirty="0"/>
              <a:t>Τοποθέτηση των κινητήρων και των ηλεκτρονικών στο σκελετό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l-GR" altLang="el-GR" sz="2800" dirty="0"/>
              <a:t>Συνδεσμολογίες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</p:txBody>
      </p:sp>
    </p:spTree>
    <p:extLst>
      <p:ext uri="{BB962C8B-B14F-4D97-AF65-F5344CB8AC3E}">
        <p14:creationId xmlns:p14="http://schemas.microsoft.com/office/powerpoint/2010/main" val="3322314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>
                <a:solidFill>
                  <a:srgbClr val="000000"/>
                </a:solidFill>
              </a:rPr>
              <a:t>6. Σύστημα ευστάθειας</a:t>
            </a:r>
          </a:p>
        </p:txBody>
      </p:sp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:p14="http://schemas.microsoft.com/office/powerpoint/2010/main" val="3656776415"/>
              </p:ext>
            </p:extLst>
          </p:nvPr>
        </p:nvGraphicFramePr>
        <p:xfrm>
          <a:off x="457200" y="1916832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4664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>
                <a:solidFill>
                  <a:srgbClr val="000000"/>
                </a:solidFill>
              </a:rPr>
              <a:t>7. Βελτιστοποίηση</a:t>
            </a:r>
          </a:p>
        </p:txBody>
      </p:sp>
      <p:graphicFrame>
        <p:nvGraphicFramePr>
          <p:cNvPr id="2" name="Διάγραμμα 1"/>
          <p:cNvGraphicFramePr/>
          <p:nvPr>
            <p:extLst>
              <p:ext uri="{D42A27DB-BD31-4B8C-83A1-F6EECF244321}">
                <p14:modId xmlns:p14="http://schemas.microsoft.com/office/powerpoint/2010/main" val="3040416797"/>
              </p:ext>
            </p:extLst>
          </p:nvPr>
        </p:nvGraphicFramePr>
        <p:xfrm>
          <a:off x="755576" y="1628800"/>
          <a:ext cx="770485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7955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>
                <a:solidFill>
                  <a:srgbClr val="000000"/>
                </a:solidFill>
              </a:rPr>
              <a:t>Μελλοντικές Δυνατότητες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436689"/>
            <a:ext cx="8229600" cy="5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r>
              <a:rPr lang="el-GR" altLang="el-GR" sz="2400" dirty="0">
                <a:solidFill>
                  <a:srgbClr val="000000"/>
                </a:solidFill>
              </a:rPr>
              <a:t>Και αν όλα πάνε </a:t>
            </a:r>
            <a:r>
              <a:rPr lang="el-GR" altLang="el-GR" sz="2400" dirty="0" smtClean="0">
                <a:solidFill>
                  <a:srgbClr val="000000"/>
                </a:solidFill>
              </a:rPr>
              <a:t>καλά…</a:t>
            </a:r>
            <a:endParaRPr lang="el-GR" altLang="el-GR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Διάγραμμα 3"/>
          <p:cNvGraphicFramePr/>
          <p:nvPr>
            <p:extLst>
              <p:ext uri="{D42A27DB-BD31-4B8C-83A1-F6EECF244321}">
                <p14:modId xmlns:p14="http://schemas.microsoft.com/office/powerpoint/2010/main" val="2374089377"/>
              </p:ext>
            </p:extLst>
          </p:nvPr>
        </p:nvGraphicFramePr>
        <p:xfrm>
          <a:off x="457200" y="1703017"/>
          <a:ext cx="8229600" cy="4637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8034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8013" cy="584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1313"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Α. </a:t>
            </a:r>
          </a:p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Βασική παρουσίαση </a:t>
            </a:r>
          </a:p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του Project</a:t>
            </a:r>
          </a:p>
        </p:txBody>
      </p:sp>
    </p:spTree>
    <p:extLst>
      <p:ext uri="{BB962C8B-B14F-4D97-AF65-F5344CB8AC3E}">
        <p14:creationId xmlns:p14="http://schemas.microsoft.com/office/powerpoint/2010/main" val="1515486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>
                <a:solidFill>
                  <a:srgbClr val="000000"/>
                </a:solidFill>
              </a:rPr>
              <a:t>Μελλοντικές Δυνατότητες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r>
              <a:rPr lang="el-GR" altLang="el-GR" sz="3000" dirty="0" smtClean="0">
                <a:solidFill>
                  <a:srgbClr val="000000"/>
                </a:solidFill>
              </a:rPr>
              <a:t>Επίσης:</a:t>
            </a:r>
          </a:p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 smtClean="0">
              <a:solidFill>
                <a:srgbClr val="000000"/>
              </a:solidFill>
            </a:endParaRP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 smtClean="0">
                <a:solidFill>
                  <a:srgbClr val="000000"/>
                </a:solidFill>
              </a:rPr>
              <a:t>Ανάκαμψη </a:t>
            </a:r>
            <a:r>
              <a:rPr lang="el-GR" altLang="el-GR" sz="2400" dirty="0">
                <a:solidFill>
                  <a:srgbClr val="000000"/>
                </a:solidFill>
              </a:rPr>
              <a:t>από ελεύθερη </a:t>
            </a:r>
            <a:r>
              <a:rPr lang="el-GR" altLang="el-GR" sz="2400" dirty="0" smtClean="0">
                <a:solidFill>
                  <a:srgbClr val="000000"/>
                </a:solidFill>
              </a:rPr>
              <a:t>πτώση.</a:t>
            </a: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l-GR" altLang="el-GR" sz="2400" dirty="0">
              <a:solidFill>
                <a:srgbClr val="000000"/>
              </a:solidFill>
            </a:endParaRP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Ασφαλής επιστροφή μετά από μηχανική βλάβη ή απώλεια σήματος (</a:t>
            </a:r>
            <a:r>
              <a:rPr lang="en-US" altLang="el-GR" sz="2400" dirty="0">
                <a:solidFill>
                  <a:srgbClr val="000000"/>
                </a:solidFill>
              </a:rPr>
              <a:t>Fly Home</a:t>
            </a:r>
            <a:r>
              <a:rPr lang="en-US" altLang="el-GR" sz="2400" dirty="0" smtClean="0">
                <a:solidFill>
                  <a:srgbClr val="000000"/>
                </a:solidFill>
              </a:rPr>
              <a:t>)</a:t>
            </a:r>
            <a:r>
              <a:rPr lang="el-GR" altLang="el-GR" sz="24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l-GR" sz="2400" dirty="0">
              <a:solidFill>
                <a:srgbClr val="000000"/>
              </a:solidFill>
            </a:endParaRP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Αλεξίπτωτο ασφαλείας</a:t>
            </a:r>
          </a:p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>
              <a:solidFill>
                <a:srgbClr val="000000"/>
              </a:solidFill>
            </a:endParaRPr>
          </a:p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79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:p14="http://schemas.microsoft.com/office/powerpoint/2010/main" val="428385241"/>
              </p:ext>
            </p:extLst>
          </p:nvPr>
        </p:nvGraphicFramePr>
        <p:xfrm>
          <a:off x="0" y="0"/>
          <a:ext cx="838842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5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714500"/>
            <a:ext cx="8229600" cy="4429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l-GR" sz="3000" dirty="0" smtClean="0">
                <a:solidFill>
                  <a:srgbClr val="000000"/>
                </a:solidFill>
              </a:rPr>
              <a:t>Σύστημα </a:t>
            </a:r>
            <a:r>
              <a:rPr lang="el-GR" sz="3000" dirty="0">
                <a:solidFill>
                  <a:srgbClr val="000000"/>
                </a:solidFill>
              </a:rPr>
              <a:t>ευστάθειας στο χώρο</a:t>
            </a:r>
          </a:p>
          <a:p>
            <a:pPr marL="341313" indent="-339725" defTabSz="449263" fontAlgn="base">
              <a:spcBef>
                <a:spcPts val="800"/>
              </a:spcBef>
              <a:spcAft>
                <a:spcPct val="0"/>
              </a:spcAft>
              <a:buSzPct val="10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l-GR" sz="3000" dirty="0">
              <a:solidFill>
                <a:srgbClr val="000000"/>
              </a:solidFill>
            </a:endParaRPr>
          </a:p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l-GR" sz="3000" dirty="0">
                <a:solidFill>
                  <a:srgbClr val="000000"/>
                </a:solidFill>
              </a:rPr>
              <a:t>Τηλεχειρισμός</a:t>
            </a:r>
          </a:p>
          <a:p>
            <a:pPr marL="341313" indent="-339725" defTabSz="449263" fontAlgn="base">
              <a:spcBef>
                <a:spcPts val="800"/>
              </a:spcBef>
              <a:spcAft>
                <a:spcPct val="0"/>
              </a:spcAft>
              <a:buSzPct val="10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l-GR" sz="3000" dirty="0">
              <a:solidFill>
                <a:srgbClr val="000000"/>
              </a:solidFill>
            </a:endParaRPr>
          </a:p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l-GR" sz="3000" dirty="0">
                <a:solidFill>
                  <a:srgbClr val="000000"/>
                </a:solidFill>
              </a:rPr>
              <a:t>Βασικά μέτρα ασφαλείας</a:t>
            </a:r>
          </a:p>
        </p:txBody>
      </p:sp>
    </p:spTree>
    <p:extLst>
      <p:ext uri="{BB962C8B-B14F-4D97-AF65-F5344CB8AC3E}">
        <p14:creationId xmlns:p14="http://schemas.microsoft.com/office/powerpoint/2010/main" val="2903078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42910" y="428604"/>
          <a:ext cx="8043890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57200" y="2708275"/>
          <a:ext cx="8229600" cy="341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49335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>
                <a:solidFill>
                  <a:srgbClr val="000000"/>
                </a:solidFill>
              </a:rPr>
              <a:t>Σκελετός</a:t>
            </a:r>
          </a:p>
        </p:txBody>
      </p:sp>
      <p:graphicFrame>
        <p:nvGraphicFramePr>
          <p:cNvPr id="2" name="Διάγραμμα 1"/>
          <p:cNvGraphicFramePr/>
          <p:nvPr>
            <p:extLst>
              <p:ext uri="{D42A27DB-BD31-4B8C-83A1-F6EECF244321}">
                <p14:modId xmlns:p14="http://schemas.microsoft.com/office/powerpoint/2010/main" val="3061736870"/>
              </p:ext>
            </p:extLst>
          </p:nvPr>
        </p:nvGraphicFramePr>
        <p:xfrm>
          <a:off x="611560" y="1417638"/>
          <a:ext cx="8229600" cy="496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832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Μηχανολογικά Μέρη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844824"/>
            <a:ext cx="82296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altLang="el-GR" sz="3000" dirty="0"/>
              <a:t>Κινητήρες (</a:t>
            </a:r>
            <a:r>
              <a:rPr lang="en-US" altLang="el-GR" sz="3000" dirty="0"/>
              <a:t>4x)</a:t>
            </a:r>
          </a:p>
          <a:p>
            <a:pPr marL="915988" lvl="1" indent="-457200">
              <a:spcBef>
                <a:spcPts val="700"/>
              </a:spcBef>
              <a:buClrTx/>
              <a:buFont typeface="Wingdings" panose="05000000000000000000" pitchFamily="2" charset="2"/>
              <a:buChar char="§"/>
            </a:pPr>
            <a:r>
              <a:rPr lang="el-GR" altLang="el-GR" sz="2200" dirty="0" smtClean="0"/>
              <a:t>Τύπου </a:t>
            </a:r>
            <a:r>
              <a:rPr lang="en-US" altLang="el-GR" sz="2200" dirty="0" smtClean="0"/>
              <a:t>Brushless</a:t>
            </a:r>
            <a:endParaRPr lang="en-US" altLang="el-GR" sz="2200" dirty="0"/>
          </a:p>
          <a:p>
            <a:pPr marL="915987" lvl="1" indent="-457200">
              <a:spcBef>
                <a:spcPts val="700"/>
              </a:spcBef>
              <a:buFont typeface="Wingdings" panose="05000000000000000000" pitchFamily="2" charset="2"/>
              <a:buChar char="§"/>
            </a:pPr>
            <a:r>
              <a:rPr lang="el-GR" altLang="el-GR" sz="2200" dirty="0" smtClean="0"/>
              <a:t>Τριφασικοί</a:t>
            </a:r>
            <a:endParaRPr lang="en-US" altLang="el-GR" sz="2200" dirty="0"/>
          </a:p>
          <a:p>
            <a:pPr marL="915987" lvl="1" indent="-457200">
              <a:spcBef>
                <a:spcPts val="700"/>
              </a:spcBef>
              <a:buFont typeface="Wingdings" panose="05000000000000000000" pitchFamily="2" charset="2"/>
              <a:buChar char="§"/>
            </a:pPr>
            <a:r>
              <a:rPr lang="el-GR" altLang="el-GR" sz="2200" dirty="0" smtClean="0"/>
              <a:t>Ελέγχονται ( </a:t>
            </a:r>
            <a:r>
              <a:rPr lang="el-GR" altLang="el-GR" sz="2200" dirty="0" smtClean="0">
                <a:solidFill>
                  <a:srgbClr val="FF0000"/>
                </a:solidFill>
              </a:rPr>
              <a:t>ή</a:t>
            </a:r>
            <a:r>
              <a:rPr lang="el-GR" altLang="el-GR" sz="2200" dirty="0" smtClean="0"/>
              <a:t> </a:t>
            </a:r>
            <a:r>
              <a:rPr lang="el-GR" altLang="el-GR" sz="2200" dirty="0" smtClean="0">
                <a:solidFill>
                  <a:srgbClr val="FF0000"/>
                </a:solidFill>
              </a:rPr>
              <a:t>οδηγούνται από</a:t>
            </a:r>
            <a:r>
              <a:rPr lang="el-GR" altLang="el-GR" sz="2200" dirty="0" smtClean="0"/>
              <a:t>) </a:t>
            </a:r>
            <a:r>
              <a:rPr lang="en-US" altLang="el-GR" sz="2200" dirty="0" smtClean="0"/>
              <a:t>ESCs</a:t>
            </a:r>
            <a:r>
              <a:rPr lang="el-GR" altLang="el-GR" sz="2200" dirty="0" smtClean="0"/>
              <a:t> </a:t>
            </a:r>
            <a:r>
              <a:rPr lang="en-US" altLang="el-GR" sz="2200" dirty="0" smtClean="0"/>
              <a:t>(Electronic Speed Controllers)</a:t>
            </a:r>
          </a:p>
          <a:p>
            <a:pPr marL="458787" lvl="1" indent="0">
              <a:spcBef>
                <a:spcPts val="700"/>
              </a:spcBef>
            </a:pPr>
            <a:endParaRPr lang="en-US" altLang="el-GR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altLang="el-GR" sz="3000" dirty="0"/>
              <a:t>Προπέλες </a:t>
            </a:r>
            <a:endParaRPr lang="el-GR" altLang="el-GR" sz="3000" dirty="0" smtClean="0"/>
          </a:p>
          <a:p>
            <a:pPr marL="401638" lvl="1" indent="0">
              <a:spcBef>
                <a:spcPts val="800"/>
              </a:spcBef>
            </a:pPr>
            <a:r>
              <a:rPr lang="el-GR" altLang="el-GR" sz="2200" dirty="0" smtClean="0"/>
              <a:t>Δύο </a:t>
            </a:r>
            <a:r>
              <a:rPr lang="el-GR" altLang="el-GR" sz="2200" dirty="0"/>
              <a:t>δεξιόστροφες και δύο </a:t>
            </a:r>
            <a:r>
              <a:rPr lang="el-GR" altLang="el-GR" sz="2200" dirty="0" smtClean="0"/>
              <a:t>αριστερόστροφες.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l-GR" altLang="el-GR" sz="3000" dirty="0"/>
          </a:p>
          <a:p>
            <a:pPr marL="341313">
              <a:spcBef>
                <a:spcPts val="800"/>
              </a:spcBef>
              <a:buClrTx/>
              <a:buFontTx/>
              <a:buNone/>
            </a:pPr>
            <a:r>
              <a:rPr lang="el-GR" altLang="el-GR" sz="2000" dirty="0" smtClean="0">
                <a:solidFill>
                  <a:schemeClr val="bg2">
                    <a:lumMod val="75000"/>
                  </a:schemeClr>
                </a:solidFill>
              </a:rPr>
              <a:t>Πρόκειται για κομμάτια </a:t>
            </a:r>
            <a:r>
              <a:rPr lang="el-GR" altLang="el-GR" sz="2000" dirty="0">
                <a:solidFill>
                  <a:schemeClr val="bg2">
                    <a:lumMod val="75000"/>
                  </a:schemeClr>
                </a:solidFill>
              </a:rPr>
              <a:t>που παρέχονται ειδικά </a:t>
            </a:r>
            <a:r>
              <a:rPr lang="el-GR" altLang="el-GR" sz="2000" dirty="0" smtClean="0">
                <a:solidFill>
                  <a:schemeClr val="bg2">
                    <a:lumMod val="75000"/>
                  </a:schemeClr>
                </a:solidFill>
              </a:rPr>
              <a:t>από εταιρίες μοντελισμού.</a:t>
            </a:r>
            <a:endParaRPr lang="el-GR" altLang="el-GR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70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Ηλεκτρονικά</a:t>
            </a:r>
            <a:r>
              <a:rPr lang="el-GR" altLang="el-GR" sz="4400" dirty="0"/>
              <a:t> </a:t>
            </a:r>
            <a:r>
              <a:rPr lang="el-GR" altLang="el-GR" sz="4400" dirty="0" smtClean="0"/>
              <a:t>  1/2</a:t>
            </a:r>
            <a:endParaRPr lang="el-GR" altLang="el-GR" sz="4400" dirty="0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altLang="el-GR" sz="2400" dirty="0">
                <a:solidFill>
                  <a:srgbClr val="FF0000"/>
                </a:solidFill>
              </a:rPr>
              <a:t>&lt;</a:t>
            </a:r>
            <a:r>
              <a:rPr lang="en-US" altLang="el-GR" sz="2400" dirty="0" err="1">
                <a:solidFill>
                  <a:srgbClr val="FF0000"/>
                </a:solidFill>
              </a:rPr>
              <a:t>σχεδι</a:t>
            </a:r>
            <a:r>
              <a:rPr lang="en-US" altLang="el-GR" sz="2400" dirty="0">
                <a:solidFill>
                  <a:srgbClr val="FF0000"/>
                </a:solidFill>
              </a:rPr>
              <a:t>αγραμμα&gt;</a:t>
            </a:r>
          </a:p>
          <a:p>
            <a:pPr lvl="2">
              <a:spcBef>
                <a:spcPts val="600"/>
              </a:spcBef>
              <a:buFont typeface="Arial" charset="0"/>
              <a:buNone/>
            </a:pPr>
            <a:endParaRPr lang="en-US" altLang="el-GR" sz="2400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altLang="el-GR" sz="2400" dirty="0" err="1">
                <a:solidFill>
                  <a:srgbClr val="FF0000"/>
                </a:solidFill>
              </a:rPr>
              <a:t>Arduino</a:t>
            </a:r>
            <a:r>
              <a:rPr lang="en-US" altLang="el-GR" sz="2400" dirty="0">
                <a:solidFill>
                  <a:srgbClr val="FF0000"/>
                </a:solidFill>
              </a:rPr>
              <a:t> Board (</a:t>
            </a:r>
            <a:r>
              <a:rPr lang="el-GR" altLang="el-GR" sz="2400" dirty="0">
                <a:solidFill>
                  <a:srgbClr val="FF0000"/>
                </a:solidFill>
              </a:rPr>
              <a:t>κατά προτίμηση </a:t>
            </a:r>
            <a:r>
              <a:rPr lang="en-US" altLang="el-GR" sz="2400" dirty="0" err="1">
                <a:solidFill>
                  <a:srgbClr val="FF0000"/>
                </a:solidFill>
              </a:rPr>
              <a:t>Arduino</a:t>
            </a:r>
            <a:r>
              <a:rPr lang="en-US" altLang="el-GR" sz="2400" dirty="0">
                <a:solidFill>
                  <a:srgbClr val="FF0000"/>
                </a:solidFill>
              </a:rPr>
              <a:t> DUE</a:t>
            </a:r>
            <a:r>
              <a:rPr lang="el-GR" altLang="el-GR" sz="2400" dirty="0">
                <a:solidFill>
                  <a:srgbClr val="FF0000"/>
                </a:solidFill>
              </a:rPr>
              <a:t>)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altLang="el-GR" sz="2400" dirty="0">
                <a:solidFill>
                  <a:srgbClr val="FF0000"/>
                </a:solidFill>
              </a:rPr>
              <a:t>IMU (Inertial Measurement Unit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l-GR" altLang="el-GR" sz="2400" dirty="0">
                <a:solidFill>
                  <a:srgbClr val="FF0000"/>
                </a:solidFill>
              </a:rPr>
              <a:t>Βαρόμετρο (για τη μέτρηση υψομέτρου)</a:t>
            </a:r>
          </a:p>
          <a:p>
            <a:pPr lvl="2">
              <a:spcBef>
                <a:spcPts val="600"/>
              </a:spcBef>
              <a:buFont typeface="Arial" charset="0"/>
              <a:buNone/>
            </a:pPr>
            <a:endParaRPr lang="el-GR" altLang="el-GR" sz="2400" dirty="0">
              <a:solidFill>
                <a:srgbClr val="FF0000"/>
              </a:solidFill>
            </a:endParaRP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l-GR" sz="3000" dirty="0">
                <a:solidFill>
                  <a:srgbClr val="FF0000"/>
                </a:solidFill>
              </a:rPr>
              <a:t>Electronic Speed Controllers</a:t>
            </a:r>
            <a:r>
              <a:rPr lang="el-GR" altLang="el-GR" sz="3000" dirty="0">
                <a:solidFill>
                  <a:srgbClr val="FF0000"/>
                </a:solidFill>
              </a:rPr>
              <a:t> (</a:t>
            </a:r>
            <a:r>
              <a:rPr lang="en-US" altLang="el-GR" sz="3000" dirty="0">
                <a:solidFill>
                  <a:srgbClr val="FF0000"/>
                </a:solidFill>
              </a:rPr>
              <a:t>ESCs)</a:t>
            </a: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l-GR" sz="3000" dirty="0">
              <a:solidFill>
                <a:srgbClr val="FF0000"/>
              </a:solidFill>
            </a:endParaRP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altLang="el-GR" sz="3000" dirty="0">
                <a:solidFill>
                  <a:srgbClr val="FF0000"/>
                </a:solidFill>
              </a:rPr>
              <a:t>Ειδική ελαφριά μπαταρία</a:t>
            </a:r>
          </a:p>
        </p:txBody>
      </p:sp>
    </p:spTree>
    <p:extLst>
      <p:ext uri="{BB962C8B-B14F-4D97-AF65-F5344CB8AC3E}">
        <p14:creationId xmlns:p14="http://schemas.microsoft.com/office/powerpoint/2010/main" val="2886288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 smtClean="0"/>
              <a:t>Ηλεκτρονικά</a:t>
            </a:r>
            <a:r>
              <a:rPr lang="el-GR" altLang="el-GR" sz="4400" dirty="0" smtClean="0"/>
              <a:t>   </a:t>
            </a:r>
            <a:r>
              <a:rPr lang="el-GR" altLang="el-GR" sz="4400" dirty="0"/>
              <a:t>2/2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0" indent="0">
              <a:spcBef>
                <a:spcPts val="800"/>
              </a:spcBef>
            </a:pPr>
            <a:r>
              <a:rPr lang="el-GR" altLang="el-GR" sz="3000" dirty="0"/>
              <a:t>Σύστημα </a:t>
            </a:r>
            <a:r>
              <a:rPr lang="el-GR" altLang="el-GR" sz="3000" dirty="0" smtClean="0"/>
              <a:t>τηλεκατεύθυνσης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l-GR" altLang="el-GR" sz="3000" dirty="0"/>
          </a:p>
          <a:p>
            <a:pPr marL="39687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el-GR" sz="2400" dirty="0"/>
              <a:t>Αγορά έτοιμης </a:t>
            </a:r>
            <a:r>
              <a:rPr lang="el-GR" altLang="el-GR" sz="2400" dirty="0" smtClean="0"/>
              <a:t>λύσης</a:t>
            </a:r>
          </a:p>
          <a:p>
            <a:pPr marL="457200" lvl="1" indent="0">
              <a:spcBef>
                <a:spcPts val="600"/>
              </a:spcBef>
            </a:pPr>
            <a:r>
              <a:rPr lang="el-GR" altLang="el-GR" sz="2000" dirty="0" smtClean="0"/>
              <a:t>Χωρίς ευκαιρία εξοικείωσής με συστήματα τηλεχειρισμού.</a:t>
            </a:r>
          </a:p>
          <a:p>
            <a:pPr marL="457200" lvl="1" indent="0">
              <a:spcBef>
                <a:spcPts val="600"/>
              </a:spcBef>
            </a:pPr>
            <a:endParaRPr lang="el-GR" altLang="el-GR" sz="2000" dirty="0"/>
          </a:p>
          <a:p>
            <a:pPr marL="39687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el-GR" sz="2400" dirty="0"/>
              <a:t>Δημιουργία δικού </a:t>
            </a:r>
            <a:r>
              <a:rPr lang="el-GR" altLang="el-GR" sz="2400" dirty="0" smtClean="0"/>
              <a:t>μας Συστήματος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el-GR" sz="2000" dirty="0" smtClean="0"/>
              <a:t>με </a:t>
            </a:r>
            <a:r>
              <a:rPr lang="en-US" altLang="el-GR" sz="2000" dirty="0" err="1"/>
              <a:t>arduino</a:t>
            </a:r>
            <a:r>
              <a:rPr lang="en-US" altLang="el-GR" sz="2000" dirty="0"/>
              <a:t>,</a:t>
            </a:r>
            <a:r>
              <a:rPr lang="el-GR" altLang="el-GR" sz="2000" dirty="0"/>
              <a:t> σύστημα πομπού/δέκτη </a:t>
            </a:r>
            <a:r>
              <a:rPr lang="el-GR" altLang="el-GR" sz="2000" dirty="0" err="1"/>
              <a:t>zig</a:t>
            </a:r>
            <a:r>
              <a:rPr lang="en-US" altLang="el-GR" sz="2000" dirty="0"/>
              <a:t>Bee και </a:t>
            </a:r>
            <a:r>
              <a:rPr lang="el-GR" altLang="el-GR" sz="2000" dirty="0" smtClean="0"/>
              <a:t>κινητό </a:t>
            </a:r>
            <a:r>
              <a:rPr lang="en-US" altLang="el-GR" sz="2000" dirty="0" smtClean="0"/>
              <a:t>android</a:t>
            </a:r>
            <a:r>
              <a:rPr lang="el-GR" altLang="el-GR" sz="2000" dirty="0" smtClean="0"/>
              <a:t>.</a:t>
            </a:r>
            <a:endParaRPr lang="en-US" altLang="el-GR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el-GR" sz="2000" dirty="0" smtClean="0"/>
              <a:t>με </a:t>
            </a:r>
            <a:r>
              <a:rPr lang="en-US" altLang="el-GR" sz="2000" dirty="0" err="1"/>
              <a:t>arduino</a:t>
            </a:r>
            <a:r>
              <a:rPr lang="en-US" altLang="el-GR" sz="2000" dirty="0"/>
              <a:t>,</a:t>
            </a:r>
            <a:r>
              <a:rPr lang="el-GR" altLang="el-GR" sz="2000" dirty="0"/>
              <a:t> σύστημα πομπού/δέκτη </a:t>
            </a:r>
            <a:r>
              <a:rPr lang="el-GR" altLang="el-GR" sz="2000" dirty="0" err="1"/>
              <a:t>zig</a:t>
            </a:r>
            <a:r>
              <a:rPr lang="en-US" altLang="el-GR" sz="2000" dirty="0"/>
              <a:t>Bee και </a:t>
            </a:r>
            <a:r>
              <a:rPr lang="el-GR" altLang="el-GR" sz="2000" dirty="0" smtClean="0"/>
              <a:t>δικιά </a:t>
            </a:r>
            <a:r>
              <a:rPr lang="en-US" altLang="el-GR" sz="2000" dirty="0" smtClean="0"/>
              <a:t>μας </a:t>
            </a:r>
            <a:r>
              <a:rPr lang="el-GR" altLang="el-GR" sz="2000" dirty="0" smtClean="0"/>
              <a:t>πλακέτα.</a:t>
            </a:r>
            <a:endParaRPr lang="en-US" altLang="el-GR" sz="2000" dirty="0"/>
          </a:p>
          <a:p>
            <a:pPr lvl="2" indent="-227013">
              <a:spcBef>
                <a:spcPts val="600"/>
              </a:spcBef>
              <a:buClrTx/>
              <a:buFontTx/>
              <a:buNone/>
            </a:pPr>
            <a:endParaRPr lang="el-GR" altLang="el-GR" sz="2400" dirty="0"/>
          </a:p>
          <a:p>
            <a:pPr marL="341313">
              <a:spcBef>
                <a:spcPts val="800"/>
              </a:spcBef>
              <a:buClrTx/>
              <a:buFontTx/>
              <a:buNone/>
            </a:pPr>
            <a:endParaRPr lang="el-GR" altLang="el-GR" sz="2400" dirty="0"/>
          </a:p>
        </p:txBody>
      </p:sp>
    </p:spTree>
    <p:extLst>
      <p:ext uri="{BB962C8B-B14F-4D97-AF65-F5344CB8AC3E}">
        <p14:creationId xmlns:p14="http://schemas.microsoft.com/office/powerpoint/2010/main" val="950123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8013" cy="584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1313"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Β. </a:t>
            </a:r>
          </a:p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Σχέδιο Δράσης</a:t>
            </a:r>
          </a:p>
        </p:txBody>
      </p:sp>
    </p:spTree>
    <p:extLst>
      <p:ext uri="{BB962C8B-B14F-4D97-AF65-F5344CB8AC3E}">
        <p14:creationId xmlns:p14="http://schemas.microsoft.com/office/powerpoint/2010/main" val="1643286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495</Words>
  <Application>Microsoft Office PowerPoint</Application>
  <PresentationFormat>Προβολή στην οθόνη (4:3)</PresentationFormat>
  <Paragraphs>143</Paragraphs>
  <Slides>21</Slides>
  <Notes>20</Notes>
  <HiddenSlides>0</HiddenSlides>
  <MMClips>0</MMClips>
  <ScaleCrop>false</ScaleCrop>
  <HeadingPairs>
    <vt:vector size="4" baseType="variant">
      <vt:variant>
        <vt:lpstr>Θέμα</vt:lpstr>
      </vt:variant>
      <vt:variant>
        <vt:i4>10</vt:i4>
      </vt:variant>
      <vt:variant>
        <vt:lpstr>Τίτλοι διαφανειών</vt:lpstr>
      </vt:variant>
      <vt:variant>
        <vt:i4>21</vt:i4>
      </vt:variant>
    </vt:vector>
  </HeadingPairs>
  <TitlesOfParts>
    <vt:vector size="31" baseType="lpstr">
      <vt:lpstr>Office Theme</vt:lpstr>
      <vt:lpstr>1_Office Theme</vt:lpstr>
      <vt:lpstr>2_Office Theme</vt:lpstr>
      <vt:lpstr>Θέμα του Office</vt:lpstr>
      <vt:lpstr>1_Θέμα του Office</vt:lpstr>
      <vt:lpstr>2_Θέμα του Office</vt:lpstr>
      <vt:lpstr>3_Θέμα του Office</vt:lpstr>
      <vt:lpstr>3_Office Theme</vt:lpstr>
      <vt:lpstr>4_Office Theme</vt:lpstr>
      <vt:lpstr>5_Office Theme</vt:lpstr>
      <vt:lpstr>Κοτζαμανίδης Ορέστης Σαμπαζιώτης Σαββας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0. Steps of Development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>StUP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O K</dc:creator>
  <cp:lastModifiedBy>O K</cp:lastModifiedBy>
  <cp:revision>27</cp:revision>
  <dcterms:created xsi:type="dcterms:W3CDTF">2013-10-30T16:43:42Z</dcterms:created>
  <dcterms:modified xsi:type="dcterms:W3CDTF">2013-10-31T15:49:41Z</dcterms:modified>
</cp:coreProperties>
</file>