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8" r:id="rId4"/>
    <p:sldId id="265" r:id="rId5"/>
    <p:sldId id="266" r:id="rId6"/>
    <p:sldId id="267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3E24-BC31-48CB-B5E0-F60C946B3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73A55-A58C-4AA5-83A7-D3797A3E3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67E1C-4ABB-43B8-9DC7-C85B5127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6D45-BDAF-4D46-AAC1-1E9C0796D85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E0A7-EF2B-408B-A036-949AA6E2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7B816-362E-45EF-AC07-59AB6BF1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76CA-28D7-4B58-B230-A1AE38AF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7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DE31-98B8-4F25-AAE0-42A281EB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8D292-395A-4F98-8B8A-F6F1AB855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CB06B-958D-49CE-B1C5-FA938337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6D45-BDAF-4D46-AAC1-1E9C0796D85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C069E-9CFE-4FC3-B5E2-F7209EE9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A6E55-DACD-44FC-9A35-CE4C9636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76CA-28D7-4B58-B230-A1AE38AF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3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7D9D4-2240-4F89-BDBD-B28E1620C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6BFB3-BF64-4447-9E9A-EB66FC623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191EC-77DE-4101-9702-9F1AF5B0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6D45-BDAF-4D46-AAC1-1E9C0796D85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6849-B071-4DF6-A677-69AE7383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BCEC0-CA3C-45FD-830B-A36B1363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76CA-28D7-4B58-B230-A1AE38AF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3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C962-7BFE-4980-83CF-EC24697C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6CC3-8876-417B-B4ED-72C5CA301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3CE92-C471-4D02-AA06-049BC76E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6D45-BDAF-4D46-AAC1-1E9C0796D85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7AE6E-849B-4B8C-99E6-E1471ED7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A3B0E-1446-4E78-9E72-0042856E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76CA-28D7-4B58-B230-A1AE38AF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C5E1-A3EE-49B7-B0B3-1715F220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6E348-661E-4098-AD51-EB9283F32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044FF-420A-44C5-B55F-9B8DD025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6D45-BDAF-4D46-AAC1-1E9C0796D85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A4C1B-BC79-40D3-8221-94E9A7F0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D88DE-F980-477A-95EA-6217AD8E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76CA-28D7-4B58-B230-A1AE38AF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5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BA23-8B17-43DD-8091-B9D73ACC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2FED7-3C2A-4475-9C49-F08F1E64A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11A5F-1F9A-46DA-B777-5AB3B66BB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22F7C-C759-4D80-8367-CA117894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6D45-BDAF-4D46-AAC1-1E9C0796D85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7F56-8CD3-4AB8-B090-057EDAFE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12F57-4EEB-46F9-8113-42982F9E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76CA-28D7-4B58-B230-A1AE38AF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1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E456-3507-4762-ACAF-5989DCB5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619F9-463D-4736-90F5-BFA09E2B2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0A938-FE12-4310-82FC-FF4350E13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B72F75-D5E4-455B-A53D-3FBD368BD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6ECFA-B7CC-47E5-A56E-4126FB4DB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496B2-F51C-474B-BEB7-2CCA6A02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6D45-BDAF-4D46-AAC1-1E9C0796D85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99EFE-AD6D-49C4-B9A6-01499448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7CCB5-D289-4B2E-A174-488732E6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76CA-28D7-4B58-B230-A1AE38AF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9D93-AC90-45AE-A67C-1171372B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26626-9F51-4802-A11A-0C41AF0A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6D45-BDAF-4D46-AAC1-1E9C0796D85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2F40B-F5E4-48A7-8CB3-CB189E7A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FDD1C-3F26-476E-8B29-1AF92B43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76CA-28D7-4B58-B230-A1AE38AF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2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DFEC1-A7B6-4C6A-8FE2-C13FEAD5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6D45-BDAF-4D46-AAC1-1E9C0796D85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D774F-CF81-41DA-9A52-B4DAE9AC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FF75E-51DB-4BBC-B6AF-C4EBF28C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76CA-28D7-4B58-B230-A1AE38AF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5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D72C-1BE8-460F-8940-0BE54005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EE028-AB40-4F41-9D30-190139487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32F3D-84D9-4111-995E-319E5A4EF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09A9A-688F-44A7-8A2A-6B3B5FE2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6D45-BDAF-4D46-AAC1-1E9C0796D85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893AB-901F-4D45-9BE2-47FE6A06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9C1A4-0B2B-4C87-B711-BD37CF20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76CA-28D7-4B58-B230-A1AE38AF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7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1C84-C1E5-4860-82B3-C54B0C78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B2E0F-375F-48BC-B113-175786E64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A8048-53C6-4252-A5A5-1473ACBD0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06ADD-783D-41FE-9B2B-F6ED3177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6D45-BDAF-4D46-AAC1-1E9C0796D85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332AF-00B3-4D66-BA1B-29B2DD00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2FF69-7B9C-44BE-8710-BACE7546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976CA-28D7-4B58-B230-A1AE38AF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0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FEF46-B26D-4CEB-99DA-DF92E8A8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07594-92B6-45DE-8050-DAFC450F3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C622F-ED8F-4809-8B9D-FB56D9144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B6D45-BDAF-4D46-AAC1-1E9C0796D85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5012-9369-41CF-B320-F6D3794CA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6DF7-DE08-4768-8427-B08EC015E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976CA-28D7-4B58-B230-A1AE38AFE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5C3A-04BB-4DD4-B443-9ED5B202A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Tanzania Pump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6D909-C776-4531-A80E-39F151DA5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/>
              <a:t>By: Ranaldo Slowley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ttern created by river delta taken from above">
            <a:extLst>
              <a:ext uri="{FF2B5EF4-FFF2-40B4-BE49-F238E27FC236}">
                <a16:creationId xmlns:a16="http://schemas.microsoft.com/office/drawing/2014/main" id="{9D99C974-F8C4-46AC-BE08-728908A97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9ED14-6712-4429-AC45-2BB64678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Recommendations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89F1-AD89-4965-9808-D57A3B20E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Lakes and Dams sources of water</a:t>
            </a:r>
          </a:p>
          <a:p>
            <a:r>
              <a:rPr lang="en-US" sz="1700"/>
              <a:t>Unknown and Salty water quality</a:t>
            </a:r>
          </a:p>
          <a:p>
            <a:r>
              <a:rPr lang="en-US" sz="1700"/>
              <a:t>Ruvuma and Lake Rukwa water basins 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40113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05CF6-3513-41CC-8F4E-A91840F8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740755EE-C3F5-4D83-BA03-76B75CC61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" r="-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A763D0-980E-4BC7-8C90-6DE1CABA71D7}"/>
              </a:ext>
            </a:extLst>
          </p:cNvPr>
          <p:cNvSpPr txBox="1"/>
          <p:nvPr/>
        </p:nvSpPr>
        <p:spPr>
          <a:xfrm>
            <a:off x="2409825" y="429549"/>
            <a:ext cx="74866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                                              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C4894B-2645-40F8-87C6-9043C60E4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650" y="3429000"/>
            <a:ext cx="2038350" cy="88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94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77E9-90FD-4468-823C-5825D06B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1DE7-76F5-4DB5-B93D-7043DB84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map&#10;&#10;Description automatically generated">
            <a:extLst>
              <a:ext uri="{FF2B5EF4-FFF2-40B4-BE49-F238E27FC236}">
                <a16:creationId xmlns:a16="http://schemas.microsoft.com/office/drawing/2014/main" id="{2AD53CBD-AF36-4B75-A080-2204A3380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6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E073C8-C2FD-425A-A409-62B83205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650" y="3558956"/>
            <a:ext cx="2038350" cy="884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9C8808-DE85-431B-A671-D8DA832CCB7B}"/>
              </a:ext>
            </a:extLst>
          </p:cNvPr>
          <p:cNvSpPr txBox="1"/>
          <p:nvPr/>
        </p:nvSpPr>
        <p:spPr>
          <a:xfrm>
            <a:off x="2856170" y="429549"/>
            <a:ext cx="647965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                                                                           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2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3A71-D6B0-403B-B53A-ECFF5590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7D210-DB63-4823-8A27-36B69E38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96B9BE0C-4C67-4316-A8B4-EC12001D1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0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037D9D-B836-42CD-BF4C-ADC75D4EA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650" y="3301781"/>
            <a:ext cx="2038350" cy="884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E479E3-A4AF-4C97-B1A4-C0B1D3B82D57}"/>
              </a:ext>
            </a:extLst>
          </p:cNvPr>
          <p:cNvSpPr txBox="1"/>
          <p:nvPr/>
        </p:nvSpPr>
        <p:spPr>
          <a:xfrm>
            <a:off x="2665670" y="515405"/>
            <a:ext cx="704030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E3B66-CDFE-4216-B6AE-38365BC406CB}"/>
              </a:ext>
            </a:extLst>
          </p:cNvPr>
          <p:cNvSpPr txBox="1"/>
          <p:nvPr/>
        </p:nvSpPr>
        <p:spPr>
          <a:xfrm>
            <a:off x="170120" y="988850"/>
            <a:ext cx="704030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   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3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AD953EBE-4157-4B40-8288-9DD7D6597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5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0D25F-4878-4BD3-8814-73A00C2D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5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2FB53-2D50-497D-8C1A-0E041B93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2920"/>
            <a:ext cx="10509504" cy="1975104"/>
          </a:xfrm>
        </p:spPr>
        <p:txBody>
          <a:bodyPr anchor="b">
            <a:normAutofit/>
          </a:bodyPr>
          <a:lstStyle/>
          <a:p>
            <a:r>
              <a:rPr lang="en-US" sz="5400"/>
              <a:t>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4FCB-2FA7-48E3-B346-87D3445F0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r>
              <a:rPr lang="en-US" sz="2200"/>
              <a:t>Predicted the operating condition of a waterpoint for each record in the dataset.</a:t>
            </a:r>
          </a:p>
          <a:p>
            <a:r>
              <a:rPr lang="en-US" sz="2200"/>
              <a:t>The data had 59400 Rows and 41 columns, and I cut it down to 18 columns</a:t>
            </a:r>
          </a:p>
          <a:p>
            <a:r>
              <a:rPr lang="en-US" sz="2200"/>
              <a:t>Very dirty data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98313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C662C8-771E-421A-9A14-443D07BC6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670" y="1567832"/>
            <a:ext cx="4990718" cy="446949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7285C6-8680-46B9-864E-6228AA3E1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388" y="1488755"/>
            <a:ext cx="3876675" cy="933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6D9B85-B613-498D-8AF3-6E3051B40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669" y="820673"/>
            <a:ext cx="7800187" cy="74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7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C90E73-A89B-4832-9C10-985D2F059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25304"/>
            <a:ext cx="10905066" cy="460739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3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A01EBE-1139-4E40-86E9-5946119C4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98042"/>
            <a:ext cx="10905066" cy="46619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61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04BF50-21F1-49C8-98EB-E7878A33B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97931"/>
            <a:ext cx="10905066" cy="406213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7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921D30-9B03-41D0-BF32-3C64EE720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16143"/>
            <a:ext cx="10905066" cy="42257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3104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5F0264-00E9-4DFB-B558-BDEB139B3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97931"/>
            <a:ext cx="10905066" cy="4062136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9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84B36-4270-4766-84E3-CA075FE3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40316-4EF7-4C2D-AC15-06147C177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Although Random Forest with 3 components has the best accuracy with 72% the model is a little overfit. Therefore, I will pick Light Gradient Boosting as my selected model because it does not overfit and has a 71% accuracy.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3551</TotalTime>
  <Words>111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Tanzania Pump Prediction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Recommendations 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Pump it Up Data Mining the Water Table</dc:title>
  <dc:creator>Andros Slowley</dc:creator>
  <cp:lastModifiedBy>Andros Slowley</cp:lastModifiedBy>
  <cp:revision>9</cp:revision>
  <dcterms:created xsi:type="dcterms:W3CDTF">2021-09-20T02:16:44Z</dcterms:created>
  <dcterms:modified xsi:type="dcterms:W3CDTF">2021-10-04T23:31:32Z</dcterms:modified>
</cp:coreProperties>
</file>