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65" r:id="rId5"/>
    <p:sldId id="266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3E24-BC31-48CB-B5E0-F60C946B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3A55-A58C-4AA5-83A7-D3797A3E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7E1C-4ABB-43B8-9DC7-C85B5127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E0A7-EF2B-408B-A036-949AA6E2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B816-362E-45EF-AC07-59AB6BF1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DE31-98B8-4F25-AAE0-42A281EB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8D292-395A-4F98-8B8A-F6F1AB85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B06B-958D-49CE-B1C5-FA938337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C069E-9CFE-4FC3-B5E2-F7209EE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6E55-DACD-44FC-9A35-CE4C9636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7D9D4-2240-4F89-BDBD-B28E1620C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BFB3-BF64-4447-9E9A-EB66FC62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91EC-77DE-4101-9702-9F1AF5B0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6849-B071-4DF6-A677-69AE7383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CEC0-CA3C-45FD-830B-A36B1363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C962-7BFE-4980-83CF-EC24697C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6CC3-8876-417B-B4ED-72C5CA30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CE92-C471-4D02-AA06-049BC76E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AE6E-849B-4B8C-99E6-E1471ED7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3B0E-1446-4E78-9E72-0042856E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C5E1-A3EE-49B7-B0B3-1715F220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E348-661E-4098-AD51-EB9283F32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44FF-420A-44C5-B55F-9B8DD025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4C1B-BC79-40D3-8221-94E9A7F0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8DE-F980-477A-95EA-6217AD8E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BA23-8B17-43DD-8091-B9D73ACC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FED7-3C2A-4475-9C49-F08F1E64A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11A5F-1F9A-46DA-B777-5AB3B66B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2F7C-C759-4D80-8367-CA117894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7F56-8CD3-4AB8-B090-057EDAFE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2F57-4EEB-46F9-8113-42982F9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E456-3507-4762-ACAF-5989DCB5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19F9-463D-4736-90F5-BFA09E2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A938-FE12-4310-82FC-FF4350E13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72F75-D5E4-455B-A53D-3FBD368BD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6ECFA-B7CC-47E5-A56E-4126FB4D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496B2-F51C-474B-BEB7-2CCA6A02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9EFE-AD6D-49C4-B9A6-01499448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7CCB5-D289-4B2E-A174-488732E6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D93-AC90-45AE-A67C-1171372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26626-9F51-4802-A11A-0C41AF0A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2F40B-F5E4-48A7-8CB3-CB189E7A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DD1C-3F26-476E-8B29-1AF92B43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DFEC1-A7B6-4C6A-8FE2-C13FEAD5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D774F-CF81-41DA-9A52-B4DAE9AC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FF75E-51DB-4BBC-B6AF-C4EBF28C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D72C-1BE8-460F-8940-0BE5400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E028-AB40-4F41-9D30-19013948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32F3D-84D9-4111-995E-319E5A4E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9A9A-688F-44A7-8A2A-6B3B5FE2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93AB-901F-4D45-9BE2-47FE6A06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C1A4-0B2B-4C87-B711-BD37CF20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1C84-C1E5-4860-82B3-C54B0C78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B2E0F-375F-48BC-B113-175786E64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8048-53C6-4252-A5A5-1473ACBD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06ADD-783D-41FE-9B2B-F6ED3177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32AF-00B3-4D66-BA1B-29B2DD00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FF69-7B9C-44BE-8710-BACE7546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FEF46-B26D-4CEB-99DA-DF92E8A8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7594-92B6-45DE-8050-DAFC450F3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622F-ED8F-4809-8B9D-FB56D9144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6D45-BDAF-4D46-AAC1-1E9C0796D85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5012-9369-41CF-B320-F6D3794CA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6DF7-DE08-4768-8427-B08EC015E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D909-C776-4531-A80E-39F151DA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By: Ranaldo Slowley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5C3A-04BB-4DD4-B443-9ED5B202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Tanzania Pump Prediction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FB53-2D50-497D-8C1A-0E041B93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4FCB-2FA7-48E3-B346-87D3445F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3200" dirty="0"/>
              <a:t>Predicted the operating condition of a waterpoint for each record in the dataset.</a:t>
            </a:r>
          </a:p>
          <a:p>
            <a:r>
              <a:rPr lang="en-US" sz="3200" dirty="0"/>
              <a:t>The data had 59400 Rows and 41 columns, and I cut it down to 18 columns</a:t>
            </a:r>
          </a:p>
          <a:p>
            <a:r>
              <a:rPr lang="en-US" sz="3200" dirty="0"/>
              <a:t>Very dirty data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3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C662C8-771E-421A-9A14-443D07BC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670" y="1567832"/>
            <a:ext cx="4990718" cy="446949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7285C6-8680-46B9-864E-6228AA3E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88" y="1488755"/>
            <a:ext cx="3876675" cy="93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D9B85-B613-498D-8AF3-6E3051B40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669" y="820673"/>
            <a:ext cx="7800187" cy="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90E73-A89B-4832-9C10-985D2F059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01EBE-1139-4E40-86E9-5946119C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1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4BF50-21F1-49C8-98EB-E7878A33B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21D30-9B03-41D0-BF32-3C64EE720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10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5F0264-00E9-4DFB-B558-BDEB139B3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84B36-4270-4766-84E3-CA075FE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0316-4EF7-4C2D-AC15-06147C177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Although Random Forest with 3 components has the best accuracy with 72% the model is a little overfit. Therefore, I will pick Light Gradient Boosting as my selected model because it does not overfit and has a 71% accuracy.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87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Tanzania Pump Prediction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 Data Mining the Water Table</dc:title>
  <dc:creator>Andros Slowley</dc:creator>
  <cp:lastModifiedBy>Andros Slowley</cp:lastModifiedBy>
  <cp:revision>6</cp:revision>
  <dcterms:created xsi:type="dcterms:W3CDTF">2021-09-20T02:16:44Z</dcterms:created>
  <dcterms:modified xsi:type="dcterms:W3CDTF">2021-10-01T04:18:39Z</dcterms:modified>
</cp:coreProperties>
</file>