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vvythelegend/Project_IPL/blob/main/README.md" TargetMode="External"/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image" Target="../media/image-1-3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3358396" y="961430"/>
            <a:ext cx="7913608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IPL Analysis Dashboard</a:t>
            </a:r>
            <a:endParaRPr lang="en-US" sz="6036" dirty="0"/>
          </a:p>
        </p:txBody>
      </p:sp>
      <p:sp>
        <p:nvSpPr>
          <p:cNvPr id="7" name="Text 4"/>
          <p:cNvSpPr/>
          <p:nvPr/>
        </p:nvSpPr>
        <p:spPr>
          <a:xfrm>
            <a:off x="1760220" y="2252901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Name: Mehfooj Alam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760220" y="3002637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Date: 6th May 2024</a:t>
            </a:r>
            <a:endParaRPr lang="en-US" sz="2624" dirty="0"/>
          </a:p>
        </p:txBody>
      </p:sp>
      <p:sp>
        <p:nvSpPr>
          <p:cNvPr id="9" name="Shape 6"/>
          <p:cNvSpPr/>
          <p:nvPr/>
        </p:nvSpPr>
        <p:spPr>
          <a:xfrm>
            <a:off x="1760220" y="3752374"/>
            <a:ext cx="11109960" cy="1043940"/>
          </a:xfrm>
          <a:prstGeom prst="roundRect">
            <a:avLst>
              <a:gd name="adj" fmla="val 25542"/>
            </a:avLst>
          </a:prstGeom>
          <a:solidFill>
            <a:srgbClr val="00234D"/>
          </a:solidFill>
          <a:ln/>
        </p:spPr>
      </p:sp>
      <p:sp>
        <p:nvSpPr>
          <p:cNvPr id="10" name="Shape 7"/>
          <p:cNvSpPr/>
          <p:nvPr/>
        </p:nvSpPr>
        <p:spPr>
          <a:xfrm>
            <a:off x="1749147" y="3752374"/>
            <a:ext cx="11132106" cy="1043940"/>
          </a:xfrm>
          <a:prstGeom prst="roundRect">
            <a:avLst>
              <a:gd name="adj" fmla="val 3193"/>
            </a:avLst>
          </a:prstGeom>
          <a:solidFill>
            <a:srgbClr val="00234D"/>
          </a:solidFill>
          <a:ln/>
        </p:spPr>
      </p:sp>
      <p:sp>
        <p:nvSpPr>
          <p:cNvPr id="11" name="Text 8"/>
          <p:cNvSpPr/>
          <p:nvPr/>
        </p:nvSpPr>
        <p:spPr>
          <a:xfrm>
            <a:off x="1971318" y="3918942"/>
            <a:ext cx="1068776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highlight>
                  <a:srgbClr val="0023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Develop a IPL Dashboard for season 2008 to 2022 to have a detailed insight on below problem statement.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5046226"/>
            <a:ext cx="11109960" cy="2221944"/>
          </a:xfrm>
          <a:prstGeom prst="rect">
            <a:avLst/>
          </a:prstGeom>
        </p:spPr>
      </p:pic>
      <p:pic>
        <p:nvPicPr>
          <p:cNvPr id="13" name="Image 2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03906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Project Overview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Objective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3858220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Analyze the performance and trends in the Indian Premier League (IPL), one of the world's most popular cricket tournaments.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Scope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3858220"/>
            <a:ext cx="33416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Examine player statistics, team rankings, and other key metrics to uncover insights that can help teams, players, and fans better understand the league.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Approach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3858220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Utilize data visualization techniques to present the analysis in an engaging and informative dashboard.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933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Objectives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945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1024176" y="2936200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970848"/>
            <a:ext cx="38191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Identify top performing players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Analyze individual player stats such as runs scored, wickets taken, and batting/bowling averages.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8945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>
          <a:xfrm>
            <a:off x="5754053" y="2936200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970848"/>
            <a:ext cx="331993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Analyze team performance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45126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Evaluate team standings, win/loss records, and other key team-level metrics.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5" name="Text 12"/>
          <p:cNvSpPr/>
          <p:nvPr/>
        </p:nvSpPr>
        <p:spPr>
          <a:xfrm>
            <a:off x="993100" y="531030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344954"/>
            <a:ext cx="350150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Uncover trends and patterns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Detect any significant changes or trends in player and team performance over time.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760220" y="346114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Dataset Description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760220" y="4488775"/>
            <a:ext cx="3555206" cy="3057168"/>
          </a:xfrm>
          <a:prstGeom prst="roundRect">
            <a:avLst>
              <a:gd name="adj" fmla="val 4361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1982391" y="47109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IPL Match Data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982391" y="5191363"/>
            <a:ext cx="311086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Comprehensive information on every IPL match played since the league's inception, including scores, player stats, and more.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37597" y="4488775"/>
            <a:ext cx="3555206" cy="3057168"/>
          </a:xfrm>
          <a:prstGeom prst="roundRect">
            <a:avLst>
              <a:gd name="adj" fmla="val 4361"/>
            </a:avLst>
          </a:prstGeom>
          <a:solidFill>
            <a:srgbClr val="282C32"/>
          </a:solidFill>
          <a:ln/>
        </p:spPr>
      </p:sp>
      <p:sp>
        <p:nvSpPr>
          <p:cNvPr id="10" name="Text 7"/>
          <p:cNvSpPr/>
          <p:nvPr/>
        </p:nvSpPr>
        <p:spPr>
          <a:xfrm>
            <a:off x="5759768" y="47109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Player Profiles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759768" y="5191363"/>
            <a:ext cx="31108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Detailed biographies and performance histories for all players who have participated in the IPL.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314974" y="4488775"/>
            <a:ext cx="3555206" cy="3057168"/>
          </a:xfrm>
          <a:prstGeom prst="roundRect">
            <a:avLst>
              <a:gd name="adj" fmla="val 4361"/>
            </a:avLst>
          </a:prstGeom>
          <a:solidFill>
            <a:srgbClr val="282C32"/>
          </a:solidFill>
          <a:ln/>
        </p:spPr>
      </p:sp>
      <p:sp>
        <p:nvSpPr>
          <p:cNvPr id="13" name="Text 10"/>
          <p:cNvSpPr/>
          <p:nvPr/>
        </p:nvSpPr>
        <p:spPr>
          <a:xfrm>
            <a:off x="9537144" y="47109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Team Records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537144" y="5191363"/>
            <a:ext cx="31108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Historical data on team standings, win/loss records, and other key team-level metrics.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105441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Preprocessing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1760220" y="4628555"/>
            <a:ext cx="11109960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8" name="Shape 5"/>
          <p:cNvSpPr/>
          <p:nvPr/>
        </p:nvSpPr>
        <p:spPr>
          <a:xfrm>
            <a:off x="4432161" y="3850958"/>
            <a:ext cx="99893" cy="777597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9" name="Shape 6"/>
          <p:cNvSpPr/>
          <p:nvPr/>
        </p:nvSpPr>
        <p:spPr>
          <a:xfrm>
            <a:off x="4232196" y="43786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0" name="Text 7"/>
          <p:cNvSpPr/>
          <p:nvPr/>
        </p:nvSpPr>
        <p:spPr>
          <a:xfrm>
            <a:off x="4423172" y="4420314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093363" y="24374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Cleaning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982391" y="2917865"/>
            <a:ext cx="499955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and address any missing values, inconsistencies, or outliers in the raw data.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265134" y="4628555"/>
            <a:ext cx="99893" cy="777597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169" y="43786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5" name="Text 12"/>
          <p:cNvSpPr/>
          <p:nvPr/>
        </p:nvSpPr>
        <p:spPr>
          <a:xfrm>
            <a:off x="7221736" y="4420314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883116" y="5628442"/>
            <a:ext cx="28640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Plotting and Dashboard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4815364" y="6108859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present the row data into a visual form to make it easy to understand and take data driven decisoin 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10098226" y="3850958"/>
            <a:ext cx="99893" cy="777597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19" name="Shape 16"/>
          <p:cNvSpPr/>
          <p:nvPr/>
        </p:nvSpPr>
        <p:spPr>
          <a:xfrm>
            <a:off x="9898261" y="43786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20" name="Text 17"/>
          <p:cNvSpPr/>
          <p:nvPr/>
        </p:nvSpPr>
        <p:spPr>
          <a:xfrm>
            <a:off x="10058162" y="4420314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759428" y="20820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Aggregation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7648456" y="2562463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Summarize the data at different levels (player, team, season) to enable more comprehensive analysis.</a:t>
            </a:r>
            <a:endParaRPr lang="en-US" sz="1750" dirty="0"/>
          </a:p>
        </p:txBody>
      </p:sp>
      <p:pic>
        <p:nvPicPr>
          <p:cNvPr id="2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20563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Graphs and Visuals 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220" y="3344347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4121944"/>
            <a:ext cx="25274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Bar Charts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4602361"/>
            <a:ext cx="252745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Visualize and compare player/team performance metrics.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935" y="3344347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620935" y="4121944"/>
            <a:ext cx="25275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Line Graphs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620935" y="4602361"/>
            <a:ext cx="252757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trends and patterns in performance over time.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3344347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121944"/>
            <a:ext cx="25275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Scatter Plots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602361"/>
            <a:ext cx="252757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Explore relationships between different player/team attributes.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602" y="3344347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342602" y="4121944"/>
            <a:ext cx="25275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Heatmaps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342602" y="4602361"/>
            <a:ext cx="252757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Provide a visual summary of data, highlighting areas of high and low values.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0563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903934" y="2692122"/>
            <a:ext cx="4933117" cy="551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342"/>
              </a:lnSpc>
              <a:buNone/>
            </a:pPr>
            <a:r>
              <a:rPr lang="en-US" sz="347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Analysis Approach used :</a:t>
            </a:r>
            <a:endParaRPr lang="en-US" sz="3473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934" y="3508177"/>
            <a:ext cx="882253" cy="1411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050863" y="3684627"/>
            <a:ext cx="4196953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1"/>
              </a:lnSpc>
              <a:buNone/>
            </a:pPr>
            <a:r>
              <a:rPr lang="en-US" sz="173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Cleaning the Dataset using python and SQL </a:t>
            </a:r>
            <a:endParaRPr lang="en-US" sz="1737" dirty="0"/>
          </a:p>
        </p:txBody>
      </p:sp>
      <p:sp>
        <p:nvSpPr>
          <p:cNvPr id="8" name="Text 4"/>
          <p:cNvSpPr/>
          <p:nvPr/>
        </p:nvSpPr>
        <p:spPr>
          <a:xfrm>
            <a:off x="4050863" y="4066222"/>
            <a:ext cx="7675602" cy="564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23"/>
              </a:lnSpc>
              <a:buNone/>
            </a:pPr>
            <a:r>
              <a:rPr lang="en-US" sz="1389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Conduct initial investigations to understand the dataset and identify key areas of interest.</a:t>
            </a:r>
            <a:endParaRPr lang="en-US" sz="1389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934" y="4919782"/>
            <a:ext cx="882253" cy="141160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050863" y="5096232"/>
            <a:ext cx="5715953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1"/>
              </a:lnSpc>
              <a:buNone/>
            </a:pPr>
            <a:r>
              <a:rPr lang="en-US" sz="173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Python for additional data cleaning and charts and visuals .</a:t>
            </a:r>
            <a:endParaRPr lang="en-US" sz="1737" dirty="0"/>
          </a:p>
        </p:txBody>
      </p:sp>
      <p:sp>
        <p:nvSpPr>
          <p:cNvPr id="11" name="Text 6"/>
          <p:cNvSpPr/>
          <p:nvPr/>
        </p:nvSpPr>
        <p:spPr>
          <a:xfrm>
            <a:off x="4050863" y="5477828"/>
            <a:ext cx="7675602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23"/>
              </a:lnSpc>
              <a:buNone/>
            </a:pPr>
            <a:r>
              <a:rPr lang="en-US" sz="1389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Used matplotlib python library for creating visuals </a:t>
            </a:r>
            <a:endParaRPr lang="en-US" sz="1389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934" y="6331387"/>
            <a:ext cx="882253" cy="141160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050863" y="6507837"/>
            <a:ext cx="6212562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1"/>
              </a:lnSpc>
              <a:buNone/>
            </a:pPr>
            <a:r>
              <a:rPr lang="en-US" sz="173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Using Power Query Editor and Power BI to build final Dashboard .</a:t>
            </a:r>
            <a:endParaRPr lang="en-US" sz="1737" dirty="0"/>
          </a:p>
        </p:txBody>
      </p:sp>
      <p:sp>
        <p:nvSpPr>
          <p:cNvPr id="14" name="Text 8"/>
          <p:cNvSpPr/>
          <p:nvPr/>
        </p:nvSpPr>
        <p:spPr>
          <a:xfrm>
            <a:off x="4050863" y="6889433"/>
            <a:ext cx="7675602" cy="564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23"/>
              </a:lnSpc>
              <a:buNone/>
            </a:pPr>
            <a:r>
              <a:rPr lang="en-US" sz="1389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Generate summary statistics and visualizations to describe the current state of the league.</a:t>
            </a:r>
            <a:endParaRPr lang="en-US" sz="1389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03906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Key Insights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Top Batsmen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3858220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Virat Kohli, KL Rahul, and Shikhar Dhawan have consistently been the league's top run-scorers in recent seasons.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Bowling Dominance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3858220"/>
            <a:ext cx="33416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Jasprit Bumrah, Kagiso Rabada, and Rashid Khan have emerged as the IPL's most formidable bowlers, regularly topping the wickets taken leaderboard.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Team Dynamics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3858220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Mumbai Indians and Chennai Super Kings have been the league's most successful teams, winning 5 and 4 titles respectively.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2024-05-06T09:26:57Z</dcterms:created>
  <dcterms:modified xsi:type="dcterms:W3CDTF">2024-05-06T09:26:57Z</dcterms:modified>
</cp:coreProperties>
</file>