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8288000" cy="10287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AEC073-8CFD-4A8B-87B2-E5A6A6429F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D60DEC-C34B-4532-B8A4-8AD1F305F6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81E07-A263-4E4C-8025-5EF53DDC5C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815E9C-32AB-4E96-AE2E-DC60BE419C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E4B065-B0AA-4B24-9BA1-E379E4BC890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A0DD84-7FB7-4825-B28C-1B6755EE41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706095-E384-4C5F-83DB-E1A0E62D62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081A67-BA68-4363-838B-3B8E3764BC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862ED9-684F-4FB0-B3E8-0801DE73B5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E46730-BE6A-4091-BA19-1FCDF8B900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797C9C-ECAC-4EB3-937A-3D768EB5BF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7D5DD2-B2B0-4F80-98ED-23A07F61D4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03E8D6-2848-44AB-AE8A-01F1CD6E7894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2025-03-27T11:11:38Z</dcterms:modified>
  <cp:revision>1</cp:revision>
  <dc:subject/>
  <dc:title/>
</cp:coreProperties>
</file>