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7.xml.rels" ContentType="application/vnd.openxmlformats-package.relationships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4.xml" ContentType="application/vnd.openxmlformats-officedocument.presentationml.slideMaster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3.xml" ContentType="application/vnd.openxmlformats-officedocument.theme+xml"/>
  <Override PartName="/ppt/theme/theme7.xml" ContentType="application/vnd.openxmlformats-officedocument.theme+xml"/>
  <Override PartName="/ppt/theme/theme12.xml" ContentType="application/vnd.openxmlformats-officedocument.theme+xml"/>
  <Override PartName="/ppt/theme/theme6.xml" ContentType="application/vnd.openxmlformats-officedocument.theme+xml"/>
  <Override PartName="/ppt/theme/theme11.xml" ContentType="application/vnd.openxmlformats-officedocument.theme+xml"/>
  <Override PartName="/ppt/theme/theme5.xml" ContentType="application/vnd.openxmlformats-officedocument.theme+xml"/>
  <Override PartName="/ppt/theme/theme10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7.xml" ContentType="application/vnd.openxmlformats-officedocument.theme+xml"/>
  <Override PartName="/ppt/theme/theme1.xml" ContentType="application/vnd.openxmlformats-officedocument.theme+xml"/>
  <Override PartName="/ppt/theme/theme20.xml" ContentType="application/vnd.openxmlformats-officedocument.theme+xml"/>
  <Override PartName="/ppt/theme/theme2.xml" ContentType="application/vnd.openxmlformats-officedocument.theme+xml"/>
  <Override PartName="/ppt/theme/theme18.xml" ContentType="application/vnd.openxmlformats-officedocument.theme+xml"/>
  <Override PartName="/ppt/theme/theme21.xml" ContentType="application/vnd.openxmlformats-officedocument.theme+xml"/>
  <Override PartName="/ppt/theme/theme3.xml" ContentType="application/vnd.openxmlformats-officedocument.theme+xml"/>
  <Override PartName="/ppt/theme/theme19.xml" ContentType="application/vnd.openxmlformats-officedocument.theme+xml"/>
  <Override PartName="/ppt/theme/theme22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55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253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26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25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25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59.xml.rels" ContentType="application/vnd.openxmlformats-package.relationships+xml"/>
  <Override PartName="/ppt/slideLayouts/_rels/slideLayout264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5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52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24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54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261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262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63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227.xml.rels" ContentType="application/vnd.openxmlformats-package.relationships+xml"/>
  <Override PartName="/ppt/slideLayouts/slideLayout25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54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</p:sldMasterIdLst>
  <p:sldIdLst>
    <p:sldId id="256" r:id="rId2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" Target="slides/slide1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78B481-8D4D-4EF6-9D7F-10A44E2E971B}" type="slidenum">
              <a:t>&lt;#&gt;</a:t>
            </a:fld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9494FF-D2F1-4504-A74E-2BE24FD1FF91}" type="slidenum">
              <a:t>&lt;#&gt;</a:t>
            </a:fld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ubTitle"/>
          </p:nvPr>
        </p:nvSpPr>
        <p:spPr>
          <a:xfrm>
            <a:off x="1609200" y="1424880"/>
            <a:ext cx="5925240" cy="963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A7FC7D-87E8-4514-8473-F4AF54EE903E}" type="slidenum">
              <a:t>&lt;#&gt;</a:t>
            </a:fld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EEBB308-5E36-43CC-8E8A-82BD818CFEFF}" type="slidenum">
              <a:t>&lt;#&gt;</a:t>
            </a:fld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FCDE15-DE2A-4680-805A-D5E6E5C513B4}" type="slidenum">
              <a:t>&lt;#&gt;</a:t>
            </a:fld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BA27235-0637-4D15-BF73-44A421448849}" type="slidenum">
              <a:t>&lt;#&gt;</a:t>
            </a:fld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4AA1EE-F9D6-40B6-8494-102AA5AF58BA}" type="slidenum">
              <a:t>&lt;#&gt;</a:t>
            </a:fld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5600D0-D35A-4026-8857-04AF9B4BB0A0}" type="slidenum">
              <a:t>&lt;#&gt;</a:t>
            </a:fld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9522E1F-3BE9-4C23-AE1D-70D949B4B5C3}" type="slidenum">
              <a:t>&lt;#&gt;</a:t>
            </a:fld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ubTitle"/>
          </p:nvPr>
        </p:nvSpPr>
        <p:spPr>
          <a:xfrm>
            <a:off x="1609200" y="1424880"/>
            <a:ext cx="5925240" cy="963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F4A736F-10E9-4840-82BF-ED36FFB4E668}" type="slidenum">
              <a:t>&lt;#&gt;</a:t>
            </a:fld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0262707-D8B8-4E63-BC07-AA3B921C56E3}" type="slidenum">
              <a:t>&lt;#&gt;</a:t>
            </a:fld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92182F7-DB70-42F3-9465-458790EE3537}" type="slidenum">
              <a:t>&lt;#&gt;</a:t>
            </a:fld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A0693CC-1605-4492-90A0-24119FEDE202}" type="slidenum">
              <a:t>&lt;#&gt;</a:t>
            </a:fld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18413EE-65BF-42FD-8AD9-E211D25EC1D2}" type="slidenum">
              <a:t>&lt;#&gt;</a:t>
            </a:fld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ubTitle"/>
          </p:nvPr>
        </p:nvSpPr>
        <p:spPr>
          <a:xfrm>
            <a:off x="1609200" y="1424880"/>
            <a:ext cx="5925240" cy="963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CE47950-3D34-4095-973F-7EF735E1656E}" type="slidenum">
              <a:t>&lt;#&gt;</a:t>
            </a:fld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2415964-395D-4052-AFCB-9D78499DB7A0}" type="slidenum">
              <a:t>&lt;#&gt;</a:t>
            </a:fld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88977D8-F787-44F0-BBC4-D006F43DEECA}" type="slidenum">
              <a:t>&lt;#&gt;</a:t>
            </a:fld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DF4ACC8-AC33-467C-8789-AFAF3111E28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0ADE210-AA9B-4CA1-A3B0-520B15A05A69}" type="slidenum">
              <a:t>&lt;#&gt;</a:t>
            </a:fld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2725289-C038-4B62-A80C-2D27A48F5DAA}" type="slidenum">
              <a:t>&lt;#&gt;</a:t>
            </a:fld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CF6C128-99CD-4293-9DFD-9276A658B1F3}" type="slidenum">
              <a:t>&lt;#&gt;</a:t>
            </a:fld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7DD9D2-2E48-4AE1-BAC3-C66B683D97A3}" type="slidenum">
              <a:t>&lt;#&gt;</a:t>
            </a:fld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A82F716-5738-4964-907B-EFA19EF9129E}" type="slidenum">
              <a:t>&lt;#&gt;</a:t>
            </a:fld>
          </a:p>
        </p:txBody>
      </p:sp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D6EA762-801A-4128-93F1-AE8F0909FB4E}" type="slidenum">
              <a:t>&lt;#&gt;</a:t>
            </a:fld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A296173E-CE8A-4CD7-9BEE-932382E62CEE}" type="slidenum">
              <a:t>&lt;#&gt;</a:t>
            </a:fld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077E449-88A1-4A0B-A2C0-CEDDB9F40565}" type="slidenum">
              <a:t>&lt;#&gt;</a:t>
            </a:fld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ADF352A4-9D0D-41B7-8A6F-44DF3589AC89}" type="slidenum">
              <a:t>&lt;#&gt;</a:t>
            </a:fld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ubTitle"/>
          </p:nvPr>
        </p:nvSpPr>
        <p:spPr>
          <a:xfrm>
            <a:off x="1609200" y="1424880"/>
            <a:ext cx="5925240" cy="963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1D49619-A2F8-4B4C-96B7-6B430EDEBDB3}" type="slidenum">
              <a:t>&lt;#&gt;</a:t>
            </a:fld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65E8686-DA6B-4AF7-8726-53C5036EF75A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936DB0-231D-4E47-995E-A787C79DE584}" type="slidenum">
              <a:t>&lt;#&gt;</a:t>
            </a:fld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4C9D74B-EFFA-464D-9DDF-6B70E5041B92}" type="slidenum">
              <a:t>&lt;#&gt;</a:t>
            </a:fld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4CA1C5F-9069-46FA-9944-5458FA4B4757}" type="slidenum">
              <a:t>&lt;#&gt;</a:t>
            </a:fld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A20CBB3-A248-4411-A32C-0F233C69619D}" type="slidenum">
              <a:t>&lt;#&gt;</a:t>
            </a:fld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8993C0A-E134-438A-9B75-15BF2FBBCD07}" type="slidenum">
              <a:t>&lt;#&gt;</a:t>
            </a:fld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CC03F8F-3D5D-4033-BC6D-49D570EFAE35}" type="slidenum">
              <a:t>&lt;#&gt;</a:t>
            </a:fld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1EDDF52-EF63-486A-8AB2-C748026B6813}" type="slidenum">
              <a:t>&lt;#&gt;</a:t>
            </a:fld>
          </a:p>
        </p:txBody>
      </p:sp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8643F4D-E866-459B-A652-34CE3B12ECD3}" type="slidenum">
              <a:t>&lt;#&gt;</a:t>
            </a:fld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72AD870-0B87-46F3-9E82-C1FFC970E426}" type="slidenum">
              <a:t>&lt;#&gt;</a:t>
            </a:fld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A5BF163-2530-400C-A7B6-7B62D7645E49}" type="slidenum">
              <a:t>&lt;#&gt;</a:t>
            </a:fld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714FCD3-674D-4729-B457-FFF517168EA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5AD6937-8CD5-4E86-803B-C224943F5EF8}" type="slidenum">
              <a:t>&lt;#&gt;</a:t>
            </a:fld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ubTitle"/>
          </p:nvPr>
        </p:nvSpPr>
        <p:spPr>
          <a:xfrm>
            <a:off x="1609200" y="1424880"/>
            <a:ext cx="5925240" cy="963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094EA73-F7B1-4F1F-B49B-632D3737BB64}" type="slidenum">
              <a:t>&lt;#&gt;</a:t>
            </a:fld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6C84689-E959-4CE5-93F2-370345D624D1}" type="slidenum">
              <a:t>&lt;#&gt;</a:t>
            </a:fld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0123869-8113-482D-9EEA-D1CE67CA893E}" type="slidenum">
              <a:t>&lt;#&gt;</a:t>
            </a:fld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C29E601-A290-4451-B596-9DFFAF1EB6BD}" type="slidenum">
              <a:t>&lt;#&gt;</a:t>
            </a:fld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7EA8BC9-73DB-4144-9428-831C149F1159}" type="slidenum">
              <a:t>&lt;#&gt;</a:t>
            </a:fld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3894CF4-F7EE-4691-9FB3-DC32F1D28FB2}" type="slidenum">
              <a:t>&lt;#&gt;</a:t>
            </a:fld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E119157-9077-4C45-A860-871856203BB2}" type="slidenum">
              <a:t>&lt;#&gt;</a:t>
            </a:fld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61E5904-4C95-42A3-92C1-725214BCADF3}" type="slidenum">
              <a:t>&lt;#&gt;</a:t>
            </a:fld>
          </a:p>
        </p:txBody>
      </p:sp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98C5848-C046-4FE9-8C0C-4CB25D2A636A}" type="slidenum">
              <a:t>&lt;#&gt;</a:t>
            </a:fld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66B3615-5DC2-4BD3-8C51-8866B2CBF75B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9A12AC0-3157-4DC4-B1A1-6B0E5E87671F}" type="slidenum">
              <a:t>&lt;#&gt;</a:t>
            </a:fld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20BC07E-C2DB-4A64-9CEA-B269CA870100}" type="slidenum">
              <a:t>&lt;#&gt;</a:t>
            </a:fld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1A3E1E0-8D43-4853-A725-4709C56BED76}" type="slidenum">
              <a:t>&lt;#&gt;</a:t>
            </a:fld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subTitle"/>
          </p:nvPr>
        </p:nvSpPr>
        <p:spPr>
          <a:xfrm>
            <a:off x="1609200" y="1424880"/>
            <a:ext cx="5925240" cy="963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3DDBE6D-9701-4446-B70F-2951270CF77D}" type="slidenum">
              <a:t>&lt;#&gt;</a:t>
            </a:fld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189DE0B-C8E4-4DC5-8794-681B61D5D64C}" type="slidenum">
              <a:t>&lt;#&gt;</a:t>
            </a:fld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B6FD552-1943-47BB-B668-B17B5C0C16DD}" type="slidenum">
              <a:t>&lt;#&gt;</a:t>
            </a:fld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A35284D-ABE1-4207-9594-E8098D06B4C9}" type="slidenum">
              <a:t>&lt;#&gt;</a:t>
            </a:fld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CCED9CF-C4C5-4D22-95BD-DF02655117BB}" type="slidenum">
              <a:t>&lt;#&gt;</a:t>
            </a:fld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6CCA285-4FCC-4250-83F6-70029CB17421}" type="slidenum">
              <a:t>&lt;#&gt;</a:t>
            </a:fld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7CF616E-D8BC-48E5-90F2-BD468992ED5D}" type="slidenum">
              <a:t>&lt;#&gt;</a:t>
            </a:fld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BAB05A9F-4AC9-4B33-8E57-FE9457D9852F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1544749-3187-4FBD-A471-BC01FEFF7BD8}" type="slidenum">
              <a:t>&lt;#&gt;</a:t>
            </a:fld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5D1F76DE-BF5B-48BB-988B-0CD08B7D932E}" type="slidenum">
              <a:t>&lt;#&gt;</a:t>
            </a:fld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5F9B2FEE-E014-40C7-AFB6-07322264DA8B}" type="slidenum">
              <a:t>&lt;#&gt;</a:t>
            </a:fld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594A5B67-C3F6-4407-AB35-B8BE77CAB775}" type="slidenum">
              <a:t>&lt;#&gt;</a:t>
            </a:fld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207E354A-5DC1-4EC9-ADA9-7C8B5F77C53C}" type="slidenum">
              <a:t>&lt;#&gt;</a:t>
            </a:fld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ubTitle"/>
          </p:nvPr>
        </p:nvSpPr>
        <p:spPr>
          <a:xfrm>
            <a:off x="1609200" y="1424880"/>
            <a:ext cx="5925240" cy="963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524B9D2B-E8DC-4670-98DD-3F5F4A025B95}" type="slidenum">
              <a:t>&lt;#&gt;</a:t>
            </a:fld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EC4B9A42-59BF-45F7-9972-E2A1125EEFA1}" type="slidenum">
              <a:t>&lt;#&gt;</a:t>
            </a:fld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68619279-B516-4DF0-95AE-2954B67587C1}" type="slidenum">
              <a:t>&lt;#&gt;</a:t>
            </a:fld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1E409082-FE73-4186-A427-0FB9FFF9B366}" type="slidenum">
              <a:t>&lt;#&gt;</a:t>
            </a:fld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2672A22B-BC13-43C6-AD24-FBB44E983A94}" type="slidenum">
              <a:t>&lt;#&gt;</a:t>
            </a:fld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37517038-D879-49F2-B410-4230FD04BAA4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609200" y="1424880"/>
            <a:ext cx="5925240" cy="963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37D558D-3209-41A2-8E4C-98EB8C9CE48A}" type="slidenum">
              <a:t>&lt;#&gt;</a:t>
            </a:fld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E2ED0C32-E2DA-4DDF-B218-08BF27761D7E}" type="slidenum">
              <a:t>&lt;#&gt;</a:t>
            </a:fld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8E374F1-01D0-4E32-8B25-5453056A96D7}" type="slidenum">
              <a:t>&lt;#&gt;</a:t>
            </a:fld>
          </a:p>
        </p:txBody>
      </p:sp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33A9357-E0AC-42AF-AB64-466558E40121}" type="slidenum">
              <a:t>&lt;#&gt;</a:t>
            </a:fld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E12279F-59FA-4959-8504-A746D0071C93}" type="slidenum">
              <a:t>&lt;#&gt;</a:t>
            </a:fld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F0FEAB3-EB83-4681-BBD9-1D7C1055E381}" type="slidenum">
              <a:t>&lt;#&gt;</a:t>
            </a:fld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83D03B4-C54A-478A-A8B4-3B9F18641CB5}" type="slidenum">
              <a:t>&lt;#&gt;</a:t>
            </a:fld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ubTitle"/>
          </p:nvPr>
        </p:nvSpPr>
        <p:spPr>
          <a:xfrm>
            <a:off x="1609200" y="1424880"/>
            <a:ext cx="5925240" cy="963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8479DBF-7721-4339-8F31-A88A6668CF18}" type="slidenum">
              <a:t>&lt;#&gt;</a:t>
            </a:fld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06B1539-7720-4AAE-8FCE-44A822093D3C}" type="slidenum">
              <a:t>&lt;#&gt;</a:t>
            </a:fld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3171537-FFFE-4A04-A1E8-86E95DEBBAA4}" type="slidenum">
              <a:t>&lt;#&gt;</a:t>
            </a:fld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CDBD89C-650D-4418-AF25-9A6DE23FEFB8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AB4E270-60D0-46D8-A8A9-3314B9C0CB5B}" type="slidenum">
              <a:t>&lt;#&gt;</a:t>
            </a:fld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EB5CF6E-B7C9-4A5A-940F-256A750D3584}" type="slidenum">
              <a:t>&lt;#&gt;</a:t>
            </a:fld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02ED3AF-4A1B-4DC9-9A97-EA5DF1E7C070}" type="slidenum">
              <a:t>&lt;#&gt;</a:t>
            </a:fld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6DD3609-92D4-4234-8220-BD055912848E}" type="slidenum">
              <a:t>&lt;#&gt;</a:t>
            </a:fld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D09A740-BA3F-422A-97D8-F8FEBABE1403}" type="slidenum">
              <a:t>&lt;#&gt;</a:t>
            </a:fld>
          </a:p>
        </p:txBody>
      </p:sp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CC58F92-339E-467D-AF45-CB85DE295A8C}" type="slidenum">
              <a:t>&lt;#&gt;</a:t>
            </a:fld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211AC36-6569-4E7B-B438-FF30F1BC611C}" type="slidenum">
              <a:t>&lt;#&gt;</a:t>
            </a:fld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54A7EF0-985E-4D98-820A-7BBF250C67AF}" type="slidenum">
              <a:t>&lt;#&gt;</a:t>
            </a:fld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8659E31-A37B-430B-AB3A-4659ED89B8AC}" type="slidenum">
              <a:t>&lt;#&gt;</a:t>
            </a:fld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subTitle"/>
          </p:nvPr>
        </p:nvSpPr>
        <p:spPr>
          <a:xfrm>
            <a:off x="1609200" y="1424880"/>
            <a:ext cx="5925240" cy="963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A88D730-F8B1-47B5-BCB4-E669F0DA6DA8}" type="slidenum">
              <a:t>&lt;#&gt;</a:t>
            </a:fld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C6F603F-12FD-4B42-B74D-8F3C7526B03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D1F3BC-AD12-4C9B-B3FC-F875035D1280}" type="slidenum">
              <a:t>&lt;#&gt;</a:t>
            </a:fld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C7C5970-F6AA-42BD-822C-79833AF98D19}" type="slidenum">
              <a:t>&lt;#&gt;</a:t>
            </a:fld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CFA62CE-82F9-4B81-94F9-DC9913A7BAC8}" type="slidenum">
              <a:t>&lt;#&gt;</a:t>
            </a:fld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D201444-777D-4519-8DB5-844B07109870}" type="slidenum">
              <a:t>&lt;#&gt;</a:t>
            </a:fld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079AAC2-0CC2-4349-8BD1-3230B8C09721}" type="slidenum">
              <a:t>&lt;#&gt;</a:t>
            </a:fld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0F8CC89-CD04-4FD6-8B20-616BC3847E6A}" type="slidenum">
              <a:t>&lt;#&gt;</a:t>
            </a:fld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1F3121FF-89AB-43C3-84EA-5C04F149280C}" type="slidenum">
              <a:t>&lt;#&gt;</a:t>
            </a:fld>
          </a:p>
        </p:txBody>
      </p:sp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421338C1-0D6A-4B10-BC96-3E827E621337}" type="slidenum">
              <a:t>&lt;#&gt;</a:t>
            </a:fld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FB1CD7F8-D877-49C1-AACE-3C6B68BAD9B7}" type="slidenum">
              <a:t>&lt;#&gt;</a:t>
            </a:fld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0D0DCD82-CFD2-4D96-B9BF-FB5DB20BEA5F}" type="slidenum">
              <a:t>&lt;#&gt;</a:t>
            </a:fld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7154E881-FB6D-44F2-8B54-314851B0C8C1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B1AB376-5823-4134-AF07-9BD030CF778B}" type="slidenum">
              <a:t>&lt;#&gt;</a:t>
            </a:fld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subTitle"/>
          </p:nvPr>
        </p:nvSpPr>
        <p:spPr>
          <a:xfrm>
            <a:off x="1609200" y="1424880"/>
            <a:ext cx="5925240" cy="963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F374CD14-039B-4F62-8F8E-59F7594E7EED}" type="slidenum">
              <a:t>&lt;#&gt;</a:t>
            </a:fld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C43C3F4E-1E16-4CA0-B69D-D4361CD46A72}" type="slidenum">
              <a:t>&lt;#&gt;</a:t>
            </a:fld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5F3C317B-6492-4B94-8155-58C7E66CC39E}" type="slidenum">
              <a:t>&lt;#&gt;</a:t>
            </a:fld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1CD7172D-7F2A-4F3E-AABF-41F5016D8A05}" type="slidenum">
              <a:t>&lt;#&gt;</a:t>
            </a:fld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D775CD70-18C5-4D63-98A0-05B6B136D2AD}" type="slidenum">
              <a:t>&lt;#&gt;</a:t>
            </a:fld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291304E0-B9B1-4394-9975-D57B3AA73F49}" type="slidenum">
              <a:t>&lt;#&gt;</a:t>
            </a:fld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B737E3D9-211A-45BC-BABC-3F86792703CA}" type="slidenum">
              <a:t>&lt;#&gt;</a:t>
            </a:fld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DE1E449-4059-4F95-9B19-5E8F62D7B704}" type="slidenum">
              <a:t>&lt;#&gt;</a:t>
            </a:fld>
          </a:p>
        </p:txBody>
      </p:sp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FA43331-E371-4A86-B8EB-ED547CDB1368}" type="slidenum">
              <a:t>&lt;#&gt;</a:t>
            </a:fld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1D20AEB-7469-431B-AB15-5DFE0705A54C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793620C-A4E1-467A-A331-A2E9FB2D7FF9}" type="slidenum">
              <a:t>&lt;#&gt;</a:t>
            </a:fld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2C23D30-93E2-40BD-9E22-587800DB7D7E}" type="slidenum">
              <a:t>&lt;#&gt;</a:t>
            </a:fld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D2D2392-CE0A-42C7-979E-EF9F34FD9CDD}" type="slidenum">
              <a:t>&lt;#&gt;</a:t>
            </a:fld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subTitle"/>
          </p:nvPr>
        </p:nvSpPr>
        <p:spPr>
          <a:xfrm>
            <a:off x="1609200" y="1424880"/>
            <a:ext cx="5925240" cy="963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78850D1-E7A2-47C8-99F2-433A5925691C}" type="slidenum">
              <a:t>&lt;#&gt;</a:t>
            </a:fld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78CF599-5621-4951-A184-17F3EB732DE3}" type="slidenum">
              <a:t>&lt;#&gt;</a:t>
            </a:fld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235BDC4-7018-4476-A554-04B4C40C158C}" type="slidenum">
              <a:t>&lt;#&gt;</a:t>
            </a:fld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9CC3AB6-1F6D-4017-AE81-34025D94117F}" type="slidenum">
              <a:t>&lt;#&gt;</a:t>
            </a:fld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13692E6-CA9E-46CD-A5DC-A1C36F8EC7A2}" type="slidenum">
              <a:t>&lt;#&gt;</a:t>
            </a:fld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8F017B1-1503-48E5-9799-BBB63A131531}" type="slidenum">
              <a:t>&lt;#&gt;</a:t>
            </a:fld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C60C0CC-95AF-49D5-85D8-9DB1054E5D07}" type="slidenum">
              <a:t>&lt;#&gt;</a:t>
            </a:fld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0690A0-E5B6-4145-A2E4-BA5CF5EE7DC2}" type="slidenum">
              <a:t>&lt;#&gt;</a:t>
            </a:fld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subTitle"/>
          </p:nvPr>
        </p:nvSpPr>
        <p:spPr>
          <a:xfrm>
            <a:off x="1609200" y="1424880"/>
            <a:ext cx="5925240" cy="963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EDD5D63-48E4-468E-865C-808ACBCD7295}" type="slidenum">
              <a:t>&lt;#&gt;</a:t>
            </a:fld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laceHolder 1"/>
          <p:cNvSpPr>
            <a:spLocks noGrp="1"/>
          </p:cNvSpPr>
          <p:nvPr>
            <p:ph type="subTitle"/>
          </p:nvPr>
        </p:nvSpPr>
        <p:spPr>
          <a:xfrm>
            <a:off x="1609200" y="1424880"/>
            <a:ext cx="5925240" cy="963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E465CC-8B20-4669-94C1-1F727BCF82BE}" type="slidenum">
              <a:t>&lt;#&gt;</a:t>
            </a:fld>
          </a:p>
        </p:txBody>
      </p:sp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subTitle"/>
          </p:nvPr>
        </p:nvSpPr>
        <p:spPr>
          <a:xfrm>
            <a:off x="1609200" y="1424880"/>
            <a:ext cx="5925240" cy="963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D5ACA8-574D-441D-93C6-CFA3C6DB75D7}" type="slidenum">
              <a:t>&lt;#&gt;</a:t>
            </a:fld>
          </a:p>
        </p:txBody>
      </p:sp>
    </p:spTree>
  </p:cSld>
</p:sldLayout>
</file>

<file path=ppt/slideLayouts/slideLayout2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278B6D-292D-43D6-94E2-915A1A9A40BC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420194-BF05-419C-B8B8-9BFD836BE95D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8D9E25-C2ED-489F-AE61-49332CF03FA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1609200" y="1424880"/>
            <a:ext cx="5925240" cy="963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CD44E0-9A37-4D26-9CED-CEB24EEC8231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2E3D36-5A83-48AF-8F45-E9346984E56B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696823-E405-4114-9B83-8D30FCD7130B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3EEF18-8C20-49F2-8AD0-E3B03CAEB61B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ED738C-5072-4E01-BF88-9233F9B046E2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F135C2-3F1D-4240-86A9-8F90985AA47B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F8ECA8-4B37-46C8-AEA9-3847D7D5FD98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648755-A9F8-43E9-8FB4-7EE5D76984DA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4463A3-1B8E-47F6-AC27-0AEAC877637A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038B53-7D67-44E4-AC6F-08B51B16EE8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86745F-999D-4603-AC6B-390C80625EDE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A71789-EA80-4766-A652-71DBC4ED449A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1609200" y="1424880"/>
            <a:ext cx="5925240" cy="963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240063-A39A-4BAB-9166-19027DD3EA08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86E7D6-8860-46CB-900A-A56A7602C81C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22FB34-C173-4256-A082-D9F2FE93392C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F690AF-229E-49E7-A54E-316D88FACA71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A02ED6-C0C9-4A93-9D87-077D0C37C92F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26479F-0237-4A49-AB20-66069C07F5D5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1ED2F3-98B2-4092-8CF8-A3489C0E53C9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0079B39-CADE-4294-A883-507684081AC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1CF2C0F-9927-4282-8147-202195C6D84E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9E70200-A617-487B-916C-B7719041FB7E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CF10F36-4552-4B64-AD4D-32E1098E3BBA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9DBD51C-ABDF-49DF-81B6-FDB63DC2E03F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1609200" y="1424880"/>
            <a:ext cx="5925240" cy="963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D4BA93B-E90B-4FD8-941F-75D7BBE58F81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B57765C-0C7B-43D7-92D6-1428384E0BE8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E33DA29-4382-4F8F-ACCD-B36A903C63B3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38AFF34-57EE-49FD-BDA5-DA4B59FAE88B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6CA0233-2B27-42BC-AAD5-500EA610EEDB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29CF98B-56D0-4E1F-B2FB-426908C3C6B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609200" y="1424880"/>
            <a:ext cx="5925240" cy="963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C632E45-4131-4121-8985-94169269CA54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FA35DA-761D-4999-B538-AFA648B4A65C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4F980F-5F1B-4FD2-A80F-2D6BB6029308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3CD915-ED54-46B1-9C0E-025BDB1B5BED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543837-B4B0-46B9-9FCA-0FE886CC2A86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BC61A8-3DAE-4341-9EC4-72A737A02CE1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ubTitle"/>
          </p:nvPr>
        </p:nvSpPr>
        <p:spPr>
          <a:xfrm>
            <a:off x="1609200" y="1424880"/>
            <a:ext cx="5925240" cy="963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B51447-5F1B-4440-B3CE-699AFBC66ABA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38479D-8DA5-42A5-A213-490CA3E546DB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99B43A-EEE6-4C03-9B31-11DE37B84CCC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245D36-2244-4C7F-85B7-44B5FC576D4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FF4601-953B-4C93-B99F-9C1DD9BDBFF0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A9BF67-E187-4E4F-9A98-2930D826B721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66067F-F266-444F-AA1A-D28B1BA9B9F1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61CAD5-0FA3-4FD6-B708-6638A08B9752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E1DFC3-FFF6-4A76-828E-071231DF5E0C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943769-4A5E-4136-893F-C0FEE68A460A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EFF8EE-39BF-4D42-B3C0-12B49EAF5428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D5918C-AE67-42D9-A8AD-43686AC0F9B5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ubTitle"/>
          </p:nvPr>
        </p:nvSpPr>
        <p:spPr>
          <a:xfrm>
            <a:off x="1609200" y="1424880"/>
            <a:ext cx="5925240" cy="963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6F59B8-1F9A-4297-A0B4-6343D198A756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5C852E-1A3C-48A4-A26D-A7F8E6678B7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3ED4DE-673F-47F1-A447-7FE6ADA51547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05899D-2FCB-4AAD-9CD0-0BD63AB6B67C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FEEC75-AC3D-41DC-BF18-D4808046B5BB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20ADAE-27D7-4D69-89AC-5F6325A24B8B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4D9793-DA3B-498B-BCE2-078FFD4F7112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19966A5-B927-42AB-A264-EDD4973BA7B0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553E7A7-6E6C-418A-8DD4-20F4B89015D1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3A1404D-4711-4B20-A45D-B5E84505620E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70ABDBE-6C28-41CD-8325-AA14E6117775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C0EDAE4-5F9C-45B4-936F-0DF82084199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ubTitle"/>
          </p:nvPr>
        </p:nvSpPr>
        <p:spPr>
          <a:xfrm>
            <a:off x="1609200" y="1424880"/>
            <a:ext cx="5925240" cy="963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C2A75C6-255B-4828-9E66-B5FE812CA327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566BBBE-F014-4F63-BB84-7C79158CF69A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A49A210-1865-4FAA-96A7-CCDC2A84360F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1617DF4-84E3-41B2-B4B5-81DE8CDCFC9F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57BEBCB-7C89-4673-9079-A30978CDC6BD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C49F486-1A67-42D9-A803-7BD4C94CEE0D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E87283F-B4E3-45CA-9E28-362E13A078C7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C5A915-327B-4ED9-B0D9-96C62EB29031}" type="slidenum">
              <a:t>&lt;#&gt;</a:t>
            </a:fld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71A90F-7B73-4A5C-9557-12EFE1F15043}" type="slidenum">
              <a:t>&lt;#&gt;</a:t>
            </a:fld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57D913-7EEF-4C7E-84BF-91C2C177C3A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3.xml"/><Relationship Id="rId3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197.xml"/><Relationship Id="rId7" Type="http://schemas.openxmlformats.org/officeDocument/2006/relationships/slideLayout" Target="../slideLayouts/slideLayout198.xml"/><Relationship Id="rId8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0.xml"/><Relationship Id="rId8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4.xml"/><Relationship Id="rId12" Type="http://schemas.openxmlformats.org/officeDocument/2006/relationships/slideLayout" Target="../slideLayouts/slideLayout215.xml"/><Relationship Id="rId13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20.xml"/><Relationship Id="rId6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2.xml"/><Relationship Id="rId8" Type="http://schemas.openxmlformats.org/officeDocument/2006/relationships/slideLayout" Target="../slideLayouts/slideLayout223.xml"/><Relationship Id="rId9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225.xml"/><Relationship Id="rId11" Type="http://schemas.openxmlformats.org/officeDocument/2006/relationships/slideLayout" Target="../slideLayouts/slideLayout226.xml"/><Relationship Id="rId12" Type="http://schemas.openxmlformats.org/officeDocument/2006/relationships/slideLayout" Target="../slideLayouts/slideLayout227.xml"/><Relationship Id="rId13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0.xml"/><Relationship Id="rId7" Type="http://schemas.openxmlformats.org/officeDocument/2006/relationships/slideLayout" Target="../slideLayouts/slideLayout231.xml"/><Relationship Id="rId8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36.xml"/><Relationship Id="rId13" Type="http://schemas.openxmlformats.org/officeDocument/2006/relationships/slideLayout" Target="../slideLayouts/slideLayout237.xml"/><Relationship Id="rId14" Type="http://schemas.openxmlformats.org/officeDocument/2006/relationships/slideLayout" Target="../slideLayouts/slideLayout238.xml"/><Relationship Id="rId15" Type="http://schemas.openxmlformats.org/officeDocument/2006/relationships/slideLayout" Target="../slideLayouts/slideLayout239.xml"/><Relationship Id="rId16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41.xml"/><Relationship Id="rId3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44.xml"/><Relationship Id="rId6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6.xml"/><Relationship Id="rId8" Type="http://schemas.openxmlformats.org/officeDocument/2006/relationships/slideLayout" Target="../slideLayouts/slideLayout247.xml"/><Relationship Id="rId9" Type="http://schemas.openxmlformats.org/officeDocument/2006/relationships/slideLayout" Target="../slideLayouts/slideLayout248.xml"/><Relationship Id="rId10" Type="http://schemas.openxmlformats.org/officeDocument/2006/relationships/slideLayout" Target="../slideLayouts/slideLayout249.xml"/><Relationship Id="rId11" Type="http://schemas.openxmlformats.org/officeDocument/2006/relationships/slideLayout" Target="../slideLayouts/slideLayout250.xml"/><Relationship Id="rId12" Type="http://schemas.openxmlformats.org/officeDocument/2006/relationships/slideLayout" Target="../slideLayouts/slideLayout251.xml"/><Relationship Id="rId13" Type="http://schemas.openxmlformats.org/officeDocument/2006/relationships/slideLayout" Target="../slideLayouts/slideLayout25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53.xml"/><Relationship Id="rId3" Type="http://schemas.openxmlformats.org/officeDocument/2006/relationships/slideLayout" Target="../slideLayouts/slideLayout254.xml"/><Relationship Id="rId4" Type="http://schemas.openxmlformats.org/officeDocument/2006/relationships/slideLayout" Target="../slideLayouts/slideLayout255.xml"/><Relationship Id="rId5" Type="http://schemas.openxmlformats.org/officeDocument/2006/relationships/slideLayout" Target="../slideLayouts/slideLayout256.xml"/><Relationship Id="rId6" Type="http://schemas.openxmlformats.org/officeDocument/2006/relationships/slideLayout" Target="../slideLayouts/slideLayout257.xml"/><Relationship Id="rId7" Type="http://schemas.openxmlformats.org/officeDocument/2006/relationships/slideLayout" Target="../slideLayouts/slideLayout258.xml"/><Relationship Id="rId8" Type="http://schemas.openxmlformats.org/officeDocument/2006/relationships/slideLayout" Target="../slideLayouts/slideLayout259.xml"/><Relationship Id="rId9" Type="http://schemas.openxmlformats.org/officeDocument/2006/relationships/slideLayout" Target="../slideLayouts/slideLayout260.xml"/><Relationship Id="rId10" Type="http://schemas.openxmlformats.org/officeDocument/2006/relationships/slideLayout" Target="../slideLayouts/slideLayout261.xml"/><Relationship Id="rId11" Type="http://schemas.openxmlformats.org/officeDocument/2006/relationships/slideLayout" Target="../slideLayouts/slideLayout262.xml"/><Relationship Id="rId12" Type="http://schemas.openxmlformats.org/officeDocument/2006/relationships/slideLayout" Target="../slideLayouts/slideLayout263.xml"/><Relationship Id="rId13" Type="http://schemas.openxmlformats.org/officeDocument/2006/relationships/slideLayout" Target="../slideLayouts/slideLayout26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IN" sz="72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IN" sz="72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IN" sz="7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title"/>
          </p:nvPr>
        </p:nvSpPr>
        <p:spPr>
          <a:xfrm>
            <a:off x="713160" y="4163040"/>
            <a:ext cx="7917120" cy="5410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69;p8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969840" y="2079360"/>
            <a:ext cx="7204320" cy="878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IN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50" name="Google Shape;71;p8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451" name="Google Shape;72;p8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50">
            <a:solidFill>
              <a:srgbClr val="c4ddc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52" name="Google Shape;73;p8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cxnSp>
        <p:nvCxnSpPr>
          <p:cNvPr id="453" name="Google Shape;74;p8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454" name="PlaceHolder 2"/>
          <p:cNvSpPr>
            <a:spLocks noGrp="1"/>
          </p:cNvSpPr>
          <p:nvPr>
            <p:ph type="sldNum" idx="9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84B398E1-DB99-48F3-9FE4-61F06453005F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IN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455" name="Google Shape;76;p8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50;p6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4" name="Google Shape;51;p6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495" name="Google Shape;52;p6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50">
            <a:solidFill>
              <a:srgbClr val="c4ddc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6" name="Google Shape;53;p6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cxnSp>
        <p:nvCxnSpPr>
          <p:cNvPr id="497" name="Google Shape;54;p6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498" name="PlaceHolder 1"/>
          <p:cNvSpPr>
            <a:spLocks noGrp="1"/>
          </p:cNvSpPr>
          <p:nvPr>
            <p:ph type="sldNum" idx="10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13CEF18-14C7-46C2-83DA-10EAB2879D88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IN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499" name="Google Shape;56;p6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sp>
        <p:nvSpPr>
          <p:cNvPr id="500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184;p19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39" name="Google Shape;185;p19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540" name="Google Shape;186;p19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50">
            <a:solidFill>
              <a:srgbClr val="c4ddc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41" name="Google Shape;187;p19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cxnSp>
        <p:nvCxnSpPr>
          <p:cNvPr id="542" name="Google Shape;188;p19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543" name="PlaceHolder 1"/>
          <p:cNvSpPr>
            <a:spLocks noGrp="1"/>
          </p:cNvSpPr>
          <p:nvPr>
            <p:ph type="sldNum" idx="11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6F00AF0A-EEA0-42EC-8B6B-838D63AB6A55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IN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544" name="Google Shape;190;p19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sp>
        <p:nvSpPr>
          <p:cNvPr id="545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154;p17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84" name="Google Shape;155;p17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585" name="Google Shape;156;p17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50">
            <a:solidFill>
              <a:srgbClr val="c4ddc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86" name="Google Shape;157;p17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cxnSp>
        <p:nvCxnSpPr>
          <p:cNvPr id="587" name="Google Shape;158;p17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588" name="PlaceHolder 1"/>
          <p:cNvSpPr>
            <a:spLocks noGrp="1"/>
          </p:cNvSpPr>
          <p:nvPr>
            <p:ph type="sldNum" idx="12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F1D949FE-DFC8-440F-96C6-93302A1724B2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IN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589" name="Google Shape;160;p17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sp>
        <p:nvSpPr>
          <p:cNvPr id="590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216;p21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29" name="Google Shape;217;p21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630" name="Google Shape;218;p21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50">
            <a:solidFill>
              <a:srgbClr val="c4ddc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1" name="Google Shape;219;p21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cxnSp>
        <p:nvCxnSpPr>
          <p:cNvPr id="632" name="Google Shape;220;p21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633" name="PlaceHolder 1"/>
          <p:cNvSpPr>
            <a:spLocks noGrp="1"/>
          </p:cNvSpPr>
          <p:nvPr>
            <p:ph type="sldNum" idx="13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51EF22FC-75D4-4E68-B402-B44508479403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IN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634" name="Google Shape;222;p21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sp>
        <p:nvSpPr>
          <p:cNvPr id="635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37;p5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74" name="Google Shape;38;p5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675" name="Google Shape;39;p5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50">
            <a:solidFill>
              <a:srgbClr val="c4ddc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76" name="Google Shape;40;p5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cxnSp>
        <p:nvCxnSpPr>
          <p:cNvPr id="677" name="Google Shape;41;p5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678" name="PlaceHolder 1"/>
          <p:cNvSpPr>
            <a:spLocks noGrp="1"/>
          </p:cNvSpPr>
          <p:nvPr>
            <p:ph type="sldNum" idx="14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E557A2D3-1E96-4CF9-AB60-9362E13C9A41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IN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679" name="Google Shape;43;p5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sp>
        <p:nvSpPr>
          <p:cNvPr id="680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199;p20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19" name="Google Shape;200;p20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720" name="Google Shape;201;p20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50">
            <a:solidFill>
              <a:srgbClr val="c4ddc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21" name="Google Shape;202;p20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cxnSp>
        <p:nvCxnSpPr>
          <p:cNvPr id="722" name="Google Shape;203;p20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723" name="PlaceHolder 1"/>
          <p:cNvSpPr>
            <a:spLocks noGrp="1"/>
          </p:cNvSpPr>
          <p:nvPr>
            <p:ph type="sldNum" idx="15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8C098141-1CA5-46A8-ACAC-333A14D5C316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IN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724" name="Google Shape;205;p20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sp>
        <p:nvSpPr>
          <p:cNvPr id="725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59;p7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64" name="Google Shape;60;p7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765" name="Google Shape;61;p7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50">
            <a:solidFill>
              <a:srgbClr val="c4ddc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66" name="Google Shape;62;p7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cxnSp>
        <p:nvCxnSpPr>
          <p:cNvPr id="767" name="Google Shape;63;p7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768" name="PlaceHolder 1"/>
          <p:cNvSpPr>
            <a:spLocks noGrp="1"/>
          </p:cNvSpPr>
          <p:nvPr>
            <p:ph type="sldNum" idx="16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1E07CEBF-3EA0-491B-8F4E-DE5E0799CE5E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IN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769" name="Google Shape;65;p7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sp>
        <p:nvSpPr>
          <p:cNvPr id="770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62661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144;p16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09" name="Google Shape;145;p16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810" name="Google Shape;146;p16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50">
            <a:solidFill>
              <a:srgbClr val="c4ddc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11" name="Google Shape;147;p16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cxnSp>
        <p:nvCxnSpPr>
          <p:cNvPr id="812" name="Google Shape;148;p16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813" name="PlaceHolder 1"/>
          <p:cNvSpPr>
            <a:spLocks noGrp="1"/>
          </p:cNvSpPr>
          <p:nvPr>
            <p:ph type="sldNum" idx="17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00C29951-4419-4849-A886-C56BA65AF9C0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IN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814" name="Google Shape;150;p16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sp>
        <p:nvSpPr>
          <p:cNvPr id="815" name="PlaceHolder 2"/>
          <p:cNvSpPr>
            <a:spLocks noGrp="1"/>
          </p:cNvSpPr>
          <p:nvPr>
            <p:ph type="title"/>
          </p:nvPr>
        </p:nvSpPr>
        <p:spPr>
          <a:xfrm>
            <a:off x="720000" y="1568520"/>
            <a:ext cx="2891160" cy="700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7;p4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0" name="Google Shape;28;p4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41" name="Google Shape;29;p4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50">
            <a:solidFill>
              <a:srgbClr val="c4ddc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2" name="Google Shape;30;p4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cxnSp>
        <p:nvCxnSpPr>
          <p:cNvPr id="43" name="Google Shape;31;p4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44" name="PlaceHolder 1"/>
          <p:cNvSpPr>
            <a:spLocks noGrp="1"/>
          </p:cNvSpPr>
          <p:nvPr>
            <p:ph type="sldNum" idx="1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65DFAB61-3963-4175-9B94-A71DD3560979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IN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45" name="Google Shape;33;p4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232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251;p23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2347920" y="54000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en-IN" sz="7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7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Google Shape;254;p23"/>
          <p:cNvSpPr/>
          <p:nvPr/>
        </p:nvSpPr>
        <p:spPr>
          <a:xfrm>
            <a:off x="2099160" y="3611880"/>
            <a:ext cx="4945320" cy="5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Mulish"/>
                <a:ea typeface="Mulish"/>
              </a:rPr>
              <a:t>CREDITS: This presentation template was created by 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Mulish"/>
                <a:ea typeface="Mulish"/>
                <a:hlinkClick r:id="rId2"/>
              </a:rPr>
              <a:t>Slidesgo</a:t>
            </a:r>
            <a:r>
              <a:rPr b="1" lang="en" sz="1200" spc="-1" strike="noStrike">
                <a:solidFill>
                  <a:schemeClr val="dk1"/>
                </a:solidFill>
                <a:latin typeface="Mulish"/>
                <a:ea typeface="Mulish"/>
              </a:rPr>
              <a:t>,</a:t>
            </a:r>
            <a:r>
              <a:rPr b="0" lang="en" sz="1200" spc="-1" strike="noStrike">
                <a:solidFill>
                  <a:schemeClr val="dk1"/>
                </a:solidFill>
                <a:latin typeface="Mulish"/>
                <a:ea typeface="Mulish"/>
              </a:rPr>
              <a:t> and includes icons by</a:t>
            </a:r>
            <a:r>
              <a:rPr b="1" lang="en" sz="1200" spc="-1" strike="noStrike">
                <a:solidFill>
                  <a:schemeClr val="dk1"/>
                </a:solidFill>
                <a:latin typeface="Mulish"/>
                <a:ea typeface="Mulish"/>
              </a:rPr>
              <a:t> 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Mulish"/>
                <a:ea typeface="Mulish"/>
                <a:hlinkClick r:id="rId3"/>
              </a:rPr>
              <a:t>Flaticon</a:t>
            </a:r>
            <a:r>
              <a:rPr b="1" lang="en" sz="1200" spc="-1" strike="noStrike">
                <a:solidFill>
                  <a:schemeClr val="dk1"/>
                </a:solidFill>
                <a:latin typeface="Mulish"/>
                <a:ea typeface="Mulish"/>
              </a:rPr>
              <a:t>,</a:t>
            </a:r>
            <a:r>
              <a:rPr b="0" lang="en" sz="1200" spc="-1" strike="noStrike">
                <a:solidFill>
                  <a:schemeClr val="dk1"/>
                </a:solidFill>
                <a:latin typeface="Mulish"/>
                <a:ea typeface="Mulish"/>
              </a:rPr>
              <a:t> and infographics &amp; images by 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Mulish"/>
                <a:ea typeface="Mulish"/>
                <a:hlinkClick r:id="rId4"/>
              </a:rPr>
              <a:t>Freepik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Mulish"/>
                <a:ea typeface="Mulish"/>
              </a:rPr>
              <a:t>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56" name="Google Shape;255;p23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857" name="Google Shape;256;p23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50">
            <a:solidFill>
              <a:srgbClr val="c4ddc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58" name="Google Shape;257;p23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cxnSp>
        <p:nvCxnSpPr>
          <p:cNvPr id="859" name="Google Shape;258;p23"/>
          <p:cNvCxnSpPr/>
          <p:nvPr/>
        </p:nvCxnSpPr>
        <p:spPr>
          <a:xfrm flipV="1">
            <a:off x="347400" y="4749840"/>
            <a:ext cx="8449200" cy="3312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  <a:tailEnd len="med" type="oval" w="med"/>
          </a:ln>
        </p:spPr>
      </p:cxnSp>
      <p:sp>
        <p:nvSpPr>
          <p:cNvPr id="8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96;p13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713160" y="1141200"/>
            <a:ext cx="655920" cy="437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1" lang="en-IN" sz="28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3359160" y="2994120"/>
            <a:ext cx="655920" cy="438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1" lang="en-IN" sz="28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713160" y="2994120"/>
            <a:ext cx="655920" cy="438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1" lang="en-IN" sz="28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title"/>
          </p:nvPr>
        </p:nvSpPr>
        <p:spPr>
          <a:xfrm>
            <a:off x="3359160" y="1141920"/>
            <a:ext cx="655920" cy="437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1" lang="en-IN" sz="28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title"/>
          </p:nvPr>
        </p:nvSpPr>
        <p:spPr>
          <a:xfrm>
            <a:off x="5997600" y="2994120"/>
            <a:ext cx="655920" cy="438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1" lang="en-IN" sz="28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title"/>
          </p:nvPr>
        </p:nvSpPr>
        <p:spPr>
          <a:xfrm>
            <a:off x="5997600" y="1141920"/>
            <a:ext cx="655920" cy="4377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1" lang="en-IN" sz="28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2" name="Google Shape;116;p13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93" name="Google Shape;117;p13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50">
            <a:solidFill>
              <a:srgbClr val="c4ddc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4" name="Google Shape;118;p13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cxnSp>
        <p:nvCxnSpPr>
          <p:cNvPr id="95" name="Google Shape;119;p13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96" name="PlaceHolder 8"/>
          <p:cNvSpPr>
            <a:spLocks noGrp="1"/>
          </p:cNvSpPr>
          <p:nvPr>
            <p:ph type="sldNum" idx="2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B967771F-C6D3-4B42-8655-1E626102161F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IN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97" name="Google Shape;121;p13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sp>
        <p:nvSpPr>
          <p:cNvPr id="9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4;p3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579840" y="1854360"/>
            <a:ext cx="36043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IN" sz="5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title"/>
          </p:nvPr>
        </p:nvSpPr>
        <p:spPr>
          <a:xfrm>
            <a:off x="1959120" y="1854360"/>
            <a:ext cx="118944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60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8" name="Google Shape;18;p3"/>
          <p:cNvCxnSpPr/>
          <p:nvPr/>
        </p:nvCxnSpPr>
        <p:spPr>
          <a:xfrm flipV="1">
            <a:off x="8761320" y="2079000"/>
            <a:ext cx="360" cy="98532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  <a:tailEnd len="med" type="oval" w="med"/>
          </a:ln>
        </p:spPr>
      </p:cxnSp>
      <p:cxnSp>
        <p:nvCxnSpPr>
          <p:cNvPr id="139" name="Google Shape;19;p3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140" name="Google Shape;20;p3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50">
            <a:solidFill>
              <a:srgbClr val="c4ddc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1" name="Google Shape;21;p3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cxnSp>
        <p:nvCxnSpPr>
          <p:cNvPr id="142" name="Google Shape;22;p3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143" name="PlaceHolder 3"/>
          <p:cNvSpPr>
            <a:spLocks noGrp="1"/>
          </p:cNvSpPr>
          <p:nvPr>
            <p:ph type="sldNum" idx="3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63B4A3C8-718A-4ACC-B9CA-85F756348E9E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IN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44" name="Google Shape;24;p3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cxnSp>
        <p:nvCxnSpPr>
          <p:cNvPr id="145" name="Google Shape;25;p3"/>
          <p:cNvCxnSpPr/>
          <p:nvPr/>
        </p:nvCxnSpPr>
        <p:spPr>
          <a:xfrm flipV="1">
            <a:off x="394200" y="2079000"/>
            <a:ext cx="360" cy="98532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  <a:tailEnd len="med" type="oval" w="med"/>
          </a:ln>
        </p:spPr>
      </p:cxn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69;p18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4" name="Google Shape;170;p18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185" name="Google Shape;171;p18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50">
            <a:solidFill>
              <a:srgbClr val="c4ddc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Google Shape;172;p18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cxnSp>
        <p:nvCxnSpPr>
          <p:cNvPr id="187" name="Google Shape;173;p18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188" name="PlaceHolder 1"/>
          <p:cNvSpPr>
            <a:spLocks noGrp="1"/>
          </p:cNvSpPr>
          <p:nvPr>
            <p:ph type="sldNum" idx="4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FAE4BC17-BBC3-43F6-B4B1-8973A77E65B6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IN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89" name="Google Shape;175;p18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sp>
        <p:nvSpPr>
          <p:cNvPr id="190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123;p14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9" name="Google Shape;124;p14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230" name="Google Shape;125;p14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50">
            <a:solidFill>
              <a:srgbClr val="c4ddc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1" name="Google Shape;126;p14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cxnSp>
        <p:nvCxnSpPr>
          <p:cNvPr id="232" name="Google Shape;127;p14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233" name="PlaceHolder 1"/>
          <p:cNvSpPr>
            <a:spLocks noGrp="1"/>
          </p:cNvSpPr>
          <p:nvPr>
            <p:ph type="sldNum" idx="5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2E259EE6-A897-4736-AC16-D146910643DF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IN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34" name="Google Shape;129;p14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sp>
        <p:nvSpPr>
          <p:cNvPr id="235" name="PlaceHolder 2"/>
          <p:cNvSpPr>
            <a:spLocks noGrp="1"/>
          </p:cNvSpPr>
          <p:nvPr>
            <p:ph type="title"/>
          </p:nvPr>
        </p:nvSpPr>
        <p:spPr>
          <a:xfrm>
            <a:off x="969840" y="3387600"/>
            <a:ext cx="7203960" cy="531720"/>
          </a:xfrm>
          <a:prstGeom prst="rect">
            <a:avLst/>
          </a:prstGeom>
          <a:noFill/>
          <a:ln w="19080">
            <a:solidFill>
              <a:srgbClr val="c4ddc5"/>
            </a:solidFill>
            <a:round/>
          </a:ln>
        </p:spPr>
        <p:txBody>
          <a:bodyPr tIns="91440" bIns="91440" anchor="ctr">
            <a:noAutofit/>
          </a:bodyPr>
          <a:p>
            <a:pPr indent="0"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85;p11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4" name="Google Shape;86;p11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275" name="Google Shape;87;p11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50">
            <a:solidFill>
              <a:srgbClr val="c4ddc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6" name="Google Shape;88;p11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cxnSp>
        <p:nvCxnSpPr>
          <p:cNvPr id="277" name="Google Shape;89;p11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278" name="PlaceHolder 1"/>
          <p:cNvSpPr>
            <a:spLocks noGrp="1"/>
          </p:cNvSpPr>
          <p:nvPr>
            <p:ph type="sldNum" idx="6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3F1D28A5-5BDB-4F25-B928-4C685C0B57A5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IN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79" name="Google Shape;91;p11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sp>
        <p:nvSpPr>
          <p:cNvPr id="280" name="PlaceHolder 2"/>
          <p:cNvSpPr>
            <a:spLocks noGrp="1"/>
          </p:cNvSpPr>
          <p:nvPr>
            <p:ph type="title"/>
          </p:nvPr>
        </p:nvSpPr>
        <p:spPr>
          <a:xfrm>
            <a:off x="1284120" y="1429560"/>
            <a:ext cx="6575760" cy="1408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60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237;p22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9" name="Google Shape;238;p22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320" name="Google Shape;239;p22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50">
            <a:solidFill>
              <a:srgbClr val="c4ddc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1" name="Google Shape;240;p22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cxnSp>
        <p:nvCxnSpPr>
          <p:cNvPr id="322" name="Google Shape;241;p22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323" name="PlaceHolder 1"/>
          <p:cNvSpPr>
            <a:spLocks noGrp="1"/>
          </p:cNvSpPr>
          <p:nvPr>
            <p:ph type="sldNum" idx="7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D33C03E5-EF6B-40F5-8266-D4C48C1F05AF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IN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324" name="Google Shape;243;p22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sp>
        <p:nvSpPr>
          <p:cNvPr id="325" name="PlaceHolder 2"/>
          <p:cNvSpPr>
            <a:spLocks noGrp="1"/>
          </p:cNvSpPr>
          <p:nvPr>
            <p:ph type="title"/>
          </p:nvPr>
        </p:nvSpPr>
        <p:spPr>
          <a:xfrm>
            <a:off x="2223720" y="55224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4500" spc="-1" strike="noStrike">
                <a:solidFill>
                  <a:schemeClr val="dk1"/>
                </a:solidFill>
                <a:latin typeface="Quicksand"/>
                <a:ea typeface="Quicksand"/>
              </a:rPr>
              <a:t>xx%</a:t>
            </a:r>
            <a:endParaRPr b="0" lang="en-IN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title"/>
          </p:nvPr>
        </p:nvSpPr>
        <p:spPr>
          <a:xfrm>
            <a:off x="2223720" y="190440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45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IN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title"/>
          </p:nvPr>
        </p:nvSpPr>
        <p:spPr>
          <a:xfrm>
            <a:off x="2223720" y="325656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IN" sz="4500" spc="-1" strike="noStrike">
                <a:solidFill>
                  <a:schemeClr val="dk1"/>
                </a:solidFill>
                <a:latin typeface="Quicksand"/>
                <a:ea typeface="Quicksand"/>
              </a:rPr>
              <a:t>xx%</a:t>
            </a:r>
            <a:endParaRPr b="0" lang="en-IN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133;p15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66" name="Google Shape;134;p15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367" name="Google Shape;135;p15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50">
            <a:solidFill>
              <a:srgbClr val="c4ddc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68" name="Google Shape;136;p15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cxnSp>
        <p:nvCxnSpPr>
          <p:cNvPr id="369" name="Google Shape;137;p15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headEnd len="med" type="oval" w="med"/>
          </a:ln>
        </p:spPr>
      </p:cxnSp>
      <p:sp>
        <p:nvSpPr>
          <p:cNvPr id="370" name="PlaceHolder 1"/>
          <p:cNvSpPr>
            <a:spLocks noGrp="1"/>
          </p:cNvSpPr>
          <p:nvPr>
            <p:ph type="sldNum" idx="8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CDDA5D82-69E2-414F-B210-55FFD3439E26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IN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371" name="Google Shape;139;p15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50">
            <a:solidFill>
              <a:srgbClr val="c4ddc5"/>
            </a:solidFill>
            <a:round/>
            <a:tailEnd len="med" type="oval" w="med"/>
          </a:ln>
        </p:spPr>
      </p:cxnSp>
      <p:sp>
        <p:nvSpPr>
          <p:cNvPr id="372" name="PlaceHolder 2"/>
          <p:cNvSpPr>
            <a:spLocks noGrp="1"/>
          </p:cNvSpPr>
          <p:nvPr>
            <p:ph type="title"/>
          </p:nvPr>
        </p:nvSpPr>
        <p:spPr>
          <a:xfrm>
            <a:off x="720000" y="1148400"/>
            <a:ext cx="3944520" cy="1606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5149800" y="691200"/>
            <a:ext cx="3070440" cy="3760920"/>
          </a:xfrm>
          <a:prstGeom prst="rect">
            <a:avLst/>
          </a:prstGeom>
          <a:noFill/>
          <a:ln w="19080">
            <a:solidFill>
              <a:srgbClr val="6e8f81"/>
            </a:solidFill>
            <a:round/>
          </a:ln>
        </p:spPr>
        <p:txBody>
          <a:bodyPr lIns="90000" rIns="90000" tIns="45000" bIns="45000" anchor="t">
            <a:normAutofit fontScale="60000"/>
          </a:bodyPr>
          <a:p>
            <a:pPr marL="259200" indent="-194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518400" indent="-194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777600" indent="-1728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036800" indent="-1296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1296000" indent="-129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1555200" indent="-129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1814400" indent="-129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4ddc5"/>
      </a:lt1>
      <a:dk2>
        <a:srgbClr val="6e8f81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4ddc5"/>
      </a:lt1>
      <a:dk2>
        <a:srgbClr val="6e8f81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4ddc5"/>
      </a:lt1>
      <a:dk2>
        <a:srgbClr val="6e8f81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4ddc5"/>
      </a:lt1>
      <a:dk2>
        <a:srgbClr val="6e8f81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4ddc5"/>
      </a:lt1>
      <a:dk2>
        <a:srgbClr val="6e8f81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4ddc5"/>
      </a:lt1>
      <a:dk2>
        <a:srgbClr val="6e8f81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4ddc5"/>
      </a:lt1>
      <a:dk2>
        <a:srgbClr val="6e8f81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4ddc5"/>
      </a:lt1>
      <a:dk2>
        <a:srgbClr val="6e8f81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4ddc5"/>
      </a:lt1>
      <a:dk2>
        <a:srgbClr val="6e8f81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4ddc5"/>
      </a:lt1>
      <a:dk2>
        <a:srgbClr val="6e8f81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4ddc5"/>
      </a:lt1>
      <a:dk2>
        <a:srgbClr val="6e8f81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4ddc5"/>
      </a:lt1>
      <a:dk2>
        <a:srgbClr val="6e8f81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4ddc5"/>
      </a:lt1>
      <a:dk2>
        <a:srgbClr val="6e8f81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4ddc5"/>
      </a:lt1>
      <a:dk2>
        <a:srgbClr val="6e8f81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4ddc5"/>
      </a:lt1>
      <a:dk2>
        <a:srgbClr val="6e8f81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4ddc5"/>
      </a:lt1>
      <a:dk2>
        <a:srgbClr val="6e8f81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4ddc5"/>
      </a:lt1>
      <a:dk2>
        <a:srgbClr val="6e8f81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4ddc5"/>
      </a:lt1>
      <a:dk2>
        <a:srgbClr val="6e8f81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4ddc5"/>
      </a:lt1>
      <a:dk2>
        <a:srgbClr val="6e8f81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4ddc5"/>
      </a:lt1>
      <a:dk2>
        <a:srgbClr val="6e8f81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2025-03-27T10:48:09Z</dcterms:modified>
  <cp:revision>1</cp:revision>
  <dc:subject/>
  <dc:title/>
</cp:coreProperties>
</file>