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7/16/2020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82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76C15-CD86-43B6-94FB-D1C1F7EF2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3" b="18107"/>
          <a:stretch/>
        </p:blipFill>
        <p:spPr>
          <a:xfrm>
            <a:off x="20" y="-393885"/>
            <a:ext cx="12191980" cy="724814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5E902CB-1D4C-4599-B01D-A1CD4D2D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69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736" y="533549"/>
            <a:ext cx="5356040" cy="5343028"/>
            <a:chOff x="739960" y="1925092"/>
            <a:chExt cx="4376696" cy="43660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3" name="Oval 62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0F1C0-0B65-4CD6-BF04-2BA24D67C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988" y="1260909"/>
            <a:ext cx="4230976" cy="128534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7585C-45EF-4F02-B3C7-91B9A9A6C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2032" y="4175698"/>
            <a:ext cx="3330341" cy="920783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Savyata Regmi</a:t>
            </a:r>
          </a:p>
        </p:txBody>
      </p:sp>
      <p:sp>
        <p:nvSpPr>
          <p:cNvPr id="65" name="Graphic 212">
            <a:extLst>
              <a:ext uri="{FF2B5EF4-FFF2-40B4-BE49-F238E27FC236}">
                <a16:creationId xmlns:a16="http://schemas.microsoft.com/office/drawing/2014/main" id="{19A55484-B97B-45ED-A47D-EBECAC290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" name="Graphic 212">
            <a:extLst>
              <a:ext uri="{FF2B5EF4-FFF2-40B4-BE49-F238E27FC236}">
                <a16:creationId xmlns:a16="http://schemas.microsoft.com/office/drawing/2014/main" id="{B31CB7B9-2B8F-4AD6-9FFE-5DAE8E13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0898" y="4861481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9A8FB-AB9C-4830-BFB7-DA30F34041CC}"/>
              </a:ext>
            </a:extLst>
          </p:cNvPr>
          <p:cNvSpPr txBox="1"/>
          <p:nvPr/>
        </p:nvSpPr>
        <p:spPr>
          <a:xfrm>
            <a:off x="6949440" y="320040"/>
            <a:ext cx="4468251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Transaction Amount each month: AUD 75,4428.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Transaction amount per customer each month is AUD 7,544.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amount of spending was made in the span of a week was AUD 178384.66 and it was made between 8/1/2018-8/7/2018.</a:t>
            </a:r>
          </a:p>
        </p:txBody>
      </p:sp>
    </p:spTree>
    <p:extLst>
      <p:ext uri="{BB962C8B-B14F-4D97-AF65-F5344CB8AC3E}">
        <p14:creationId xmlns:p14="http://schemas.microsoft.com/office/powerpoint/2010/main" val="419396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357ED-5787-4423-8510-80297D8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14" y="122941"/>
            <a:ext cx="5678429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Spending Over Week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85EB3A-619D-471E-BC0D-CC9C5908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00" y="2125737"/>
            <a:ext cx="6085795" cy="40444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set 8/1/2018 – 8/7/2018 as week1, 8/8/2018 – 8/14/2018 as week2 and so on, and hence we have total 13 weeks in 3 months.</a:t>
            </a:r>
          </a:p>
          <a:p>
            <a:r>
              <a:rPr lang="en-US" dirty="0"/>
              <a:t>As shown in bar diagram, the highest amount of purchases were made on week1, i.e., between 8/1/2018 - 8/7/2018  which is approximately AUD 175,000 and the lowest amount of purchases were made on week 2 and week 3 which is approximately AUD 125,000.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913AF7-9F6B-400E-9A8E-9040DB3AB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1628363"/>
            <a:ext cx="4072815" cy="3644675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60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6C4F7-11E1-4E14-8D6F-6AC7808D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Spending by State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A5C6BE-A330-4126-BB03-E4AFEB52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581086"/>
            <a:ext cx="4834021" cy="3589114"/>
          </a:xfrm>
        </p:spPr>
        <p:txBody>
          <a:bodyPr>
            <a:normAutofit/>
          </a:bodyPr>
          <a:lstStyle/>
          <a:p>
            <a:r>
              <a:rPr lang="en-US" dirty="0"/>
              <a:t>New South Wales has the big spender customers and  Victoria has the second big spender customers. The least spending state is Tasmania.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55E654-1E8F-47BB-9B34-56A1DE9B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1745587"/>
            <a:ext cx="4072815" cy="3527451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89562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E72972"/>
      </a:accent1>
      <a:accent2>
        <a:srgbClr val="D517AF"/>
      </a:accent2>
      <a:accent3>
        <a:srgbClr val="BD29E7"/>
      </a:accent3>
      <a:accent4>
        <a:srgbClr val="6A2AD8"/>
      </a:accent4>
      <a:accent5>
        <a:srgbClr val="333DE8"/>
      </a:accent5>
      <a:accent6>
        <a:srgbClr val="1770D5"/>
      </a:accent6>
      <a:hlink>
        <a:srgbClr val="7266CC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Source Sans Pro</vt:lpstr>
      <vt:lpstr>Times New Roman</vt:lpstr>
      <vt:lpstr>FunkyShapesDarkVTI</vt:lpstr>
      <vt:lpstr>Exploratory Data Analysis</vt:lpstr>
      <vt:lpstr>Spending Over Week</vt:lpstr>
      <vt:lpstr>Spending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Savyata Regmi</dc:creator>
  <cp:lastModifiedBy>Savyata Regmi</cp:lastModifiedBy>
  <cp:revision>2</cp:revision>
  <dcterms:created xsi:type="dcterms:W3CDTF">2020-07-17T02:15:59Z</dcterms:created>
  <dcterms:modified xsi:type="dcterms:W3CDTF">2020-07-17T02:23:20Z</dcterms:modified>
</cp:coreProperties>
</file>