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505E-3DBE-0C10-634C-115F3C6E3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66EE6-0A65-B5B3-C4B9-78E24D346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E5A2-EDD8-E29F-AF14-665B061F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EF50-0C8E-4B2B-A75B-2B73C6B2FF3C}" type="datetimeFigureOut">
              <a:rPr lang="en-MY" smtClean="0"/>
              <a:t>12/8/2025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695C-3D4F-F7BA-3A70-F5D1FD6A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FBE1-58A0-1564-634A-BEDBF439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CF5A-3139-4AD9-B391-86ADEE7B1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0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11B4-9860-9F57-6319-FA62E667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63D4F-D55A-78A6-07A0-67C2C8923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76C0-48A8-CE59-598D-7494D665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EF50-0C8E-4B2B-A75B-2B73C6B2FF3C}" type="datetimeFigureOut">
              <a:rPr lang="en-MY" smtClean="0"/>
              <a:t>12/8/2025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B3C70-82D5-98DF-FB29-779E9D8B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132B-C1F7-C90B-AADF-BC82008A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CF5A-3139-4AD9-B391-86ADEE7B1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648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7F10C-E616-9E65-5DF7-377B78432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77995-AE25-9A8C-F8D4-1DFB31E2D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1D21-1E33-B140-4F17-35A5EA20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EF50-0C8E-4B2B-A75B-2B73C6B2FF3C}" type="datetimeFigureOut">
              <a:rPr lang="en-MY" smtClean="0"/>
              <a:t>12/8/2025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FE5A-9E39-0315-97AF-8CFF00DA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FB52-1134-F9ED-4338-016D4195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CF5A-3139-4AD9-B391-86ADEE7B1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90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1A22-BE55-D751-31E7-675C08A3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FBE9-DCA0-7913-7C77-003F7F2D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75364-D645-3FDB-A6C5-53D65369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EF50-0C8E-4B2B-A75B-2B73C6B2FF3C}" type="datetimeFigureOut">
              <a:rPr lang="en-MY" smtClean="0"/>
              <a:t>12/8/2025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8048D-44DB-02C8-AC5F-ECBBEC59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6806-80F8-C0B2-A8FD-8A46E6F1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CF5A-3139-4AD9-B391-86ADEE7B1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369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4FB4-EF41-5F9C-CDBE-7B341FE2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FD752-7AE4-C223-3F2B-F719A5AA3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9519F-E5EC-4638-2E49-AF8265D1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EF50-0C8E-4B2B-A75B-2B73C6B2FF3C}" type="datetimeFigureOut">
              <a:rPr lang="en-MY" smtClean="0"/>
              <a:t>12/8/2025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C7699-836C-961C-2AF8-9DE722A8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4A094-5CAD-4683-E1CE-A5A7B647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CF5A-3139-4AD9-B391-86ADEE7B1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80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B86C-E72C-D87C-E397-2F80F9CE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E717-1AE9-B8AD-2B4D-D5B406A3B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FBED0-EFF1-257B-0ED3-CA5A690D5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EA2AC-921F-4664-CA92-ED49001E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EF50-0C8E-4B2B-A75B-2B73C6B2FF3C}" type="datetimeFigureOut">
              <a:rPr lang="en-MY" smtClean="0"/>
              <a:t>12/8/2025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D036C-27A6-70D4-1544-6FCEC02A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C5801-5C0E-511D-AA06-A51048F9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CF5A-3139-4AD9-B391-86ADEE7B1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105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98DD-E806-DD7D-747D-E3C9AF02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D5F92-A5C7-3191-4C8A-888169590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CEE91-964A-0988-3B6A-991B2E25C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C7855-2E3E-4C92-EF17-5373926C0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3303C-01AC-9CB0-972B-0A6B1FAA9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C7BBA-530F-2376-6101-FF6451BD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EF50-0C8E-4B2B-A75B-2B73C6B2FF3C}" type="datetimeFigureOut">
              <a:rPr lang="en-MY" smtClean="0"/>
              <a:t>12/8/2025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3E214-F922-5D7C-3C68-160CD3A0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4FE5C-1D53-2EC9-3344-2FA705BD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CF5A-3139-4AD9-B391-86ADEE7B1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593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F671-5527-AABB-75D1-36D49D4B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D9C50-1B7E-E7F1-8CF0-B3D0EF1F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EF50-0C8E-4B2B-A75B-2B73C6B2FF3C}" type="datetimeFigureOut">
              <a:rPr lang="en-MY" smtClean="0"/>
              <a:t>12/8/2025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61D32-BA04-66A1-E4A3-0165C47D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A55E2-EB10-F760-5AC8-CF6DA94A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CF5A-3139-4AD9-B391-86ADEE7B1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34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211D7-FA74-92FA-7710-B9F2D834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EF50-0C8E-4B2B-A75B-2B73C6B2FF3C}" type="datetimeFigureOut">
              <a:rPr lang="en-MY" smtClean="0"/>
              <a:t>12/8/2025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796D5-75EF-4975-78AB-51D1A9E0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7F382-4AFF-EFE6-EF99-D089ECAC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CF5A-3139-4AD9-B391-86ADEE7B1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212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57BA-9AAF-2AD2-AE85-28BD5FBE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7964-8A27-30FA-8BFB-42F776E1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5B41D-8BEC-DCFF-C8C8-C5F52F66A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6C82D-0DA1-59A1-8056-94673F7F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EF50-0C8E-4B2B-A75B-2B73C6B2FF3C}" type="datetimeFigureOut">
              <a:rPr lang="en-MY" smtClean="0"/>
              <a:t>12/8/2025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EDE36-2934-EDE0-89F9-DACCAED7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4CB17-E525-A5AA-719E-48F1C07C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CF5A-3139-4AD9-B391-86ADEE7B1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407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9DB2-D746-2916-C807-FC7E902E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3B8B7-C9DE-319D-52F4-EA00330A5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0EB1F-F986-C45D-CB89-216CD09A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D3229-CA83-FAA7-9B56-E76110DF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EF50-0C8E-4B2B-A75B-2B73C6B2FF3C}" type="datetimeFigureOut">
              <a:rPr lang="en-MY" smtClean="0"/>
              <a:t>12/8/2025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C48DF-48FB-856E-ED88-E34FCCD3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AA25E-6495-07FE-453C-E03A8279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CF5A-3139-4AD9-B391-86ADEE7B1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56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2A40F-EA37-E27A-6841-6FC5FC1E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3282-2B2B-EB6F-5DC2-123EB8719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38D7-2E91-4DF7-E3EC-ACDB00305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EF50-0C8E-4B2B-A75B-2B73C6B2FF3C}" type="datetimeFigureOut">
              <a:rPr lang="en-MY" smtClean="0"/>
              <a:t>12/8/2025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B8AC2-2981-79AE-28AD-35EA41CAC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FBEA5-6D4A-5C35-21BE-59FA414B0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ACF5A-3139-4AD9-B391-86ADEE7B1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90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va.com/design/DAGvz9_XqZk/M8ugu_-MG4XEAU89LeLn0w/view?utm_content=DAGvz9_XqZk&amp;utm_campaign=designshare&amp;utm_medium=link2&amp;utm_source=uniquelinks&amp;utlId=h2cd15039b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81E8-9E40-AF2C-F29E-E65C23D67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210" y="184719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MY" sz="2800" b="1" dirty="0"/>
              <a:t>Go to this link for my presentation slide</a:t>
            </a:r>
            <a:br>
              <a:rPr lang="en-MY" sz="2800" b="1" dirty="0"/>
            </a:br>
            <a:br>
              <a:rPr lang="en-MY" sz="2800" b="1" dirty="0"/>
            </a:br>
            <a:r>
              <a:rPr lang="en-MY" sz="2800" b="1" dirty="0">
                <a:hlinkClick r:id="rId2"/>
              </a:rPr>
              <a:t>https://www.canva.com/design/DAGvz9_XqZk/M8ugu_-MG4XEAU89LeLn0w/view?utm_content=DAGvz9_XqZk&amp;utm_campaign=designshare&amp;utm_medium=link2&amp;utm_source=uniquelinks&amp;utlId=h2cd15039b6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66889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Go to this link for my presentation slide  https://www.canva.com/design/DAGvz9_XqZk/M8ugu_-MG4XEAU89LeLn0w/view?utm_content=DAGvz9_XqZk&amp;utm_campaign=designshare&amp;utm_medium=link2&amp;utm_source=uniquelinks&amp;utlId=h2cd15039b6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wanying lim</dc:creator>
  <cp:lastModifiedBy>wanying lim</cp:lastModifiedBy>
  <cp:revision>1</cp:revision>
  <dcterms:created xsi:type="dcterms:W3CDTF">2025-08-12T08:04:56Z</dcterms:created>
  <dcterms:modified xsi:type="dcterms:W3CDTF">2025-08-12T08:05:56Z</dcterms:modified>
</cp:coreProperties>
</file>