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5" r:id="rId6"/>
    <p:sldId id="266" r:id="rId7"/>
    <p:sldId id="264" r:id="rId8"/>
    <p:sldId id="267" r:id="rId9"/>
    <p:sldId id="262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B4BD004-2095-4FBB-B011-C7E6272D068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CAAD0A1-16DF-42C9-8837-A43455BB9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D004-2095-4FBB-B011-C7E6272D068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D0A1-16DF-42C9-8837-A43455BB9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D004-2095-4FBB-B011-C7E6272D068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D0A1-16DF-42C9-8837-A43455BB9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4BD004-2095-4FBB-B011-C7E6272D068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AAD0A1-16DF-42C9-8837-A43455BB99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B4BD004-2095-4FBB-B011-C7E6272D068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CAAD0A1-16DF-42C9-8837-A43455BB9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D004-2095-4FBB-B011-C7E6272D068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D0A1-16DF-42C9-8837-A43455BB99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D004-2095-4FBB-B011-C7E6272D068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D0A1-16DF-42C9-8837-A43455BB99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4BD004-2095-4FBB-B011-C7E6272D068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AAD0A1-16DF-42C9-8837-A43455BB99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D004-2095-4FBB-B011-C7E6272D068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D0A1-16DF-42C9-8837-A43455BB9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4BD004-2095-4FBB-B011-C7E6272D068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AAD0A1-16DF-42C9-8837-A43455BB99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4BD004-2095-4FBB-B011-C7E6272D068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AAD0A1-16DF-42C9-8837-A43455BB99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B4BD004-2095-4FBB-B011-C7E6272D0686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CAAD0A1-16DF-42C9-8837-A43455BB99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838200"/>
            <a:ext cx="6172200" cy="1894362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Project</a:t>
            </a:r>
            <a:br>
              <a:rPr lang="en-US" sz="4400" dirty="0" smtClean="0"/>
            </a:br>
            <a:r>
              <a:rPr lang="en-US" sz="4400" dirty="0" smtClean="0"/>
              <a:t> of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Web Programming - I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10000"/>
            <a:ext cx="6172200" cy="1371600"/>
          </a:xfrm>
        </p:spPr>
        <p:txBody>
          <a:bodyPr/>
          <a:lstStyle/>
          <a:p>
            <a:pPr algn="ctr"/>
            <a:r>
              <a:rPr lang="en-US" sz="5400" i="1" dirty="0" smtClean="0"/>
              <a:t>Group - F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362200" y="4114800"/>
            <a:ext cx="6172200" cy="1894362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</a:t>
            </a:r>
            <a:r>
              <a:rPr lang="en-US" sz="11500" dirty="0" smtClean="0"/>
              <a:t/>
            </a:r>
            <a:br>
              <a:rPr lang="en-US" sz="11500" dirty="0" smtClean="0"/>
            </a:br>
            <a:endParaRPr lang="en-US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3600" y="228600"/>
            <a:ext cx="6096000" cy="1589562"/>
          </a:xfrm>
        </p:spPr>
        <p:txBody>
          <a:bodyPr/>
          <a:lstStyle/>
          <a:p>
            <a:r>
              <a:rPr lang="en-US" sz="4800" dirty="0" smtClean="0"/>
              <a:t>Team Member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2133600"/>
          <a:ext cx="6477000" cy="4038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886200"/>
                <a:gridCol w="25908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3200" b="0" dirty="0" smtClean="0"/>
                        <a:t>Shahil Jha</a:t>
                      </a:r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/>
                        <a:t>Roll. No: 26</a:t>
                      </a:r>
                      <a:endParaRPr lang="en-US" sz="3200" b="0" dirty="0"/>
                    </a:p>
                  </a:txBody>
                  <a:tcPr/>
                </a:tc>
              </a:tr>
              <a:tr h="105485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Sabin Ghimire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Roll. No: 22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</a:tr>
              <a:tr h="105485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Tulsa</a:t>
                      </a:r>
                      <a:r>
                        <a:rPr lang="en-US" sz="3200" baseline="0" dirty="0" smtClean="0"/>
                        <a:t> Khadka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Roll. No: 30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</a:tr>
              <a:tr h="105485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Prabhat</a:t>
                      </a:r>
                      <a:r>
                        <a:rPr lang="en-US" sz="3200" baseline="0" dirty="0" smtClean="0"/>
                        <a:t> Koirala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Roll. No: 15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81200" y="457200"/>
            <a:ext cx="6172200" cy="1360962"/>
          </a:xfrm>
        </p:spPr>
        <p:txBody>
          <a:bodyPr/>
          <a:lstStyle/>
          <a:p>
            <a:r>
              <a:rPr lang="en-US" sz="6000" dirty="0" smtClean="0"/>
              <a:t>Objectives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62200" y="2133600"/>
            <a:ext cx="6553200" cy="3962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To create a standard project by using HTML, CSS and JavaScript.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 To  experience creation of web site while working in a group.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 To experience the work problems faced in creating a website.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28800" y="609600"/>
            <a:ext cx="6172200" cy="1513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Things used in Project</a:t>
            </a:r>
            <a:endParaRPr lang="en-US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0800" y="2743200"/>
            <a:ext cx="5410200" cy="3200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 HTML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CSS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Java Script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Photoshop CC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Sublime Text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Template -pages</a:t>
            </a:r>
            <a:endParaRPr lang="en-US" sz="4000" dirty="0"/>
          </a:p>
        </p:txBody>
      </p:sp>
      <p:pic>
        <p:nvPicPr>
          <p:cNvPr id="3074" name="Picture 2" descr="C:\Users\shahil\Desktop\page-tem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Template –blog posts</a:t>
            </a:r>
            <a:endParaRPr lang="en-US" sz="4000" dirty="0"/>
          </a:p>
        </p:txBody>
      </p:sp>
      <p:pic>
        <p:nvPicPr>
          <p:cNvPr id="4098" name="Picture 2" descr="C:\Users\shahil\Desktop\post-tem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Templates -News</a:t>
            </a:r>
            <a:endParaRPr lang="en-US" sz="4000" dirty="0"/>
          </a:p>
        </p:txBody>
      </p:sp>
      <p:pic>
        <p:nvPicPr>
          <p:cNvPr id="2050" name="Picture 2" descr="C:\Users\shahil\Desktop\notice-tem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600200"/>
            <a:ext cx="91440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Fillers</a:t>
            </a:r>
            <a:endParaRPr lang="en-US" sz="4000" dirty="0"/>
          </a:p>
        </p:txBody>
      </p:sp>
      <p:pic>
        <p:nvPicPr>
          <p:cNvPr id="5122" name="Picture 2" descr="C:\Users\shahil\Desktop\fill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81200" y="457200"/>
            <a:ext cx="6172200" cy="16764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Reference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62200" y="2438400"/>
            <a:ext cx="6553200" cy="3276600"/>
          </a:xfrm>
        </p:spPr>
        <p:txBody>
          <a:bodyPr/>
          <a:lstStyle/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Wikipedia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W3 Schools.com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CSS –tricks.com 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Unsplash.com (Image only)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78</TotalTime>
  <Words>121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Project  of  Web Programming - I</vt:lpstr>
      <vt:lpstr>Team Member</vt:lpstr>
      <vt:lpstr>Objectives</vt:lpstr>
      <vt:lpstr>Things used in Project</vt:lpstr>
      <vt:lpstr>Template -pages</vt:lpstr>
      <vt:lpstr>Template –blog posts</vt:lpstr>
      <vt:lpstr>Templates -News</vt:lpstr>
      <vt:lpstr>Fillers</vt:lpstr>
      <vt:lpstr>Reference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Saw Ben</dc:creator>
  <cp:lastModifiedBy>Corporate Edition</cp:lastModifiedBy>
  <cp:revision>49</cp:revision>
  <dcterms:created xsi:type="dcterms:W3CDTF">2019-03-05T07:27:17Z</dcterms:created>
  <dcterms:modified xsi:type="dcterms:W3CDTF">2019-03-06T08:47:24Z</dcterms:modified>
</cp:coreProperties>
</file>