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27"/>
  </p:notesMasterIdLst>
  <p:sldIdLst>
    <p:sldId id="256" r:id="rId2"/>
    <p:sldId id="257" r:id="rId3"/>
    <p:sldId id="258" r:id="rId4"/>
    <p:sldId id="259" r:id="rId5"/>
    <p:sldId id="261" r:id="rId6"/>
    <p:sldId id="262" r:id="rId7"/>
    <p:sldId id="304" r:id="rId8"/>
    <p:sldId id="305" r:id="rId9"/>
    <p:sldId id="306" r:id="rId10"/>
    <p:sldId id="307" r:id="rId11"/>
    <p:sldId id="308" r:id="rId12"/>
    <p:sldId id="263" r:id="rId13"/>
    <p:sldId id="269" r:id="rId14"/>
    <p:sldId id="273" r:id="rId15"/>
    <p:sldId id="309" r:id="rId16"/>
    <p:sldId id="310" r:id="rId17"/>
    <p:sldId id="264" r:id="rId18"/>
    <p:sldId id="265" r:id="rId19"/>
    <p:sldId id="268" r:id="rId20"/>
    <p:sldId id="312" r:id="rId21"/>
    <p:sldId id="313" r:id="rId22"/>
    <p:sldId id="270" r:id="rId23"/>
    <p:sldId id="314" r:id="rId24"/>
    <p:sldId id="315" r:id="rId25"/>
    <p:sldId id="316" r:id="rId26"/>
  </p:sldIdLst>
  <p:sldSz cx="9144000" cy="5143500" type="screen16x9"/>
  <p:notesSz cx="6858000" cy="9144000"/>
  <p:embeddedFontLst>
    <p:embeddedFont>
      <p:font typeface="Archivo Black" panose="020B0604020202020204" charset="0"/>
      <p:regular r:id="rId28"/>
    </p:embeddedFont>
    <p:embeddedFont>
      <p:font typeface="Fira Sans Extra Condensed Medium" panose="020B0604020202020204" charset="0"/>
      <p:regular r:id="rId29"/>
      <p:bold r:id="rId30"/>
      <p:italic r:id="rId31"/>
      <p:boldItalic r:id="rId32"/>
    </p:embeddedFont>
    <p:embeddedFont>
      <p:font typeface="Gaegu" panose="020F0502020204030204" pitchFamily="2" charset="0"/>
      <p:regular r:id="rId33"/>
      <p:bold r:id="rId34"/>
    </p:embeddedFont>
    <p:embeddedFont>
      <p:font typeface="Karla" pitchFamily="2" charset="0"/>
      <p:regular r:id="rId35"/>
      <p:bold r:id="rId36"/>
      <p:italic r:id="rId37"/>
      <p:boldItalic r:id="rId38"/>
    </p:embeddedFont>
    <p:embeddedFont>
      <p:font typeface="Poppins" panose="00000500000000000000" pitchFamily="2" charset="0"/>
      <p:regular r:id="rId39"/>
      <p:bold r:id="rId40"/>
      <p:italic r:id="rId41"/>
      <p:boldItalic r:id="rId42"/>
    </p:embeddedFont>
    <p:embeddedFont>
      <p:font typeface="Verdana" panose="020B0604030504040204" pitchFamily="34" charset="0"/>
      <p:regular r:id="rId43"/>
      <p:bold r:id="rId44"/>
      <p:italic r:id="rId45"/>
      <p:boldItalic r:id="rId46"/>
    </p:embeddedFont>
    <p:embeddedFont>
      <p:font typeface="Work Sans ExtraBold" pitchFamily="2" charset="0"/>
      <p:bold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DCA75DA-7E9E-4B5B-AE37-CB8B44995DAB}">
  <a:tblStyle styleId="{0DCA75DA-7E9E-4B5B-AE37-CB8B44995DA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940"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font" Target="fonts/font20.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2.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font" Target="fonts/font1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font" Target="fonts/font17.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openxmlformats.org/officeDocument/2006/relationships/font" Target="fonts/font21.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font" Target="fonts/font19.fntdata"/><Relationship Id="rId20" Type="http://schemas.openxmlformats.org/officeDocument/2006/relationships/slide" Target="slides/slide19.xml"/><Relationship Id="rId41"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
        <p:cNvGrpSpPr/>
        <p:nvPr/>
      </p:nvGrpSpPr>
      <p:grpSpPr>
        <a:xfrm>
          <a:off x="0" y="0"/>
          <a:ext cx="0" cy="0"/>
          <a:chOff x="0" y="0"/>
          <a:chExt cx="0" cy="0"/>
        </a:xfrm>
      </p:grpSpPr>
      <p:sp>
        <p:nvSpPr>
          <p:cNvPr id="766" name="Google Shape;766;gdf3f552fc4_0_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7" name="Google Shape;767;gdf3f552fc4_0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05066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3"/>
        <p:cNvGrpSpPr/>
        <p:nvPr/>
      </p:nvGrpSpPr>
      <p:grpSpPr>
        <a:xfrm>
          <a:off x="0" y="0"/>
          <a:ext cx="0" cy="0"/>
          <a:chOff x="0" y="0"/>
          <a:chExt cx="0" cy="0"/>
        </a:xfrm>
      </p:grpSpPr>
      <p:sp>
        <p:nvSpPr>
          <p:cNvPr id="824" name="Google Shape;824;gdfee29fd8a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5" name="Google Shape;825;gdfee29fd8a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c03f8b48dd_0_3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c03f8b48dd_0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1"/>
        <p:cNvGrpSpPr/>
        <p:nvPr/>
      </p:nvGrpSpPr>
      <p:grpSpPr>
        <a:xfrm>
          <a:off x="0" y="0"/>
          <a:ext cx="0" cy="0"/>
          <a:chOff x="0" y="0"/>
          <a:chExt cx="0" cy="0"/>
        </a:xfrm>
      </p:grpSpPr>
      <p:sp>
        <p:nvSpPr>
          <p:cNvPr id="1272" name="Google Shape;1272;gdf3f552fc4_0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3" name="Google Shape;1273;gdf3f552fc4_0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c03f8b48dd_0_3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c03f8b48dd_0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35752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1"/>
        <p:cNvGrpSpPr/>
        <p:nvPr/>
      </p:nvGrpSpPr>
      <p:grpSpPr>
        <a:xfrm>
          <a:off x="0" y="0"/>
          <a:ext cx="0" cy="0"/>
          <a:chOff x="0" y="0"/>
          <a:chExt cx="0" cy="0"/>
        </a:xfrm>
      </p:grpSpPr>
      <p:sp>
        <p:nvSpPr>
          <p:cNvPr id="1272" name="Google Shape;1272;gdf3f552fc4_0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3" name="Google Shape;1273;gdf3f552fc4_0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88677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Google Shape;844;gdfee29fd8a_0_5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5" name="Google Shape;845;gdfee29fd8a_0_5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5"/>
        <p:cNvGrpSpPr/>
        <p:nvPr/>
      </p:nvGrpSpPr>
      <p:grpSpPr>
        <a:xfrm>
          <a:off x="0" y="0"/>
          <a:ext cx="0" cy="0"/>
          <a:chOff x="0" y="0"/>
          <a:chExt cx="0" cy="0"/>
        </a:xfrm>
      </p:grpSpPr>
      <p:sp>
        <p:nvSpPr>
          <p:cNvPr id="866" name="Google Shape;866;gdf3f552fc4_0_3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7" name="Google Shape;867;gdf3f552fc4_0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6"/>
        <p:cNvGrpSpPr/>
        <p:nvPr/>
      </p:nvGrpSpPr>
      <p:grpSpPr>
        <a:xfrm>
          <a:off x="0" y="0"/>
          <a:ext cx="0" cy="0"/>
          <a:chOff x="0" y="0"/>
          <a:chExt cx="0" cy="0"/>
        </a:xfrm>
      </p:grpSpPr>
      <p:sp>
        <p:nvSpPr>
          <p:cNvPr id="957" name="Google Shape;957;gdfee29fd8a_0_6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8" name="Google Shape;958;gdfee29fd8a_0_6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6"/>
        <p:cNvGrpSpPr/>
        <p:nvPr/>
      </p:nvGrpSpPr>
      <p:grpSpPr>
        <a:xfrm>
          <a:off x="0" y="0"/>
          <a:ext cx="0" cy="0"/>
          <a:chOff x="0" y="0"/>
          <a:chExt cx="0" cy="0"/>
        </a:xfrm>
      </p:grpSpPr>
      <p:sp>
        <p:nvSpPr>
          <p:cNvPr id="957" name="Google Shape;957;gdfee29fd8a_0_6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8" name="Google Shape;958;gdfee29fd8a_0_6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9848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c03f8b48dd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c03f8b48dd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6"/>
        <p:cNvGrpSpPr/>
        <p:nvPr/>
      </p:nvGrpSpPr>
      <p:grpSpPr>
        <a:xfrm>
          <a:off x="0" y="0"/>
          <a:ext cx="0" cy="0"/>
          <a:chOff x="0" y="0"/>
          <a:chExt cx="0" cy="0"/>
        </a:xfrm>
      </p:grpSpPr>
      <p:sp>
        <p:nvSpPr>
          <p:cNvPr id="957" name="Google Shape;957;gdfee29fd8a_0_6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8" name="Google Shape;958;gdfee29fd8a_0_6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92079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7"/>
        <p:cNvGrpSpPr/>
        <p:nvPr/>
      </p:nvGrpSpPr>
      <p:grpSpPr>
        <a:xfrm>
          <a:off x="0" y="0"/>
          <a:ext cx="0" cy="0"/>
          <a:chOff x="0" y="0"/>
          <a:chExt cx="0" cy="0"/>
        </a:xfrm>
      </p:grpSpPr>
      <p:sp>
        <p:nvSpPr>
          <p:cNvPr id="1098" name="Google Shape;1098;gdfee29fd8a_0_8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9" name="Google Shape;1099;gdfee29fd8a_0_8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c03f8b48dd_0_3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c03f8b48dd_0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83805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df3f552fc4_0_5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df3f552fc4_0_5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gc03f8b48dd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2" name="Google Shape;622;gc03f8b48dd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
        <p:cNvGrpSpPr/>
        <p:nvPr/>
      </p:nvGrpSpPr>
      <p:grpSpPr>
        <a:xfrm>
          <a:off x="0" y="0"/>
          <a:ext cx="0" cy="0"/>
          <a:chOff x="0" y="0"/>
          <a:chExt cx="0" cy="0"/>
        </a:xfrm>
      </p:grpSpPr>
      <p:sp>
        <p:nvSpPr>
          <p:cNvPr id="766" name="Google Shape;766;gdf3f552fc4_0_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7" name="Google Shape;767;gdf3f552fc4_0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dfee29fd8a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9" name="Google Shape;789;gdfee29fd8a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gc03f8b48dd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2" name="Google Shape;622;gc03f8b48dd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62236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
        <p:cNvGrpSpPr/>
        <p:nvPr/>
      </p:nvGrpSpPr>
      <p:grpSpPr>
        <a:xfrm>
          <a:off x="0" y="0"/>
          <a:ext cx="0" cy="0"/>
          <a:chOff x="0" y="0"/>
          <a:chExt cx="0" cy="0"/>
        </a:xfrm>
      </p:grpSpPr>
      <p:sp>
        <p:nvSpPr>
          <p:cNvPr id="766" name="Google Shape;766;gdf3f552fc4_0_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7" name="Google Shape;767;gdf3f552fc4_0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93305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dfee29fd8a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9" name="Google Shape;789;gdfee29fd8a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45245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42000"/>
          </a:blip>
          <a:stretch>
            <a:fillRect/>
          </a:stretch>
        </p:blipFill>
        <p:spPr>
          <a:xfrm>
            <a:off x="0" y="0"/>
            <a:ext cx="9144000" cy="5143492"/>
          </a:xfrm>
          <a:prstGeom prst="rect">
            <a:avLst/>
          </a:prstGeom>
          <a:noFill/>
          <a:ln>
            <a:noFill/>
          </a:ln>
        </p:spPr>
      </p:pic>
      <p:sp>
        <p:nvSpPr>
          <p:cNvPr id="10" name="Google Shape;10;p2"/>
          <p:cNvSpPr txBox="1">
            <a:spLocks noGrp="1"/>
          </p:cNvSpPr>
          <p:nvPr>
            <p:ph type="subTitle" idx="1"/>
          </p:nvPr>
        </p:nvSpPr>
        <p:spPr>
          <a:xfrm>
            <a:off x="5096275" y="1159475"/>
            <a:ext cx="3376500" cy="25395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Font typeface="Work Sans ExtraBold"/>
              <a:buNone/>
              <a:defRPr sz="4800">
                <a:latin typeface="Work Sans ExtraBold"/>
                <a:ea typeface="Work Sans ExtraBold"/>
                <a:cs typeface="Work Sans ExtraBold"/>
                <a:sym typeface="Work Sans ExtraBold"/>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 name="Google Shape;11;p2"/>
          <p:cNvSpPr txBox="1">
            <a:spLocks noGrp="1"/>
          </p:cNvSpPr>
          <p:nvPr>
            <p:ph type="subTitle" idx="2"/>
          </p:nvPr>
        </p:nvSpPr>
        <p:spPr>
          <a:xfrm>
            <a:off x="5117737" y="3673575"/>
            <a:ext cx="3376500" cy="43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2" name="Google Shape;12;p2"/>
          <p:cNvGrpSpPr/>
          <p:nvPr/>
        </p:nvGrpSpPr>
        <p:grpSpPr>
          <a:xfrm>
            <a:off x="568922" y="401363"/>
            <a:ext cx="1926668" cy="3393468"/>
            <a:chOff x="568922" y="401363"/>
            <a:chExt cx="1926668" cy="3393468"/>
          </a:xfrm>
        </p:grpSpPr>
        <p:sp>
          <p:nvSpPr>
            <p:cNvPr id="13" name="Google Shape;13;p2"/>
            <p:cNvSpPr/>
            <p:nvPr/>
          </p:nvSpPr>
          <p:spPr>
            <a:xfrm>
              <a:off x="599768" y="438391"/>
              <a:ext cx="1885494" cy="3298824"/>
            </a:xfrm>
            <a:custGeom>
              <a:avLst/>
              <a:gdLst/>
              <a:ahLst/>
              <a:cxnLst/>
              <a:rect l="l" t="t" r="r" b="b"/>
              <a:pathLst>
                <a:path w="26835" h="46950" extrusionOk="0">
                  <a:moveTo>
                    <a:pt x="1" y="0"/>
                  </a:moveTo>
                  <a:lnTo>
                    <a:pt x="1" y="46949"/>
                  </a:lnTo>
                  <a:lnTo>
                    <a:pt x="26835" y="46949"/>
                  </a:lnTo>
                  <a:lnTo>
                    <a:pt x="26835" y="0"/>
                  </a:lnTo>
                  <a:close/>
                </a:path>
              </a:pathLst>
            </a:custGeom>
            <a:solidFill>
              <a:srgbClr val="FFFFFF">
                <a:alpha val="62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68922" y="401363"/>
              <a:ext cx="1926668" cy="3393468"/>
            </a:xfrm>
            <a:custGeom>
              <a:avLst/>
              <a:gdLst/>
              <a:ahLst/>
              <a:cxnLst/>
              <a:rect l="l" t="t" r="r" b="b"/>
              <a:pathLst>
                <a:path w="27421" h="48297" extrusionOk="0">
                  <a:moveTo>
                    <a:pt x="13381" y="11800"/>
                  </a:moveTo>
                  <a:lnTo>
                    <a:pt x="13381" y="24009"/>
                  </a:lnTo>
                  <a:lnTo>
                    <a:pt x="6369" y="24009"/>
                  </a:lnTo>
                  <a:lnTo>
                    <a:pt x="6369" y="11800"/>
                  </a:lnTo>
                  <a:close/>
                  <a:moveTo>
                    <a:pt x="20891" y="11829"/>
                  </a:moveTo>
                  <a:lnTo>
                    <a:pt x="20891" y="24009"/>
                  </a:lnTo>
                  <a:lnTo>
                    <a:pt x="14245" y="24009"/>
                  </a:lnTo>
                  <a:lnTo>
                    <a:pt x="14245" y="11829"/>
                  </a:lnTo>
                  <a:close/>
                  <a:moveTo>
                    <a:pt x="13381" y="24858"/>
                  </a:moveTo>
                  <a:lnTo>
                    <a:pt x="13381" y="36643"/>
                  </a:lnTo>
                  <a:lnTo>
                    <a:pt x="6369" y="36643"/>
                  </a:lnTo>
                  <a:lnTo>
                    <a:pt x="6369" y="24858"/>
                  </a:lnTo>
                  <a:close/>
                  <a:moveTo>
                    <a:pt x="20891" y="24858"/>
                  </a:moveTo>
                  <a:lnTo>
                    <a:pt x="20891" y="36643"/>
                  </a:lnTo>
                  <a:lnTo>
                    <a:pt x="14245" y="36643"/>
                  </a:lnTo>
                  <a:lnTo>
                    <a:pt x="14245" y="24858"/>
                  </a:lnTo>
                  <a:close/>
                  <a:moveTo>
                    <a:pt x="13381" y="0"/>
                  </a:moveTo>
                  <a:lnTo>
                    <a:pt x="13381" y="11580"/>
                  </a:lnTo>
                  <a:lnTo>
                    <a:pt x="6369" y="11580"/>
                  </a:lnTo>
                  <a:lnTo>
                    <a:pt x="6369" y="776"/>
                  </a:lnTo>
                  <a:lnTo>
                    <a:pt x="6134" y="776"/>
                  </a:lnTo>
                  <a:lnTo>
                    <a:pt x="6134" y="11580"/>
                  </a:lnTo>
                  <a:lnTo>
                    <a:pt x="0" y="11580"/>
                  </a:lnTo>
                  <a:lnTo>
                    <a:pt x="0" y="11800"/>
                  </a:lnTo>
                  <a:lnTo>
                    <a:pt x="6134" y="11800"/>
                  </a:lnTo>
                  <a:lnTo>
                    <a:pt x="6134" y="24009"/>
                  </a:lnTo>
                  <a:lnTo>
                    <a:pt x="0" y="24009"/>
                  </a:lnTo>
                  <a:lnTo>
                    <a:pt x="0" y="24873"/>
                  </a:lnTo>
                  <a:lnTo>
                    <a:pt x="6134" y="24873"/>
                  </a:lnTo>
                  <a:lnTo>
                    <a:pt x="6134" y="36643"/>
                  </a:lnTo>
                  <a:lnTo>
                    <a:pt x="0" y="36643"/>
                  </a:lnTo>
                  <a:lnTo>
                    <a:pt x="0" y="36863"/>
                  </a:lnTo>
                  <a:lnTo>
                    <a:pt x="6134" y="36863"/>
                  </a:lnTo>
                  <a:lnTo>
                    <a:pt x="6134" y="48296"/>
                  </a:lnTo>
                  <a:lnTo>
                    <a:pt x="6369" y="48296"/>
                  </a:lnTo>
                  <a:lnTo>
                    <a:pt x="6369" y="36863"/>
                  </a:lnTo>
                  <a:lnTo>
                    <a:pt x="13381" y="36863"/>
                  </a:lnTo>
                  <a:lnTo>
                    <a:pt x="13381" y="47520"/>
                  </a:lnTo>
                  <a:lnTo>
                    <a:pt x="14245" y="47520"/>
                  </a:lnTo>
                  <a:lnTo>
                    <a:pt x="14245" y="36863"/>
                  </a:lnTo>
                  <a:lnTo>
                    <a:pt x="20891" y="36863"/>
                  </a:lnTo>
                  <a:lnTo>
                    <a:pt x="20891" y="48296"/>
                  </a:lnTo>
                  <a:lnTo>
                    <a:pt x="21125" y="48296"/>
                  </a:lnTo>
                  <a:lnTo>
                    <a:pt x="21125" y="36863"/>
                  </a:lnTo>
                  <a:lnTo>
                    <a:pt x="27420" y="36863"/>
                  </a:lnTo>
                  <a:lnTo>
                    <a:pt x="27420" y="36643"/>
                  </a:lnTo>
                  <a:lnTo>
                    <a:pt x="21125" y="36643"/>
                  </a:lnTo>
                  <a:lnTo>
                    <a:pt x="21125" y="24858"/>
                  </a:lnTo>
                  <a:lnTo>
                    <a:pt x="27420" y="24858"/>
                  </a:lnTo>
                  <a:lnTo>
                    <a:pt x="27420" y="24009"/>
                  </a:lnTo>
                  <a:lnTo>
                    <a:pt x="21125" y="24009"/>
                  </a:lnTo>
                  <a:lnTo>
                    <a:pt x="21125" y="11829"/>
                  </a:lnTo>
                  <a:lnTo>
                    <a:pt x="27420" y="11829"/>
                  </a:lnTo>
                  <a:lnTo>
                    <a:pt x="27420" y="11800"/>
                  </a:lnTo>
                  <a:lnTo>
                    <a:pt x="27420" y="11580"/>
                  </a:lnTo>
                  <a:lnTo>
                    <a:pt x="21125" y="11580"/>
                  </a:lnTo>
                  <a:lnTo>
                    <a:pt x="21125" y="776"/>
                  </a:lnTo>
                  <a:lnTo>
                    <a:pt x="20891" y="776"/>
                  </a:lnTo>
                  <a:lnTo>
                    <a:pt x="20891" y="11580"/>
                  </a:lnTo>
                  <a:lnTo>
                    <a:pt x="14245" y="11580"/>
                  </a:lnTo>
                  <a:lnTo>
                    <a:pt x="142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2664147" y="360675"/>
            <a:ext cx="1926668" cy="3393468"/>
            <a:chOff x="2664147" y="360675"/>
            <a:chExt cx="1926668" cy="3393468"/>
          </a:xfrm>
        </p:grpSpPr>
        <p:sp>
          <p:nvSpPr>
            <p:cNvPr id="16" name="Google Shape;16;p2"/>
            <p:cNvSpPr/>
            <p:nvPr/>
          </p:nvSpPr>
          <p:spPr>
            <a:xfrm>
              <a:off x="2694993" y="430741"/>
              <a:ext cx="1885494" cy="3298824"/>
            </a:xfrm>
            <a:custGeom>
              <a:avLst/>
              <a:gdLst/>
              <a:ahLst/>
              <a:cxnLst/>
              <a:rect l="l" t="t" r="r" b="b"/>
              <a:pathLst>
                <a:path w="26835" h="46950" extrusionOk="0">
                  <a:moveTo>
                    <a:pt x="1" y="0"/>
                  </a:moveTo>
                  <a:lnTo>
                    <a:pt x="1" y="46949"/>
                  </a:lnTo>
                  <a:lnTo>
                    <a:pt x="26835" y="46949"/>
                  </a:lnTo>
                  <a:lnTo>
                    <a:pt x="26835" y="0"/>
                  </a:lnTo>
                  <a:close/>
                </a:path>
              </a:pathLst>
            </a:custGeom>
            <a:solidFill>
              <a:srgbClr val="FFFFFF">
                <a:alpha val="62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64147" y="360675"/>
              <a:ext cx="1926668" cy="3393468"/>
            </a:xfrm>
            <a:custGeom>
              <a:avLst/>
              <a:gdLst/>
              <a:ahLst/>
              <a:cxnLst/>
              <a:rect l="l" t="t" r="r" b="b"/>
              <a:pathLst>
                <a:path w="27421" h="48297" extrusionOk="0">
                  <a:moveTo>
                    <a:pt x="13381" y="11800"/>
                  </a:moveTo>
                  <a:lnTo>
                    <a:pt x="13381" y="24009"/>
                  </a:lnTo>
                  <a:lnTo>
                    <a:pt x="6369" y="24009"/>
                  </a:lnTo>
                  <a:lnTo>
                    <a:pt x="6369" y="11800"/>
                  </a:lnTo>
                  <a:close/>
                  <a:moveTo>
                    <a:pt x="20891" y="11829"/>
                  </a:moveTo>
                  <a:lnTo>
                    <a:pt x="20891" y="24009"/>
                  </a:lnTo>
                  <a:lnTo>
                    <a:pt x="14245" y="24009"/>
                  </a:lnTo>
                  <a:lnTo>
                    <a:pt x="14245" y="11829"/>
                  </a:lnTo>
                  <a:close/>
                  <a:moveTo>
                    <a:pt x="13381" y="24858"/>
                  </a:moveTo>
                  <a:lnTo>
                    <a:pt x="13381" y="36643"/>
                  </a:lnTo>
                  <a:lnTo>
                    <a:pt x="6369" y="36643"/>
                  </a:lnTo>
                  <a:lnTo>
                    <a:pt x="6369" y="24858"/>
                  </a:lnTo>
                  <a:close/>
                  <a:moveTo>
                    <a:pt x="20891" y="24858"/>
                  </a:moveTo>
                  <a:lnTo>
                    <a:pt x="20891" y="36643"/>
                  </a:lnTo>
                  <a:lnTo>
                    <a:pt x="14245" y="36643"/>
                  </a:lnTo>
                  <a:lnTo>
                    <a:pt x="14245" y="24858"/>
                  </a:lnTo>
                  <a:close/>
                  <a:moveTo>
                    <a:pt x="13381" y="0"/>
                  </a:moveTo>
                  <a:lnTo>
                    <a:pt x="13381" y="11580"/>
                  </a:lnTo>
                  <a:lnTo>
                    <a:pt x="6369" y="11580"/>
                  </a:lnTo>
                  <a:lnTo>
                    <a:pt x="6369" y="776"/>
                  </a:lnTo>
                  <a:lnTo>
                    <a:pt x="6134" y="776"/>
                  </a:lnTo>
                  <a:lnTo>
                    <a:pt x="6134" y="11580"/>
                  </a:lnTo>
                  <a:lnTo>
                    <a:pt x="0" y="11580"/>
                  </a:lnTo>
                  <a:lnTo>
                    <a:pt x="0" y="11800"/>
                  </a:lnTo>
                  <a:lnTo>
                    <a:pt x="6134" y="11800"/>
                  </a:lnTo>
                  <a:lnTo>
                    <a:pt x="6134" y="24009"/>
                  </a:lnTo>
                  <a:lnTo>
                    <a:pt x="0" y="24009"/>
                  </a:lnTo>
                  <a:lnTo>
                    <a:pt x="0" y="24873"/>
                  </a:lnTo>
                  <a:lnTo>
                    <a:pt x="6134" y="24873"/>
                  </a:lnTo>
                  <a:lnTo>
                    <a:pt x="6134" y="36643"/>
                  </a:lnTo>
                  <a:lnTo>
                    <a:pt x="0" y="36643"/>
                  </a:lnTo>
                  <a:lnTo>
                    <a:pt x="0" y="36863"/>
                  </a:lnTo>
                  <a:lnTo>
                    <a:pt x="6134" y="36863"/>
                  </a:lnTo>
                  <a:lnTo>
                    <a:pt x="6134" y="48296"/>
                  </a:lnTo>
                  <a:lnTo>
                    <a:pt x="6369" y="48296"/>
                  </a:lnTo>
                  <a:lnTo>
                    <a:pt x="6369" y="36863"/>
                  </a:lnTo>
                  <a:lnTo>
                    <a:pt x="13381" y="36863"/>
                  </a:lnTo>
                  <a:lnTo>
                    <a:pt x="13381" y="47520"/>
                  </a:lnTo>
                  <a:lnTo>
                    <a:pt x="14245" y="47520"/>
                  </a:lnTo>
                  <a:lnTo>
                    <a:pt x="14245" y="36863"/>
                  </a:lnTo>
                  <a:lnTo>
                    <a:pt x="20891" y="36863"/>
                  </a:lnTo>
                  <a:lnTo>
                    <a:pt x="20891" y="48296"/>
                  </a:lnTo>
                  <a:lnTo>
                    <a:pt x="21125" y="48296"/>
                  </a:lnTo>
                  <a:lnTo>
                    <a:pt x="21125" y="36863"/>
                  </a:lnTo>
                  <a:lnTo>
                    <a:pt x="27420" y="36863"/>
                  </a:lnTo>
                  <a:lnTo>
                    <a:pt x="27420" y="36643"/>
                  </a:lnTo>
                  <a:lnTo>
                    <a:pt x="21125" y="36643"/>
                  </a:lnTo>
                  <a:lnTo>
                    <a:pt x="21125" y="24858"/>
                  </a:lnTo>
                  <a:lnTo>
                    <a:pt x="27420" y="24858"/>
                  </a:lnTo>
                  <a:lnTo>
                    <a:pt x="27420" y="24009"/>
                  </a:lnTo>
                  <a:lnTo>
                    <a:pt x="21125" y="24009"/>
                  </a:lnTo>
                  <a:lnTo>
                    <a:pt x="21125" y="11829"/>
                  </a:lnTo>
                  <a:lnTo>
                    <a:pt x="27420" y="11829"/>
                  </a:lnTo>
                  <a:lnTo>
                    <a:pt x="27420" y="11800"/>
                  </a:lnTo>
                  <a:lnTo>
                    <a:pt x="27420" y="11580"/>
                  </a:lnTo>
                  <a:lnTo>
                    <a:pt x="21125" y="11580"/>
                  </a:lnTo>
                  <a:lnTo>
                    <a:pt x="21125" y="776"/>
                  </a:lnTo>
                  <a:lnTo>
                    <a:pt x="20891" y="776"/>
                  </a:lnTo>
                  <a:lnTo>
                    <a:pt x="20891" y="11580"/>
                  </a:lnTo>
                  <a:lnTo>
                    <a:pt x="14245" y="11580"/>
                  </a:lnTo>
                  <a:lnTo>
                    <a:pt x="142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8;p2"/>
          <p:cNvSpPr/>
          <p:nvPr/>
        </p:nvSpPr>
        <p:spPr>
          <a:xfrm rot="7937037">
            <a:off x="7881158" y="-1192855"/>
            <a:ext cx="1702433" cy="3461716"/>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7937037">
            <a:off x="8009108" y="-1423155"/>
            <a:ext cx="1702433" cy="3461716"/>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7937037">
            <a:off x="8174983" y="-1653455"/>
            <a:ext cx="1702433" cy="3461716"/>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724618">
            <a:off x="8135423" y="3819614"/>
            <a:ext cx="1574274" cy="1684981"/>
          </a:xfrm>
          <a:custGeom>
            <a:avLst/>
            <a:gdLst/>
            <a:ahLst/>
            <a:cxnLst/>
            <a:rect l="l" t="t" r="r" b="b"/>
            <a:pathLst>
              <a:path w="5233" h="5601" extrusionOk="0">
                <a:moveTo>
                  <a:pt x="3690" y="0"/>
                </a:moveTo>
                <a:lnTo>
                  <a:pt x="3675" y="74"/>
                </a:lnTo>
                <a:cubicBezTo>
                  <a:pt x="3713" y="98"/>
                  <a:pt x="3750" y="123"/>
                  <a:pt x="3786" y="149"/>
                </a:cubicBezTo>
                <a:lnTo>
                  <a:pt x="3786" y="149"/>
                </a:lnTo>
                <a:cubicBezTo>
                  <a:pt x="3767" y="93"/>
                  <a:pt x="3736" y="43"/>
                  <a:pt x="3690" y="0"/>
                </a:cubicBezTo>
                <a:close/>
                <a:moveTo>
                  <a:pt x="3786" y="149"/>
                </a:moveTo>
                <a:cubicBezTo>
                  <a:pt x="3844" y="323"/>
                  <a:pt x="3776" y="540"/>
                  <a:pt x="3631" y="674"/>
                </a:cubicBezTo>
                <a:cubicBezTo>
                  <a:pt x="3456" y="864"/>
                  <a:pt x="3192" y="908"/>
                  <a:pt x="2943" y="937"/>
                </a:cubicBezTo>
                <a:cubicBezTo>
                  <a:pt x="2680" y="952"/>
                  <a:pt x="2446" y="937"/>
                  <a:pt x="2197" y="1011"/>
                </a:cubicBezTo>
                <a:cubicBezTo>
                  <a:pt x="1494" y="1186"/>
                  <a:pt x="1055" y="2050"/>
                  <a:pt x="1348" y="2709"/>
                </a:cubicBezTo>
                <a:cubicBezTo>
                  <a:pt x="1307" y="2704"/>
                  <a:pt x="1266" y="2701"/>
                  <a:pt x="1226" y="2701"/>
                </a:cubicBezTo>
                <a:cubicBezTo>
                  <a:pt x="689" y="2701"/>
                  <a:pt x="212" y="3144"/>
                  <a:pt x="103" y="3675"/>
                </a:cubicBezTo>
                <a:cubicBezTo>
                  <a:pt x="1" y="4246"/>
                  <a:pt x="264" y="4846"/>
                  <a:pt x="747" y="5197"/>
                </a:cubicBezTo>
                <a:cubicBezTo>
                  <a:pt x="1110" y="5479"/>
                  <a:pt x="1586" y="5600"/>
                  <a:pt x="2046" y="5600"/>
                </a:cubicBezTo>
                <a:cubicBezTo>
                  <a:pt x="2162" y="5600"/>
                  <a:pt x="2276" y="5593"/>
                  <a:pt x="2387" y="5578"/>
                </a:cubicBezTo>
                <a:cubicBezTo>
                  <a:pt x="3617" y="5432"/>
                  <a:pt x="4700" y="4465"/>
                  <a:pt x="4978" y="3265"/>
                </a:cubicBezTo>
                <a:cubicBezTo>
                  <a:pt x="5232" y="2123"/>
                  <a:pt x="4739" y="831"/>
                  <a:pt x="3786" y="149"/>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724618">
            <a:off x="8269773" y="3973139"/>
            <a:ext cx="1574274" cy="1684981"/>
          </a:xfrm>
          <a:custGeom>
            <a:avLst/>
            <a:gdLst/>
            <a:ahLst/>
            <a:cxnLst/>
            <a:rect l="l" t="t" r="r" b="b"/>
            <a:pathLst>
              <a:path w="5233" h="5601" extrusionOk="0">
                <a:moveTo>
                  <a:pt x="3690" y="0"/>
                </a:moveTo>
                <a:lnTo>
                  <a:pt x="3675" y="74"/>
                </a:lnTo>
                <a:cubicBezTo>
                  <a:pt x="3713" y="98"/>
                  <a:pt x="3750" y="123"/>
                  <a:pt x="3786" y="149"/>
                </a:cubicBezTo>
                <a:lnTo>
                  <a:pt x="3786" y="149"/>
                </a:lnTo>
                <a:cubicBezTo>
                  <a:pt x="3767" y="93"/>
                  <a:pt x="3736" y="43"/>
                  <a:pt x="3690" y="0"/>
                </a:cubicBezTo>
                <a:close/>
                <a:moveTo>
                  <a:pt x="3786" y="149"/>
                </a:moveTo>
                <a:cubicBezTo>
                  <a:pt x="3844" y="323"/>
                  <a:pt x="3776" y="540"/>
                  <a:pt x="3631" y="674"/>
                </a:cubicBezTo>
                <a:cubicBezTo>
                  <a:pt x="3456" y="864"/>
                  <a:pt x="3192" y="908"/>
                  <a:pt x="2943" y="937"/>
                </a:cubicBezTo>
                <a:cubicBezTo>
                  <a:pt x="2680" y="952"/>
                  <a:pt x="2446" y="937"/>
                  <a:pt x="2197" y="1011"/>
                </a:cubicBezTo>
                <a:cubicBezTo>
                  <a:pt x="1494" y="1186"/>
                  <a:pt x="1055" y="2050"/>
                  <a:pt x="1348" y="2709"/>
                </a:cubicBezTo>
                <a:cubicBezTo>
                  <a:pt x="1307" y="2704"/>
                  <a:pt x="1266" y="2701"/>
                  <a:pt x="1226" y="2701"/>
                </a:cubicBezTo>
                <a:cubicBezTo>
                  <a:pt x="689" y="2701"/>
                  <a:pt x="212" y="3144"/>
                  <a:pt x="103" y="3675"/>
                </a:cubicBezTo>
                <a:cubicBezTo>
                  <a:pt x="1" y="4246"/>
                  <a:pt x="264" y="4846"/>
                  <a:pt x="747" y="5197"/>
                </a:cubicBezTo>
                <a:cubicBezTo>
                  <a:pt x="1110" y="5479"/>
                  <a:pt x="1586" y="5600"/>
                  <a:pt x="2046" y="5600"/>
                </a:cubicBezTo>
                <a:cubicBezTo>
                  <a:pt x="2162" y="5600"/>
                  <a:pt x="2276" y="5593"/>
                  <a:pt x="2387" y="5578"/>
                </a:cubicBezTo>
                <a:cubicBezTo>
                  <a:pt x="3617" y="5432"/>
                  <a:pt x="4700" y="4465"/>
                  <a:pt x="4978" y="3265"/>
                </a:cubicBezTo>
                <a:cubicBezTo>
                  <a:pt x="5232" y="2123"/>
                  <a:pt x="4739" y="831"/>
                  <a:pt x="3786" y="149"/>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724618">
            <a:off x="8448898" y="4133089"/>
            <a:ext cx="1574274" cy="1684981"/>
          </a:xfrm>
          <a:custGeom>
            <a:avLst/>
            <a:gdLst/>
            <a:ahLst/>
            <a:cxnLst/>
            <a:rect l="l" t="t" r="r" b="b"/>
            <a:pathLst>
              <a:path w="5233" h="5601" extrusionOk="0">
                <a:moveTo>
                  <a:pt x="3690" y="0"/>
                </a:moveTo>
                <a:lnTo>
                  <a:pt x="3675" y="74"/>
                </a:lnTo>
                <a:cubicBezTo>
                  <a:pt x="3713" y="98"/>
                  <a:pt x="3750" y="123"/>
                  <a:pt x="3786" y="149"/>
                </a:cubicBezTo>
                <a:lnTo>
                  <a:pt x="3786" y="149"/>
                </a:lnTo>
                <a:cubicBezTo>
                  <a:pt x="3767" y="93"/>
                  <a:pt x="3736" y="43"/>
                  <a:pt x="3690" y="0"/>
                </a:cubicBezTo>
                <a:close/>
                <a:moveTo>
                  <a:pt x="3786" y="149"/>
                </a:moveTo>
                <a:cubicBezTo>
                  <a:pt x="3844" y="323"/>
                  <a:pt x="3776" y="540"/>
                  <a:pt x="3631" y="674"/>
                </a:cubicBezTo>
                <a:cubicBezTo>
                  <a:pt x="3456" y="864"/>
                  <a:pt x="3192" y="908"/>
                  <a:pt x="2943" y="937"/>
                </a:cubicBezTo>
                <a:cubicBezTo>
                  <a:pt x="2680" y="952"/>
                  <a:pt x="2446" y="937"/>
                  <a:pt x="2197" y="1011"/>
                </a:cubicBezTo>
                <a:cubicBezTo>
                  <a:pt x="1494" y="1186"/>
                  <a:pt x="1055" y="2050"/>
                  <a:pt x="1348" y="2709"/>
                </a:cubicBezTo>
                <a:cubicBezTo>
                  <a:pt x="1307" y="2704"/>
                  <a:pt x="1266" y="2701"/>
                  <a:pt x="1226" y="2701"/>
                </a:cubicBezTo>
                <a:cubicBezTo>
                  <a:pt x="689" y="2701"/>
                  <a:pt x="212" y="3144"/>
                  <a:pt x="103" y="3675"/>
                </a:cubicBezTo>
                <a:cubicBezTo>
                  <a:pt x="1" y="4246"/>
                  <a:pt x="264" y="4846"/>
                  <a:pt x="747" y="5197"/>
                </a:cubicBezTo>
                <a:cubicBezTo>
                  <a:pt x="1110" y="5479"/>
                  <a:pt x="1586" y="5600"/>
                  <a:pt x="2046" y="5600"/>
                </a:cubicBezTo>
                <a:cubicBezTo>
                  <a:pt x="2162" y="5600"/>
                  <a:pt x="2276" y="5593"/>
                  <a:pt x="2387" y="5578"/>
                </a:cubicBezTo>
                <a:cubicBezTo>
                  <a:pt x="3617" y="5432"/>
                  <a:pt x="4700" y="4465"/>
                  <a:pt x="4978" y="3265"/>
                </a:cubicBezTo>
                <a:cubicBezTo>
                  <a:pt x="5232" y="2123"/>
                  <a:pt x="4739" y="831"/>
                  <a:pt x="3786" y="149"/>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CUSTOM_4">
    <p:spTree>
      <p:nvGrpSpPr>
        <p:cNvPr id="1" name="Shape 172"/>
        <p:cNvGrpSpPr/>
        <p:nvPr/>
      </p:nvGrpSpPr>
      <p:grpSpPr>
        <a:xfrm>
          <a:off x="0" y="0"/>
          <a:ext cx="0" cy="0"/>
          <a:chOff x="0" y="0"/>
          <a:chExt cx="0" cy="0"/>
        </a:xfrm>
      </p:grpSpPr>
      <p:pic>
        <p:nvPicPr>
          <p:cNvPr id="173" name="Google Shape;173;p15"/>
          <p:cNvPicPr preferRelativeResize="0"/>
          <p:nvPr/>
        </p:nvPicPr>
        <p:blipFill>
          <a:blip r:embed="rId2">
            <a:alphaModFix amt="42000"/>
          </a:blip>
          <a:stretch>
            <a:fillRect/>
          </a:stretch>
        </p:blipFill>
        <p:spPr>
          <a:xfrm>
            <a:off x="0" y="0"/>
            <a:ext cx="9144000" cy="5143492"/>
          </a:xfrm>
          <a:prstGeom prst="rect">
            <a:avLst/>
          </a:prstGeom>
          <a:noFill/>
          <a:ln>
            <a:noFill/>
          </a:ln>
        </p:spPr>
      </p:pic>
      <p:sp>
        <p:nvSpPr>
          <p:cNvPr id="174" name="Google Shape;174;p15"/>
          <p:cNvSpPr txBox="1">
            <a:spLocks noGrp="1"/>
          </p:cNvSpPr>
          <p:nvPr>
            <p:ph type="title"/>
          </p:nvPr>
        </p:nvSpPr>
        <p:spPr>
          <a:xfrm>
            <a:off x="720000" y="445025"/>
            <a:ext cx="7696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5" name="Google Shape;175;p15"/>
          <p:cNvSpPr txBox="1">
            <a:spLocks noGrp="1"/>
          </p:cNvSpPr>
          <p:nvPr>
            <p:ph type="ctrTitle" idx="2"/>
          </p:nvPr>
        </p:nvSpPr>
        <p:spPr>
          <a:xfrm flipH="1">
            <a:off x="2145875" y="3058125"/>
            <a:ext cx="2190300" cy="577800"/>
          </a:xfrm>
          <a:prstGeom prst="rect">
            <a:avLst/>
          </a:prstGeom>
        </p:spPr>
        <p:txBody>
          <a:bodyPr spcFirstLastPara="1" wrap="square" lIns="91425" tIns="91425" rIns="91425" bIns="91425" anchor="t" anchorCtr="0">
            <a:noAutofit/>
          </a:bodyPr>
          <a:lstStyle>
            <a:lvl1pPr lvl="0" rtl="0">
              <a:spcBef>
                <a:spcPts val="0"/>
              </a:spcBef>
              <a:spcAft>
                <a:spcPts val="0"/>
              </a:spcAft>
              <a:buSzPts val="1700"/>
              <a:buNone/>
              <a:defRPr sz="2000"/>
            </a:lvl1pPr>
            <a:lvl2pPr lvl="1" algn="ctr" rtl="0">
              <a:spcBef>
                <a:spcPts val="0"/>
              </a:spcBef>
              <a:spcAft>
                <a:spcPts val="0"/>
              </a:spcAft>
              <a:buClr>
                <a:schemeClr val="dk2"/>
              </a:buClr>
              <a:buSzPts val="1800"/>
              <a:buFont typeface="Gaegu"/>
              <a:buNone/>
              <a:defRPr sz="1800" b="1">
                <a:solidFill>
                  <a:schemeClr val="dk2"/>
                </a:solidFill>
                <a:latin typeface="Gaegu"/>
                <a:ea typeface="Gaegu"/>
                <a:cs typeface="Gaegu"/>
                <a:sym typeface="Gaegu"/>
              </a:defRPr>
            </a:lvl2pPr>
            <a:lvl3pPr lvl="2" algn="ctr" rtl="0">
              <a:spcBef>
                <a:spcPts val="0"/>
              </a:spcBef>
              <a:spcAft>
                <a:spcPts val="0"/>
              </a:spcAft>
              <a:buClr>
                <a:schemeClr val="dk2"/>
              </a:buClr>
              <a:buSzPts val="1800"/>
              <a:buFont typeface="Gaegu"/>
              <a:buNone/>
              <a:defRPr sz="1800" b="1">
                <a:solidFill>
                  <a:schemeClr val="dk2"/>
                </a:solidFill>
                <a:latin typeface="Gaegu"/>
                <a:ea typeface="Gaegu"/>
                <a:cs typeface="Gaegu"/>
                <a:sym typeface="Gaegu"/>
              </a:defRPr>
            </a:lvl3pPr>
            <a:lvl4pPr lvl="3" algn="ctr" rtl="0">
              <a:spcBef>
                <a:spcPts val="0"/>
              </a:spcBef>
              <a:spcAft>
                <a:spcPts val="0"/>
              </a:spcAft>
              <a:buClr>
                <a:schemeClr val="dk2"/>
              </a:buClr>
              <a:buSzPts val="1800"/>
              <a:buFont typeface="Gaegu"/>
              <a:buNone/>
              <a:defRPr sz="1800" b="1">
                <a:solidFill>
                  <a:schemeClr val="dk2"/>
                </a:solidFill>
                <a:latin typeface="Gaegu"/>
                <a:ea typeface="Gaegu"/>
                <a:cs typeface="Gaegu"/>
                <a:sym typeface="Gaegu"/>
              </a:defRPr>
            </a:lvl4pPr>
            <a:lvl5pPr lvl="4" algn="ctr" rtl="0">
              <a:spcBef>
                <a:spcPts val="0"/>
              </a:spcBef>
              <a:spcAft>
                <a:spcPts val="0"/>
              </a:spcAft>
              <a:buClr>
                <a:schemeClr val="dk2"/>
              </a:buClr>
              <a:buSzPts val="1800"/>
              <a:buFont typeface="Gaegu"/>
              <a:buNone/>
              <a:defRPr sz="1800" b="1">
                <a:solidFill>
                  <a:schemeClr val="dk2"/>
                </a:solidFill>
                <a:latin typeface="Gaegu"/>
                <a:ea typeface="Gaegu"/>
                <a:cs typeface="Gaegu"/>
                <a:sym typeface="Gaegu"/>
              </a:defRPr>
            </a:lvl5pPr>
            <a:lvl6pPr lvl="5" algn="ctr" rtl="0">
              <a:spcBef>
                <a:spcPts val="0"/>
              </a:spcBef>
              <a:spcAft>
                <a:spcPts val="0"/>
              </a:spcAft>
              <a:buClr>
                <a:schemeClr val="dk2"/>
              </a:buClr>
              <a:buSzPts val="1800"/>
              <a:buFont typeface="Gaegu"/>
              <a:buNone/>
              <a:defRPr sz="1800" b="1">
                <a:solidFill>
                  <a:schemeClr val="dk2"/>
                </a:solidFill>
                <a:latin typeface="Gaegu"/>
                <a:ea typeface="Gaegu"/>
                <a:cs typeface="Gaegu"/>
                <a:sym typeface="Gaegu"/>
              </a:defRPr>
            </a:lvl6pPr>
            <a:lvl7pPr lvl="6" algn="ctr" rtl="0">
              <a:spcBef>
                <a:spcPts val="0"/>
              </a:spcBef>
              <a:spcAft>
                <a:spcPts val="0"/>
              </a:spcAft>
              <a:buClr>
                <a:schemeClr val="dk2"/>
              </a:buClr>
              <a:buSzPts val="1800"/>
              <a:buFont typeface="Gaegu"/>
              <a:buNone/>
              <a:defRPr sz="1800" b="1">
                <a:solidFill>
                  <a:schemeClr val="dk2"/>
                </a:solidFill>
                <a:latin typeface="Gaegu"/>
                <a:ea typeface="Gaegu"/>
                <a:cs typeface="Gaegu"/>
                <a:sym typeface="Gaegu"/>
              </a:defRPr>
            </a:lvl7pPr>
            <a:lvl8pPr lvl="7" algn="ctr" rtl="0">
              <a:spcBef>
                <a:spcPts val="0"/>
              </a:spcBef>
              <a:spcAft>
                <a:spcPts val="0"/>
              </a:spcAft>
              <a:buClr>
                <a:schemeClr val="dk2"/>
              </a:buClr>
              <a:buSzPts val="1800"/>
              <a:buFont typeface="Gaegu"/>
              <a:buNone/>
              <a:defRPr sz="1800" b="1">
                <a:solidFill>
                  <a:schemeClr val="dk2"/>
                </a:solidFill>
                <a:latin typeface="Gaegu"/>
                <a:ea typeface="Gaegu"/>
                <a:cs typeface="Gaegu"/>
                <a:sym typeface="Gaegu"/>
              </a:defRPr>
            </a:lvl8pPr>
            <a:lvl9pPr lvl="8" algn="ctr" rtl="0">
              <a:spcBef>
                <a:spcPts val="0"/>
              </a:spcBef>
              <a:spcAft>
                <a:spcPts val="0"/>
              </a:spcAft>
              <a:buClr>
                <a:schemeClr val="dk2"/>
              </a:buClr>
              <a:buSzPts val="1800"/>
              <a:buFont typeface="Gaegu"/>
              <a:buNone/>
              <a:defRPr sz="1800" b="1">
                <a:solidFill>
                  <a:schemeClr val="dk2"/>
                </a:solidFill>
                <a:latin typeface="Gaegu"/>
                <a:ea typeface="Gaegu"/>
                <a:cs typeface="Gaegu"/>
                <a:sym typeface="Gaegu"/>
              </a:defRPr>
            </a:lvl9pPr>
          </a:lstStyle>
          <a:p>
            <a:endParaRPr/>
          </a:p>
        </p:txBody>
      </p:sp>
      <p:sp>
        <p:nvSpPr>
          <p:cNvPr id="176" name="Google Shape;176;p15"/>
          <p:cNvSpPr txBox="1">
            <a:spLocks noGrp="1"/>
          </p:cNvSpPr>
          <p:nvPr>
            <p:ph type="subTitle" idx="1"/>
          </p:nvPr>
        </p:nvSpPr>
        <p:spPr>
          <a:xfrm flipH="1">
            <a:off x="2145866" y="3481750"/>
            <a:ext cx="1930800" cy="68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b="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77" name="Google Shape;177;p15"/>
          <p:cNvSpPr txBox="1">
            <a:spLocks noGrp="1"/>
          </p:cNvSpPr>
          <p:nvPr>
            <p:ph type="ctrTitle" idx="3"/>
          </p:nvPr>
        </p:nvSpPr>
        <p:spPr>
          <a:xfrm flipH="1">
            <a:off x="5368825" y="3053925"/>
            <a:ext cx="2190300" cy="577800"/>
          </a:xfrm>
          <a:prstGeom prst="rect">
            <a:avLst/>
          </a:prstGeom>
        </p:spPr>
        <p:txBody>
          <a:bodyPr spcFirstLastPara="1" wrap="square" lIns="91425" tIns="91425" rIns="91425" bIns="91425" anchor="t" anchorCtr="0">
            <a:noAutofit/>
          </a:bodyPr>
          <a:lstStyle>
            <a:lvl1pPr lvl="0" rtl="0">
              <a:spcBef>
                <a:spcPts val="0"/>
              </a:spcBef>
              <a:spcAft>
                <a:spcPts val="0"/>
              </a:spcAft>
              <a:buSzPts val="1700"/>
              <a:buNone/>
              <a:defRPr sz="2000"/>
            </a:lvl1pPr>
            <a:lvl2pPr lvl="1" algn="ctr" rtl="0">
              <a:spcBef>
                <a:spcPts val="0"/>
              </a:spcBef>
              <a:spcAft>
                <a:spcPts val="0"/>
              </a:spcAft>
              <a:buClr>
                <a:schemeClr val="dk2"/>
              </a:buClr>
              <a:buSzPts val="1800"/>
              <a:buFont typeface="Gaegu"/>
              <a:buNone/>
              <a:defRPr sz="1800" b="1">
                <a:solidFill>
                  <a:schemeClr val="dk2"/>
                </a:solidFill>
                <a:latin typeface="Gaegu"/>
                <a:ea typeface="Gaegu"/>
                <a:cs typeface="Gaegu"/>
                <a:sym typeface="Gaegu"/>
              </a:defRPr>
            </a:lvl2pPr>
            <a:lvl3pPr lvl="2" algn="ctr" rtl="0">
              <a:spcBef>
                <a:spcPts val="0"/>
              </a:spcBef>
              <a:spcAft>
                <a:spcPts val="0"/>
              </a:spcAft>
              <a:buClr>
                <a:schemeClr val="dk2"/>
              </a:buClr>
              <a:buSzPts val="1800"/>
              <a:buFont typeface="Gaegu"/>
              <a:buNone/>
              <a:defRPr sz="1800" b="1">
                <a:solidFill>
                  <a:schemeClr val="dk2"/>
                </a:solidFill>
                <a:latin typeface="Gaegu"/>
                <a:ea typeface="Gaegu"/>
                <a:cs typeface="Gaegu"/>
                <a:sym typeface="Gaegu"/>
              </a:defRPr>
            </a:lvl3pPr>
            <a:lvl4pPr lvl="3" algn="ctr" rtl="0">
              <a:spcBef>
                <a:spcPts val="0"/>
              </a:spcBef>
              <a:spcAft>
                <a:spcPts val="0"/>
              </a:spcAft>
              <a:buClr>
                <a:schemeClr val="dk2"/>
              </a:buClr>
              <a:buSzPts val="1800"/>
              <a:buFont typeface="Gaegu"/>
              <a:buNone/>
              <a:defRPr sz="1800" b="1">
                <a:solidFill>
                  <a:schemeClr val="dk2"/>
                </a:solidFill>
                <a:latin typeface="Gaegu"/>
                <a:ea typeface="Gaegu"/>
                <a:cs typeface="Gaegu"/>
                <a:sym typeface="Gaegu"/>
              </a:defRPr>
            </a:lvl4pPr>
            <a:lvl5pPr lvl="4" algn="ctr" rtl="0">
              <a:spcBef>
                <a:spcPts val="0"/>
              </a:spcBef>
              <a:spcAft>
                <a:spcPts val="0"/>
              </a:spcAft>
              <a:buClr>
                <a:schemeClr val="dk2"/>
              </a:buClr>
              <a:buSzPts val="1800"/>
              <a:buFont typeface="Gaegu"/>
              <a:buNone/>
              <a:defRPr sz="1800" b="1">
                <a:solidFill>
                  <a:schemeClr val="dk2"/>
                </a:solidFill>
                <a:latin typeface="Gaegu"/>
                <a:ea typeface="Gaegu"/>
                <a:cs typeface="Gaegu"/>
                <a:sym typeface="Gaegu"/>
              </a:defRPr>
            </a:lvl5pPr>
            <a:lvl6pPr lvl="5" algn="ctr" rtl="0">
              <a:spcBef>
                <a:spcPts val="0"/>
              </a:spcBef>
              <a:spcAft>
                <a:spcPts val="0"/>
              </a:spcAft>
              <a:buClr>
                <a:schemeClr val="dk2"/>
              </a:buClr>
              <a:buSzPts val="1800"/>
              <a:buFont typeface="Gaegu"/>
              <a:buNone/>
              <a:defRPr sz="1800" b="1">
                <a:solidFill>
                  <a:schemeClr val="dk2"/>
                </a:solidFill>
                <a:latin typeface="Gaegu"/>
                <a:ea typeface="Gaegu"/>
                <a:cs typeface="Gaegu"/>
                <a:sym typeface="Gaegu"/>
              </a:defRPr>
            </a:lvl6pPr>
            <a:lvl7pPr lvl="6" algn="ctr" rtl="0">
              <a:spcBef>
                <a:spcPts val="0"/>
              </a:spcBef>
              <a:spcAft>
                <a:spcPts val="0"/>
              </a:spcAft>
              <a:buClr>
                <a:schemeClr val="dk2"/>
              </a:buClr>
              <a:buSzPts val="1800"/>
              <a:buFont typeface="Gaegu"/>
              <a:buNone/>
              <a:defRPr sz="1800" b="1">
                <a:solidFill>
                  <a:schemeClr val="dk2"/>
                </a:solidFill>
                <a:latin typeface="Gaegu"/>
                <a:ea typeface="Gaegu"/>
                <a:cs typeface="Gaegu"/>
                <a:sym typeface="Gaegu"/>
              </a:defRPr>
            </a:lvl7pPr>
            <a:lvl8pPr lvl="7" algn="ctr" rtl="0">
              <a:spcBef>
                <a:spcPts val="0"/>
              </a:spcBef>
              <a:spcAft>
                <a:spcPts val="0"/>
              </a:spcAft>
              <a:buClr>
                <a:schemeClr val="dk2"/>
              </a:buClr>
              <a:buSzPts val="1800"/>
              <a:buFont typeface="Gaegu"/>
              <a:buNone/>
              <a:defRPr sz="1800" b="1">
                <a:solidFill>
                  <a:schemeClr val="dk2"/>
                </a:solidFill>
                <a:latin typeface="Gaegu"/>
                <a:ea typeface="Gaegu"/>
                <a:cs typeface="Gaegu"/>
                <a:sym typeface="Gaegu"/>
              </a:defRPr>
            </a:lvl8pPr>
            <a:lvl9pPr lvl="8" algn="ctr" rtl="0">
              <a:spcBef>
                <a:spcPts val="0"/>
              </a:spcBef>
              <a:spcAft>
                <a:spcPts val="0"/>
              </a:spcAft>
              <a:buClr>
                <a:schemeClr val="dk2"/>
              </a:buClr>
              <a:buSzPts val="1800"/>
              <a:buFont typeface="Gaegu"/>
              <a:buNone/>
              <a:defRPr sz="1800" b="1">
                <a:solidFill>
                  <a:schemeClr val="dk2"/>
                </a:solidFill>
                <a:latin typeface="Gaegu"/>
                <a:ea typeface="Gaegu"/>
                <a:cs typeface="Gaegu"/>
                <a:sym typeface="Gaegu"/>
              </a:defRPr>
            </a:lvl9pPr>
          </a:lstStyle>
          <a:p>
            <a:endParaRPr/>
          </a:p>
        </p:txBody>
      </p:sp>
      <p:sp>
        <p:nvSpPr>
          <p:cNvPr id="178" name="Google Shape;178;p15"/>
          <p:cNvSpPr txBox="1">
            <a:spLocks noGrp="1"/>
          </p:cNvSpPr>
          <p:nvPr>
            <p:ph type="subTitle" idx="4"/>
          </p:nvPr>
        </p:nvSpPr>
        <p:spPr>
          <a:xfrm flipH="1">
            <a:off x="5368641" y="3477550"/>
            <a:ext cx="1930800" cy="68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b="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79" name="Google Shape;179;p15"/>
          <p:cNvSpPr txBox="1">
            <a:spLocks noGrp="1"/>
          </p:cNvSpPr>
          <p:nvPr>
            <p:ph type="ctrTitle" idx="5"/>
          </p:nvPr>
        </p:nvSpPr>
        <p:spPr>
          <a:xfrm flipH="1">
            <a:off x="5368650" y="1430675"/>
            <a:ext cx="2190300" cy="577800"/>
          </a:xfrm>
          <a:prstGeom prst="rect">
            <a:avLst/>
          </a:prstGeom>
        </p:spPr>
        <p:txBody>
          <a:bodyPr spcFirstLastPara="1" wrap="square" lIns="91425" tIns="91425" rIns="91425" bIns="91425" anchor="t" anchorCtr="0">
            <a:noAutofit/>
          </a:bodyPr>
          <a:lstStyle>
            <a:lvl1pPr lvl="0" rtl="0">
              <a:spcBef>
                <a:spcPts val="0"/>
              </a:spcBef>
              <a:spcAft>
                <a:spcPts val="0"/>
              </a:spcAft>
              <a:buSzPts val="1700"/>
              <a:buNone/>
              <a:defRPr sz="2000"/>
            </a:lvl1pPr>
            <a:lvl2pPr lvl="1" algn="ctr" rtl="0">
              <a:spcBef>
                <a:spcPts val="0"/>
              </a:spcBef>
              <a:spcAft>
                <a:spcPts val="0"/>
              </a:spcAft>
              <a:buClr>
                <a:schemeClr val="dk2"/>
              </a:buClr>
              <a:buSzPts val="1800"/>
              <a:buFont typeface="Gaegu"/>
              <a:buNone/>
              <a:defRPr sz="1800" b="1">
                <a:solidFill>
                  <a:schemeClr val="dk2"/>
                </a:solidFill>
                <a:latin typeface="Gaegu"/>
                <a:ea typeface="Gaegu"/>
                <a:cs typeface="Gaegu"/>
                <a:sym typeface="Gaegu"/>
              </a:defRPr>
            </a:lvl2pPr>
            <a:lvl3pPr lvl="2" algn="ctr" rtl="0">
              <a:spcBef>
                <a:spcPts val="0"/>
              </a:spcBef>
              <a:spcAft>
                <a:spcPts val="0"/>
              </a:spcAft>
              <a:buClr>
                <a:schemeClr val="dk2"/>
              </a:buClr>
              <a:buSzPts val="1800"/>
              <a:buFont typeface="Gaegu"/>
              <a:buNone/>
              <a:defRPr sz="1800" b="1">
                <a:solidFill>
                  <a:schemeClr val="dk2"/>
                </a:solidFill>
                <a:latin typeface="Gaegu"/>
                <a:ea typeface="Gaegu"/>
                <a:cs typeface="Gaegu"/>
                <a:sym typeface="Gaegu"/>
              </a:defRPr>
            </a:lvl3pPr>
            <a:lvl4pPr lvl="3" algn="ctr" rtl="0">
              <a:spcBef>
                <a:spcPts val="0"/>
              </a:spcBef>
              <a:spcAft>
                <a:spcPts val="0"/>
              </a:spcAft>
              <a:buClr>
                <a:schemeClr val="dk2"/>
              </a:buClr>
              <a:buSzPts val="1800"/>
              <a:buFont typeface="Gaegu"/>
              <a:buNone/>
              <a:defRPr sz="1800" b="1">
                <a:solidFill>
                  <a:schemeClr val="dk2"/>
                </a:solidFill>
                <a:latin typeface="Gaegu"/>
                <a:ea typeface="Gaegu"/>
                <a:cs typeface="Gaegu"/>
                <a:sym typeface="Gaegu"/>
              </a:defRPr>
            </a:lvl4pPr>
            <a:lvl5pPr lvl="4" algn="ctr" rtl="0">
              <a:spcBef>
                <a:spcPts val="0"/>
              </a:spcBef>
              <a:spcAft>
                <a:spcPts val="0"/>
              </a:spcAft>
              <a:buClr>
                <a:schemeClr val="dk2"/>
              </a:buClr>
              <a:buSzPts val="1800"/>
              <a:buFont typeface="Gaegu"/>
              <a:buNone/>
              <a:defRPr sz="1800" b="1">
                <a:solidFill>
                  <a:schemeClr val="dk2"/>
                </a:solidFill>
                <a:latin typeface="Gaegu"/>
                <a:ea typeface="Gaegu"/>
                <a:cs typeface="Gaegu"/>
                <a:sym typeface="Gaegu"/>
              </a:defRPr>
            </a:lvl5pPr>
            <a:lvl6pPr lvl="5" algn="ctr" rtl="0">
              <a:spcBef>
                <a:spcPts val="0"/>
              </a:spcBef>
              <a:spcAft>
                <a:spcPts val="0"/>
              </a:spcAft>
              <a:buClr>
                <a:schemeClr val="dk2"/>
              </a:buClr>
              <a:buSzPts val="1800"/>
              <a:buFont typeface="Gaegu"/>
              <a:buNone/>
              <a:defRPr sz="1800" b="1">
                <a:solidFill>
                  <a:schemeClr val="dk2"/>
                </a:solidFill>
                <a:latin typeface="Gaegu"/>
                <a:ea typeface="Gaegu"/>
                <a:cs typeface="Gaegu"/>
                <a:sym typeface="Gaegu"/>
              </a:defRPr>
            </a:lvl6pPr>
            <a:lvl7pPr lvl="6" algn="ctr" rtl="0">
              <a:spcBef>
                <a:spcPts val="0"/>
              </a:spcBef>
              <a:spcAft>
                <a:spcPts val="0"/>
              </a:spcAft>
              <a:buClr>
                <a:schemeClr val="dk2"/>
              </a:buClr>
              <a:buSzPts val="1800"/>
              <a:buFont typeface="Gaegu"/>
              <a:buNone/>
              <a:defRPr sz="1800" b="1">
                <a:solidFill>
                  <a:schemeClr val="dk2"/>
                </a:solidFill>
                <a:latin typeface="Gaegu"/>
                <a:ea typeface="Gaegu"/>
                <a:cs typeface="Gaegu"/>
                <a:sym typeface="Gaegu"/>
              </a:defRPr>
            </a:lvl7pPr>
            <a:lvl8pPr lvl="7" algn="ctr" rtl="0">
              <a:spcBef>
                <a:spcPts val="0"/>
              </a:spcBef>
              <a:spcAft>
                <a:spcPts val="0"/>
              </a:spcAft>
              <a:buClr>
                <a:schemeClr val="dk2"/>
              </a:buClr>
              <a:buSzPts val="1800"/>
              <a:buFont typeface="Gaegu"/>
              <a:buNone/>
              <a:defRPr sz="1800" b="1">
                <a:solidFill>
                  <a:schemeClr val="dk2"/>
                </a:solidFill>
                <a:latin typeface="Gaegu"/>
                <a:ea typeface="Gaegu"/>
                <a:cs typeface="Gaegu"/>
                <a:sym typeface="Gaegu"/>
              </a:defRPr>
            </a:lvl8pPr>
            <a:lvl9pPr lvl="8" algn="ctr" rtl="0">
              <a:spcBef>
                <a:spcPts val="0"/>
              </a:spcBef>
              <a:spcAft>
                <a:spcPts val="0"/>
              </a:spcAft>
              <a:buClr>
                <a:schemeClr val="dk2"/>
              </a:buClr>
              <a:buSzPts val="1800"/>
              <a:buFont typeface="Gaegu"/>
              <a:buNone/>
              <a:defRPr sz="1800" b="1">
                <a:solidFill>
                  <a:schemeClr val="dk2"/>
                </a:solidFill>
                <a:latin typeface="Gaegu"/>
                <a:ea typeface="Gaegu"/>
                <a:cs typeface="Gaegu"/>
                <a:sym typeface="Gaegu"/>
              </a:defRPr>
            </a:lvl9pPr>
          </a:lstStyle>
          <a:p>
            <a:endParaRPr/>
          </a:p>
        </p:txBody>
      </p:sp>
      <p:sp>
        <p:nvSpPr>
          <p:cNvPr id="180" name="Google Shape;180;p15"/>
          <p:cNvSpPr txBox="1">
            <a:spLocks noGrp="1"/>
          </p:cNvSpPr>
          <p:nvPr>
            <p:ph type="subTitle" idx="6"/>
          </p:nvPr>
        </p:nvSpPr>
        <p:spPr>
          <a:xfrm flipH="1">
            <a:off x="5368641" y="1855096"/>
            <a:ext cx="1930800" cy="68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b="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81" name="Google Shape;181;p15"/>
          <p:cNvSpPr txBox="1">
            <a:spLocks noGrp="1"/>
          </p:cNvSpPr>
          <p:nvPr>
            <p:ph type="ctrTitle" idx="7"/>
          </p:nvPr>
        </p:nvSpPr>
        <p:spPr>
          <a:xfrm flipH="1">
            <a:off x="2145874" y="1430675"/>
            <a:ext cx="2190300" cy="577800"/>
          </a:xfrm>
          <a:prstGeom prst="rect">
            <a:avLst/>
          </a:prstGeom>
        </p:spPr>
        <p:txBody>
          <a:bodyPr spcFirstLastPara="1" wrap="square" lIns="91425" tIns="91425" rIns="91425" bIns="91425" anchor="t" anchorCtr="0">
            <a:noAutofit/>
          </a:bodyPr>
          <a:lstStyle>
            <a:lvl1pPr lvl="0" rtl="0">
              <a:spcBef>
                <a:spcPts val="0"/>
              </a:spcBef>
              <a:spcAft>
                <a:spcPts val="0"/>
              </a:spcAft>
              <a:buSzPts val="1700"/>
              <a:buNone/>
              <a:defRPr sz="2000"/>
            </a:lvl1pPr>
            <a:lvl2pPr lvl="1" algn="ctr" rtl="0">
              <a:spcBef>
                <a:spcPts val="0"/>
              </a:spcBef>
              <a:spcAft>
                <a:spcPts val="0"/>
              </a:spcAft>
              <a:buClr>
                <a:schemeClr val="dk2"/>
              </a:buClr>
              <a:buSzPts val="1800"/>
              <a:buFont typeface="Gaegu"/>
              <a:buNone/>
              <a:defRPr sz="1800" b="1">
                <a:solidFill>
                  <a:schemeClr val="dk2"/>
                </a:solidFill>
                <a:latin typeface="Gaegu"/>
                <a:ea typeface="Gaegu"/>
                <a:cs typeface="Gaegu"/>
                <a:sym typeface="Gaegu"/>
              </a:defRPr>
            </a:lvl2pPr>
            <a:lvl3pPr lvl="2" algn="ctr" rtl="0">
              <a:spcBef>
                <a:spcPts val="0"/>
              </a:spcBef>
              <a:spcAft>
                <a:spcPts val="0"/>
              </a:spcAft>
              <a:buClr>
                <a:schemeClr val="dk2"/>
              </a:buClr>
              <a:buSzPts val="1800"/>
              <a:buFont typeface="Gaegu"/>
              <a:buNone/>
              <a:defRPr sz="1800" b="1">
                <a:solidFill>
                  <a:schemeClr val="dk2"/>
                </a:solidFill>
                <a:latin typeface="Gaegu"/>
                <a:ea typeface="Gaegu"/>
                <a:cs typeface="Gaegu"/>
                <a:sym typeface="Gaegu"/>
              </a:defRPr>
            </a:lvl3pPr>
            <a:lvl4pPr lvl="3" algn="ctr" rtl="0">
              <a:spcBef>
                <a:spcPts val="0"/>
              </a:spcBef>
              <a:spcAft>
                <a:spcPts val="0"/>
              </a:spcAft>
              <a:buClr>
                <a:schemeClr val="dk2"/>
              </a:buClr>
              <a:buSzPts val="1800"/>
              <a:buFont typeface="Gaegu"/>
              <a:buNone/>
              <a:defRPr sz="1800" b="1">
                <a:solidFill>
                  <a:schemeClr val="dk2"/>
                </a:solidFill>
                <a:latin typeface="Gaegu"/>
                <a:ea typeface="Gaegu"/>
                <a:cs typeface="Gaegu"/>
                <a:sym typeface="Gaegu"/>
              </a:defRPr>
            </a:lvl4pPr>
            <a:lvl5pPr lvl="4" algn="ctr" rtl="0">
              <a:spcBef>
                <a:spcPts val="0"/>
              </a:spcBef>
              <a:spcAft>
                <a:spcPts val="0"/>
              </a:spcAft>
              <a:buClr>
                <a:schemeClr val="dk2"/>
              </a:buClr>
              <a:buSzPts val="1800"/>
              <a:buFont typeface="Gaegu"/>
              <a:buNone/>
              <a:defRPr sz="1800" b="1">
                <a:solidFill>
                  <a:schemeClr val="dk2"/>
                </a:solidFill>
                <a:latin typeface="Gaegu"/>
                <a:ea typeface="Gaegu"/>
                <a:cs typeface="Gaegu"/>
                <a:sym typeface="Gaegu"/>
              </a:defRPr>
            </a:lvl5pPr>
            <a:lvl6pPr lvl="5" algn="ctr" rtl="0">
              <a:spcBef>
                <a:spcPts val="0"/>
              </a:spcBef>
              <a:spcAft>
                <a:spcPts val="0"/>
              </a:spcAft>
              <a:buClr>
                <a:schemeClr val="dk2"/>
              </a:buClr>
              <a:buSzPts val="1800"/>
              <a:buFont typeface="Gaegu"/>
              <a:buNone/>
              <a:defRPr sz="1800" b="1">
                <a:solidFill>
                  <a:schemeClr val="dk2"/>
                </a:solidFill>
                <a:latin typeface="Gaegu"/>
                <a:ea typeface="Gaegu"/>
                <a:cs typeface="Gaegu"/>
                <a:sym typeface="Gaegu"/>
              </a:defRPr>
            </a:lvl6pPr>
            <a:lvl7pPr lvl="6" algn="ctr" rtl="0">
              <a:spcBef>
                <a:spcPts val="0"/>
              </a:spcBef>
              <a:spcAft>
                <a:spcPts val="0"/>
              </a:spcAft>
              <a:buClr>
                <a:schemeClr val="dk2"/>
              </a:buClr>
              <a:buSzPts val="1800"/>
              <a:buFont typeface="Gaegu"/>
              <a:buNone/>
              <a:defRPr sz="1800" b="1">
                <a:solidFill>
                  <a:schemeClr val="dk2"/>
                </a:solidFill>
                <a:latin typeface="Gaegu"/>
                <a:ea typeface="Gaegu"/>
                <a:cs typeface="Gaegu"/>
                <a:sym typeface="Gaegu"/>
              </a:defRPr>
            </a:lvl7pPr>
            <a:lvl8pPr lvl="7" algn="ctr" rtl="0">
              <a:spcBef>
                <a:spcPts val="0"/>
              </a:spcBef>
              <a:spcAft>
                <a:spcPts val="0"/>
              </a:spcAft>
              <a:buClr>
                <a:schemeClr val="dk2"/>
              </a:buClr>
              <a:buSzPts val="1800"/>
              <a:buFont typeface="Gaegu"/>
              <a:buNone/>
              <a:defRPr sz="1800" b="1">
                <a:solidFill>
                  <a:schemeClr val="dk2"/>
                </a:solidFill>
                <a:latin typeface="Gaegu"/>
                <a:ea typeface="Gaegu"/>
                <a:cs typeface="Gaegu"/>
                <a:sym typeface="Gaegu"/>
              </a:defRPr>
            </a:lvl8pPr>
            <a:lvl9pPr lvl="8" algn="ctr" rtl="0">
              <a:spcBef>
                <a:spcPts val="0"/>
              </a:spcBef>
              <a:spcAft>
                <a:spcPts val="0"/>
              </a:spcAft>
              <a:buClr>
                <a:schemeClr val="dk2"/>
              </a:buClr>
              <a:buSzPts val="1800"/>
              <a:buFont typeface="Gaegu"/>
              <a:buNone/>
              <a:defRPr sz="1800" b="1">
                <a:solidFill>
                  <a:schemeClr val="dk2"/>
                </a:solidFill>
                <a:latin typeface="Gaegu"/>
                <a:ea typeface="Gaegu"/>
                <a:cs typeface="Gaegu"/>
                <a:sym typeface="Gaegu"/>
              </a:defRPr>
            </a:lvl9pPr>
          </a:lstStyle>
          <a:p>
            <a:endParaRPr/>
          </a:p>
        </p:txBody>
      </p:sp>
      <p:sp>
        <p:nvSpPr>
          <p:cNvPr id="182" name="Google Shape;182;p15"/>
          <p:cNvSpPr txBox="1">
            <a:spLocks noGrp="1"/>
          </p:cNvSpPr>
          <p:nvPr>
            <p:ph type="subTitle" idx="8"/>
          </p:nvPr>
        </p:nvSpPr>
        <p:spPr>
          <a:xfrm flipH="1">
            <a:off x="2145866" y="1855096"/>
            <a:ext cx="1930800" cy="68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b="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83" name="Google Shape;183;p15"/>
          <p:cNvSpPr/>
          <p:nvPr/>
        </p:nvSpPr>
        <p:spPr>
          <a:xfrm rot="-1577317">
            <a:off x="-770925" y="3464303"/>
            <a:ext cx="2293413" cy="2349882"/>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5"/>
          <p:cNvSpPr/>
          <p:nvPr/>
        </p:nvSpPr>
        <p:spPr>
          <a:xfrm rot="-1577317">
            <a:off x="-902261" y="3629777"/>
            <a:ext cx="2293413" cy="2349882"/>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5"/>
          <p:cNvSpPr/>
          <p:nvPr/>
        </p:nvSpPr>
        <p:spPr>
          <a:xfrm rot="-1577317">
            <a:off x="-1048197" y="3813645"/>
            <a:ext cx="2293413" cy="2349882"/>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5"/>
          <p:cNvSpPr/>
          <p:nvPr/>
        </p:nvSpPr>
        <p:spPr>
          <a:xfrm rot="9222683">
            <a:off x="7437778" y="-797705"/>
            <a:ext cx="2293413" cy="2349882"/>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5"/>
          <p:cNvSpPr/>
          <p:nvPr/>
        </p:nvSpPr>
        <p:spPr>
          <a:xfrm rot="9222683">
            <a:off x="7569115" y="-963179"/>
            <a:ext cx="2293413" cy="2349882"/>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5"/>
          <p:cNvSpPr/>
          <p:nvPr/>
        </p:nvSpPr>
        <p:spPr>
          <a:xfrm rot="9222683">
            <a:off x="7715050" y="-1147047"/>
            <a:ext cx="2293413" cy="2349882"/>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5"/>
          <p:cNvSpPr/>
          <p:nvPr/>
        </p:nvSpPr>
        <p:spPr>
          <a:xfrm rot="-1978372">
            <a:off x="-449335" y="-292419"/>
            <a:ext cx="1372933" cy="1059464"/>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5"/>
          <p:cNvSpPr/>
          <p:nvPr/>
        </p:nvSpPr>
        <p:spPr>
          <a:xfrm rot="-1978372">
            <a:off x="-563785" y="-459869"/>
            <a:ext cx="1372933" cy="1059464"/>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5"/>
          <p:cNvSpPr/>
          <p:nvPr/>
        </p:nvSpPr>
        <p:spPr>
          <a:xfrm rot="-1978372">
            <a:off x="-703635" y="-599744"/>
            <a:ext cx="1372933" cy="1059464"/>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5"/>
          <p:cNvSpPr/>
          <p:nvPr/>
        </p:nvSpPr>
        <p:spPr>
          <a:xfrm rot="8821628">
            <a:off x="7973415" y="4284181"/>
            <a:ext cx="1372933" cy="1059464"/>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rot="8821628">
            <a:off x="8087865" y="4451631"/>
            <a:ext cx="1372933" cy="1059464"/>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rot="8821628">
            <a:off x="8227715" y="4591506"/>
            <a:ext cx="1372933" cy="1059464"/>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six columns">
  <p:cSld name="CUSTOM_5">
    <p:spTree>
      <p:nvGrpSpPr>
        <p:cNvPr id="1" name="Shape 195"/>
        <p:cNvGrpSpPr/>
        <p:nvPr/>
      </p:nvGrpSpPr>
      <p:grpSpPr>
        <a:xfrm>
          <a:off x="0" y="0"/>
          <a:ext cx="0" cy="0"/>
          <a:chOff x="0" y="0"/>
          <a:chExt cx="0" cy="0"/>
        </a:xfrm>
      </p:grpSpPr>
      <p:pic>
        <p:nvPicPr>
          <p:cNvPr id="196" name="Google Shape;196;p16"/>
          <p:cNvPicPr preferRelativeResize="0"/>
          <p:nvPr/>
        </p:nvPicPr>
        <p:blipFill>
          <a:blip r:embed="rId2">
            <a:alphaModFix amt="42000"/>
          </a:blip>
          <a:stretch>
            <a:fillRect/>
          </a:stretch>
        </p:blipFill>
        <p:spPr>
          <a:xfrm>
            <a:off x="0" y="0"/>
            <a:ext cx="9144000" cy="5143492"/>
          </a:xfrm>
          <a:prstGeom prst="rect">
            <a:avLst/>
          </a:prstGeom>
          <a:noFill/>
          <a:ln>
            <a:noFill/>
          </a:ln>
        </p:spPr>
      </p:pic>
      <p:sp>
        <p:nvSpPr>
          <p:cNvPr id="197" name="Google Shape;197;p16"/>
          <p:cNvSpPr txBox="1">
            <a:spLocks noGrp="1"/>
          </p:cNvSpPr>
          <p:nvPr>
            <p:ph type="title"/>
          </p:nvPr>
        </p:nvSpPr>
        <p:spPr>
          <a:xfrm>
            <a:off x="720000" y="445025"/>
            <a:ext cx="7696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8" name="Google Shape;198;p16"/>
          <p:cNvSpPr txBox="1">
            <a:spLocks noGrp="1"/>
          </p:cNvSpPr>
          <p:nvPr>
            <p:ph type="title" idx="2"/>
          </p:nvPr>
        </p:nvSpPr>
        <p:spPr>
          <a:xfrm>
            <a:off x="960042" y="3589650"/>
            <a:ext cx="1946400" cy="468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2000"/>
              <a:buNone/>
              <a:defRPr sz="2000"/>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endParaRPr/>
          </a:p>
        </p:txBody>
      </p:sp>
      <p:sp>
        <p:nvSpPr>
          <p:cNvPr id="199" name="Google Shape;199;p16"/>
          <p:cNvSpPr txBox="1">
            <a:spLocks noGrp="1"/>
          </p:cNvSpPr>
          <p:nvPr>
            <p:ph type="subTitle" idx="1"/>
          </p:nvPr>
        </p:nvSpPr>
        <p:spPr>
          <a:xfrm>
            <a:off x="960042" y="4008325"/>
            <a:ext cx="1946400" cy="63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0" name="Google Shape;200;p16"/>
          <p:cNvSpPr txBox="1">
            <a:spLocks noGrp="1"/>
          </p:cNvSpPr>
          <p:nvPr>
            <p:ph type="title" idx="3"/>
          </p:nvPr>
        </p:nvSpPr>
        <p:spPr>
          <a:xfrm>
            <a:off x="3598800" y="3589650"/>
            <a:ext cx="1946400" cy="468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2000"/>
              <a:buNone/>
              <a:defRPr sz="2000"/>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endParaRPr/>
          </a:p>
        </p:txBody>
      </p:sp>
      <p:sp>
        <p:nvSpPr>
          <p:cNvPr id="201" name="Google Shape;201;p16"/>
          <p:cNvSpPr txBox="1">
            <a:spLocks noGrp="1"/>
          </p:cNvSpPr>
          <p:nvPr>
            <p:ph type="subTitle" idx="4"/>
          </p:nvPr>
        </p:nvSpPr>
        <p:spPr>
          <a:xfrm>
            <a:off x="3598800" y="4008325"/>
            <a:ext cx="1946400" cy="63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2" name="Google Shape;202;p16"/>
          <p:cNvSpPr txBox="1">
            <a:spLocks noGrp="1"/>
          </p:cNvSpPr>
          <p:nvPr>
            <p:ph type="title" idx="5"/>
          </p:nvPr>
        </p:nvSpPr>
        <p:spPr>
          <a:xfrm>
            <a:off x="6237564" y="3589650"/>
            <a:ext cx="1946400" cy="468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2000"/>
              <a:buNone/>
              <a:defRPr sz="2000"/>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endParaRPr/>
          </a:p>
        </p:txBody>
      </p:sp>
      <p:sp>
        <p:nvSpPr>
          <p:cNvPr id="203" name="Google Shape;203;p16"/>
          <p:cNvSpPr txBox="1">
            <a:spLocks noGrp="1"/>
          </p:cNvSpPr>
          <p:nvPr>
            <p:ph type="subTitle" idx="6"/>
          </p:nvPr>
        </p:nvSpPr>
        <p:spPr>
          <a:xfrm>
            <a:off x="6237564" y="4008325"/>
            <a:ext cx="1946400" cy="63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4" name="Google Shape;204;p16"/>
          <p:cNvSpPr txBox="1">
            <a:spLocks noGrp="1"/>
          </p:cNvSpPr>
          <p:nvPr>
            <p:ph type="title" idx="7"/>
          </p:nvPr>
        </p:nvSpPr>
        <p:spPr>
          <a:xfrm>
            <a:off x="960030" y="1804900"/>
            <a:ext cx="1946400" cy="468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2000"/>
              <a:buNone/>
              <a:defRPr sz="2000"/>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endParaRPr/>
          </a:p>
        </p:txBody>
      </p:sp>
      <p:sp>
        <p:nvSpPr>
          <p:cNvPr id="205" name="Google Shape;205;p16"/>
          <p:cNvSpPr txBox="1">
            <a:spLocks noGrp="1"/>
          </p:cNvSpPr>
          <p:nvPr>
            <p:ph type="subTitle" idx="8"/>
          </p:nvPr>
        </p:nvSpPr>
        <p:spPr>
          <a:xfrm>
            <a:off x="960030" y="2223575"/>
            <a:ext cx="1946400" cy="63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6" name="Google Shape;206;p16"/>
          <p:cNvSpPr txBox="1">
            <a:spLocks noGrp="1"/>
          </p:cNvSpPr>
          <p:nvPr>
            <p:ph type="title" idx="9"/>
          </p:nvPr>
        </p:nvSpPr>
        <p:spPr>
          <a:xfrm>
            <a:off x="3598800" y="1804900"/>
            <a:ext cx="1946400" cy="468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2000"/>
              <a:buNone/>
              <a:defRPr sz="2000"/>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endParaRPr/>
          </a:p>
        </p:txBody>
      </p:sp>
      <p:sp>
        <p:nvSpPr>
          <p:cNvPr id="207" name="Google Shape;207;p16"/>
          <p:cNvSpPr txBox="1">
            <a:spLocks noGrp="1"/>
          </p:cNvSpPr>
          <p:nvPr>
            <p:ph type="subTitle" idx="13"/>
          </p:nvPr>
        </p:nvSpPr>
        <p:spPr>
          <a:xfrm>
            <a:off x="3598800" y="2223575"/>
            <a:ext cx="1946400" cy="63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8" name="Google Shape;208;p16"/>
          <p:cNvSpPr txBox="1">
            <a:spLocks noGrp="1"/>
          </p:cNvSpPr>
          <p:nvPr>
            <p:ph type="title" idx="14"/>
          </p:nvPr>
        </p:nvSpPr>
        <p:spPr>
          <a:xfrm>
            <a:off x="6237569" y="1804900"/>
            <a:ext cx="1946400" cy="468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2000"/>
              <a:buNone/>
              <a:defRPr sz="2000"/>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endParaRPr/>
          </a:p>
        </p:txBody>
      </p:sp>
      <p:sp>
        <p:nvSpPr>
          <p:cNvPr id="209" name="Google Shape;209;p16"/>
          <p:cNvSpPr txBox="1">
            <a:spLocks noGrp="1"/>
          </p:cNvSpPr>
          <p:nvPr>
            <p:ph type="subTitle" idx="15"/>
          </p:nvPr>
        </p:nvSpPr>
        <p:spPr>
          <a:xfrm>
            <a:off x="6237569" y="2223575"/>
            <a:ext cx="1946400" cy="63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0" name="Google Shape;210;p16"/>
          <p:cNvSpPr/>
          <p:nvPr/>
        </p:nvSpPr>
        <p:spPr>
          <a:xfrm>
            <a:off x="-421100" y="-166425"/>
            <a:ext cx="1894650" cy="1722975"/>
          </a:xfrm>
          <a:custGeom>
            <a:avLst/>
            <a:gdLst/>
            <a:ahLst/>
            <a:cxnLst/>
            <a:rect l="l" t="t" r="r" b="b"/>
            <a:pathLst>
              <a:path w="75786" h="68919" extrusionOk="0">
                <a:moveTo>
                  <a:pt x="75786" y="0"/>
                </a:moveTo>
                <a:cubicBezTo>
                  <a:pt x="68054" y="0"/>
                  <a:pt x="59592" y="1465"/>
                  <a:pt x="53406" y="6104"/>
                </a:cubicBezTo>
                <a:cubicBezTo>
                  <a:pt x="48923" y="9466"/>
                  <a:pt x="52126" y="17318"/>
                  <a:pt x="50354" y="22634"/>
                </a:cubicBezTo>
                <a:cubicBezTo>
                  <a:pt x="48520" y="28136"/>
                  <a:pt x="40440" y="28951"/>
                  <a:pt x="36621" y="33315"/>
                </a:cubicBezTo>
                <a:cubicBezTo>
                  <a:pt x="31262" y="39439"/>
                  <a:pt x="40518" y="50584"/>
                  <a:pt x="36621" y="57729"/>
                </a:cubicBezTo>
                <a:cubicBezTo>
                  <a:pt x="32880" y="64589"/>
                  <a:pt x="23836" y="68919"/>
                  <a:pt x="16022" y="68919"/>
                </a:cubicBezTo>
                <a:cubicBezTo>
                  <a:pt x="10601" y="68919"/>
                  <a:pt x="5421" y="66122"/>
                  <a:pt x="0" y="66122"/>
                </a:cubicBezTo>
              </a:path>
            </a:pathLst>
          </a:custGeom>
          <a:noFill/>
          <a:ln w="28575" cap="flat" cmpd="sng">
            <a:solidFill>
              <a:schemeClr val="accent3"/>
            </a:solidFill>
            <a:prstDash val="solid"/>
            <a:round/>
            <a:headEnd type="none" w="med" len="med"/>
            <a:tailEnd type="none" w="med" len="med"/>
          </a:ln>
        </p:spPr>
      </p:sp>
      <p:sp>
        <p:nvSpPr>
          <p:cNvPr id="211" name="Google Shape;211;p16"/>
          <p:cNvSpPr/>
          <p:nvPr/>
        </p:nvSpPr>
        <p:spPr>
          <a:xfrm>
            <a:off x="-611850" y="-323487"/>
            <a:ext cx="1894650" cy="1722975"/>
          </a:xfrm>
          <a:custGeom>
            <a:avLst/>
            <a:gdLst/>
            <a:ahLst/>
            <a:cxnLst/>
            <a:rect l="l" t="t" r="r" b="b"/>
            <a:pathLst>
              <a:path w="75786" h="68919" extrusionOk="0">
                <a:moveTo>
                  <a:pt x="75786" y="0"/>
                </a:moveTo>
                <a:cubicBezTo>
                  <a:pt x="68054" y="0"/>
                  <a:pt x="59592" y="1465"/>
                  <a:pt x="53406" y="6104"/>
                </a:cubicBezTo>
                <a:cubicBezTo>
                  <a:pt x="48923" y="9466"/>
                  <a:pt x="52126" y="17318"/>
                  <a:pt x="50354" y="22634"/>
                </a:cubicBezTo>
                <a:cubicBezTo>
                  <a:pt x="48520" y="28136"/>
                  <a:pt x="40440" y="28951"/>
                  <a:pt x="36621" y="33315"/>
                </a:cubicBezTo>
                <a:cubicBezTo>
                  <a:pt x="31262" y="39439"/>
                  <a:pt x="40518" y="50584"/>
                  <a:pt x="36621" y="57729"/>
                </a:cubicBezTo>
                <a:cubicBezTo>
                  <a:pt x="32880" y="64589"/>
                  <a:pt x="23836" y="68919"/>
                  <a:pt x="16022" y="68919"/>
                </a:cubicBezTo>
                <a:cubicBezTo>
                  <a:pt x="10601" y="68919"/>
                  <a:pt x="5421" y="66122"/>
                  <a:pt x="0" y="66122"/>
                </a:cubicBezTo>
              </a:path>
            </a:pathLst>
          </a:custGeom>
          <a:noFill/>
          <a:ln w="19050" cap="flat" cmpd="sng">
            <a:solidFill>
              <a:schemeClr val="accent3"/>
            </a:solidFill>
            <a:prstDash val="solid"/>
            <a:round/>
            <a:headEnd type="none" w="med" len="med"/>
            <a:tailEnd type="none" w="med" len="med"/>
          </a:ln>
        </p:spPr>
      </p:sp>
      <p:sp>
        <p:nvSpPr>
          <p:cNvPr id="212" name="Google Shape;212;p16"/>
          <p:cNvSpPr/>
          <p:nvPr/>
        </p:nvSpPr>
        <p:spPr>
          <a:xfrm>
            <a:off x="-799075" y="-427100"/>
            <a:ext cx="1894650" cy="1722975"/>
          </a:xfrm>
          <a:custGeom>
            <a:avLst/>
            <a:gdLst/>
            <a:ahLst/>
            <a:cxnLst/>
            <a:rect l="l" t="t" r="r" b="b"/>
            <a:pathLst>
              <a:path w="75786" h="68919" extrusionOk="0">
                <a:moveTo>
                  <a:pt x="75786" y="0"/>
                </a:moveTo>
                <a:cubicBezTo>
                  <a:pt x="68054" y="0"/>
                  <a:pt x="59592" y="1465"/>
                  <a:pt x="53406" y="6104"/>
                </a:cubicBezTo>
                <a:cubicBezTo>
                  <a:pt x="48923" y="9466"/>
                  <a:pt x="52126" y="17318"/>
                  <a:pt x="50354" y="22634"/>
                </a:cubicBezTo>
                <a:cubicBezTo>
                  <a:pt x="48520" y="28136"/>
                  <a:pt x="40440" y="28951"/>
                  <a:pt x="36621" y="33315"/>
                </a:cubicBezTo>
                <a:cubicBezTo>
                  <a:pt x="31262" y="39439"/>
                  <a:pt x="40518" y="50584"/>
                  <a:pt x="36621" y="57729"/>
                </a:cubicBezTo>
                <a:cubicBezTo>
                  <a:pt x="32880" y="64589"/>
                  <a:pt x="23836" y="68919"/>
                  <a:pt x="16022" y="68919"/>
                </a:cubicBezTo>
                <a:cubicBezTo>
                  <a:pt x="10601" y="68919"/>
                  <a:pt x="5421" y="66122"/>
                  <a:pt x="0" y="66122"/>
                </a:cubicBezTo>
              </a:path>
            </a:pathLst>
          </a:custGeom>
          <a:noFill/>
          <a:ln w="9525" cap="flat" cmpd="sng">
            <a:solidFill>
              <a:schemeClr val="accent3"/>
            </a:solidFill>
            <a:prstDash val="solid"/>
            <a:round/>
            <a:headEnd type="none" w="med" len="med"/>
            <a:tailEnd type="none" w="med" len="med"/>
          </a:ln>
        </p:spPr>
      </p:sp>
      <p:sp>
        <p:nvSpPr>
          <p:cNvPr id="213" name="Google Shape;213;p16"/>
          <p:cNvSpPr/>
          <p:nvPr/>
        </p:nvSpPr>
        <p:spPr>
          <a:xfrm flipH="1">
            <a:off x="7517000" y="-198200"/>
            <a:ext cx="1894650" cy="1722975"/>
          </a:xfrm>
          <a:custGeom>
            <a:avLst/>
            <a:gdLst/>
            <a:ahLst/>
            <a:cxnLst/>
            <a:rect l="l" t="t" r="r" b="b"/>
            <a:pathLst>
              <a:path w="75786" h="68919" extrusionOk="0">
                <a:moveTo>
                  <a:pt x="75786" y="0"/>
                </a:moveTo>
                <a:cubicBezTo>
                  <a:pt x="68054" y="0"/>
                  <a:pt x="59592" y="1465"/>
                  <a:pt x="53406" y="6104"/>
                </a:cubicBezTo>
                <a:cubicBezTo>
                  <a:pt x="48923" y="9466"/>
                  <a:pt x="52126" y="17318"/>
                  <a:pt x="50354" y="22634"/>
                </a:cubicBezTo>
                <a:cubicBezTo>
                  <a:pt x="48520" y="28136"/>
                  <a:pt x="40440" y="28951"/>
                  <a:pt x="36621" y="33315"/>
                </a:cubicBezTo>
                <a:cubicBezTo>
                  <a:pt x="31262" y="39439"/>
                  <a:pt x="40518" y="50584"/>
                  <a:pt x="36621" y="57729"/>
                </a:cubicBezTo>
                <a:cubicBezTo>
                  <a:pt x="32880" y="64589"/>
                  <a:pt x="23836" y="68919"/>
                  <a:pt x="16022" y="68919"/>
                </a:cubicBezTo>
                <a:cubicBezTo>
                  <a:pt x="10601" y="68919"/>
                  <a:pt x="5421" y="66122"/>
                  <a:pt x="0" y="66122"/>
                </a:cubicBezTo>
              </a:path>
            </a:pathLst>
          </a:custGeom>
          <a:noFill/>
          <a:ln w="28575" cap="flat" cmpd="sng">
            <a:solidFill>
              <a:schemeClr val="accent3"/>
            </a:solidFill>
            <a:prstDash val="solid"/>
            <a:round/>
            <a:headEnd type="none" w="med" len="med"/>
            <a:tailEnd type="none" w="med" len="med"/>
          </a:ln>
        </p:spPr>
      </p:sp>
      <p:sp>
        <p:nvSpPr>
          <p:cNvPr id="214" name="Google Shape;214;p16"/>
          <p:cNvSpPr/>
          <p:nvPr/>
        </p:nvSpPr>
        <p:spPr>
          <a:xfrm flipH="1">
            <a:off x="7745875" y="-350775"/>
            <a:ext cx="1894650" cy="1722975"/>
          </a:xfrm>
          <a:custGeom>
            <a:avLst/>
            <a:gdLst/>
            <a:ahLst/>
            <a:cxnLst/>
            <a:rect l="l" t="t" r="r" b="b"/>
            <a:pathLst>
              <a:path w="75786" h="68919" extrusionOk="0">
                <a:moveTo>
                  <a:pt x="75786" y="0"/>
                </a:moveTo>
                <a:cubicBezTo>
                  <a:pt x="68054" y="0"/>
                  <a:pt x="59592" y="1465"/>
                  <a:pt x="53406" y="6104"/>
                </a:cubicBezTo>
                <a:cubicBezTo>
                  <a:pt x="48923" y="9466"/>
                  <a:pt x="52126" y="17318"/>
                  <a:pt x="50354" y="22634"/>
                </a:cubicBezTo>
                <a:cubicBezTo>
                  <a:pt x="48520" y="28136"/>
                  <a:pt x="40440" y="28951"/>
                  <a:pt x="36621" y="33315"/>
                </a:cubicBezTo>
                <a:cubicBezTo>
                  <a:pt x="31262" y="39439"/>
                  <a:pt x="40518" y="50584"/>
                  <a:pt x="36621" y="57729"/>
                </a:cubicBezTo>
                <a:cubicBezTo>
                  <a:pt x="32880" y="64589"/>
                  <a:pt x="23836" y="68919"/>
                  <a:pt x="16022" y="68919"/>
                </a:cubicBezTo>
                <a:cubicBezTo>
                  <a:pt x="10601" y="68919"/>
                  <a:pt x="5421" y="66122"/>
                  <a:pt x="0" y="66122"/>
                </a:cubicBezTo>
              </a:path>
            </a:pathLst>
          </a:custGeom>
          <a:noFill/>
          <a:ln w="19050" cap="flat" cmpd="sng">
            <a:solidFill>
              <a:schemeClr val="accent3"/>
            </a:solidFill>
            <a:prstDash val="solid"/>
            <a:round/>
            <a:headEnd type="none" w="med" len="med"/>
            <a:tailEnd type="none" w="med" len="med"/>
          </a:ln>
        </p:spPr>
      </p:sp>
      <p:sp>
        <p:nvSpPr>
          <p:cNvPr id="215" name="Google Shape;215;p16"/>
          <p:cNvSpPr/>
          <p:nvPr/>
        </p:nvSpPr>
        <p:spPr>
          <a:xfrm flipH="1">
            <a:off x="7926750" y="-427100"/>
            <a:ext cx="1894650" cy="1722975"/>
          </a:xfrm>
          <a:custGeom>
            <a:avLst/>
            <a:gdLst/>
            <a:ahLst/>
            <a:cxnLst/>
            <a:rect l="l" t="t" r="r" b="b"/>
            <a:pathLst>
              <a:path w="75786" h="68919" extrusionOk="0">
                <a:moveTo>
                  <a:pt x="75786" y="0"/>
                </a:moveTo>
                <a:cubicBezTo>
                  <a:pt x="68054" y="0"/>
                  <a:pt x="59592" y="1465"/>
                  <a:pt x="53406" y="6104"/>
                </a:cubicBezTo>
                <a:cubicBezTo>
                  <a:pt x="48923" y="9466"/>
                  <a:pt x="52126" y="17318"/>
                  <a:pt x="50354" y="22634"/>
                </a:cubicBezTo>
                <a:cubicBezTo>
                  <a:pt x="48520" y="28136"/>
                  <a:pt x="40440" y="28951"/>
                  <a:pt x="36621" y="33315"/>
                </a:cubicBezTo>
                <a:cubicBezTo>
                  <a:pt x="31262" y="39439"/>
                  <a:pt x="40518" y="50584"/>
                  <a:pt x="36621" y="57729"/>
                </a:cubicBezTo>
                <a:cubicBezTo>
                  <a:pt x="32880" y="64589"/>
                  <a:pt x="23836" y="68919"/>
                  <a:pt x="16022" y="68919"/>
                </a:cubicBezTo>
                <a:cubicBezTo>
                  <a:pt x="10601" y="68919"/>
                  <a:pt x="5421" y="66122"/>
                  <a:pt x="0" y="66122"/>
                </a:cubicBezTo>
              </a:path>
            </a:pathLst>
          </a:custGeom>
          <a:noFill/>
          <a:ln w="9525" cap="flat" cmpd="sng">
            <a:solidFill>
              <a:schemeClr val="accent3"/>
            </a:solidFill>
            <a:prstDash val="solid"/>
            <a:round/>
            <a:headEnd type="none" w="med" len="med"/>
            <a:tailEnd type="none" w="med" len="med"/>
          </a:ln>
        </p:spPr>
      </p:sp>
      <p:sp>
        <p:nvSpPr>
          <p:cNvPr id="216" name="Google Shape;216;p16"/>
          <p:cNvSpPr/>
          <p:nvPr/>
        </p:nvSpPr>
        <p:spPr>
          <a:xfrm rot="-8821628" flipH="1">
            <a:off x="-330435" y="4353006"/>
            <a:ext cx="1372933" cy="1059464"/>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6"/>
          <p:cNvSpPr/>
          <p:nvPr/>
        </p:nvSpPr>
        <p:spPr>
          <a:xfrm rot="-8821628" flipH="1">
            <a:off x="-444885" y="4520456"/>
            <a:ext cx="1372933" cy="1059464"/>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6"/>
          <p:cNvSpPr/>
          <p:nvPr/>
        </p:nvSpPr>
        <p:spPr>
          <a:xfrm rot="-8821628" flipH="1">
            <a:off x="-584735" y="4660331"/>
            <a:ext cx="1372933" cy="1059464"/>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219"/>
        <p:cNvGrpSpPr/>
        <p:nvPr/>
      </p:nvGrpSpPr>
      <p:grpSpPr>
        <a:xfrm>
          <a:off x="0" y="0"/>
          <a:ext cx="0" cy="0"/>
          <a:chOff x="0" y="0"/>
          <a:chExt cx="0" cy="0"/>
        </a:xfrm>
      </p:grpSpPr>
      <p:pic>
        <p:nvPicPr>
          <p:cNvPr id="220" name="Google Shape;220;p17"/>
          <p:cNvPicPr preferRelativeResize="0"/>
          <p:nvPr/>
        </p:nvPicPr>
        <p:blipFill>
          <a:blip r:embed="rId2">
            <a:alphaModFix amt="42000"/>
          </a:blip>
          <a:stretch>
            <a:fillRect/>
          </a:stretch>
        </p:blipFill>
        <p:spPr>
          <a:xfrm>
            <a:off x="0" y="0"/>
            <a:ext cx="9144000" cy="5143492"/>
          </a:xfrm>
          <a:prstGeom prst="rect">
            <a:avLst/>
          </a:prstGeom>
          <a:noFill/>
          <a:ln>
            <a:noFill/>
          </a:ln>
        </p:spPr>
      </p:pic>
      <p:sp>
        <p:nvSpPr>
          <p:cNvPr id="221" name="Google Shape;221;p17"/>
          <p:cNvSpPr txBox="1">
            <a:spLocks noGrp="1"/>
          </p:cNvSpPr>
          <p:nvPr>
            <p:ph type="subTitle" idx="1"/>
          </p:nvPr>
        </p:nvSpPr>
        <p:spPr>
          <a:xfrm flipH="1">
            <a:off x="2216050" y="1406200"/>
            <a:ext cx="4713900" cy="109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700"/>
              <a:buNone/>
              <a:defRPr sz="20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22" name="Google Shape;222;p17"/>
          <p:cNvSpPr txBox="1">
            <a:spLocks noGrp="1"/>
          </p:cNvSpPr>
          <p:nvPr>
            <p:ph type="ctrTitle"/>
          </p:nvPr>
        </p:nvSpPr>
        <p:spPr>
          <a:xfrm flipH="1">
            <a:off x="3055450" y="2546500"/>
            <a:ext cx="3035100" cy="448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100"/>
              <a:buNone/>
              <a:defRPr sz="2000"/>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endParaRPr/>
          </a:p>
        </p:txBody>
      </p:sp>
      <p:grpSp>
        <p:nvGrpSpPr>
          <p:cNvPr id="223" name="Google Shape;223;p17"/>
          <p:cNvGrpSpPr/>
          <p:nvPr/>
        </p:nvGrpSpPr>
        <p:grpSpPr>
          <a:xfrm>
            <a:off x="126196" y="538003"/>
            <a:ext cx="2044159" cy="3324897"/>
            <a:chOff x="526860" y="192691"/>
            <a:chExt cx="2068777" cy="3107670"/>
          </a:xfrm>
        </p:grpSpPr>
        <p:sp>
          <p:nvSpPr>
            <p:cNvPr id="224" name="Google Shape;224;p17"/>
            <p:cNvSpPr/>
            <p:nvPr/>
          </p:nvSpPr>
          <p:spPr>
            <a:xfrm>
              <a:off x="559981" y="226603"/>
              <a:ext cx="2024567" cy="3020998"/>
            </a:xfrm>
            <a:custGeom>
              <a:avLst/>
              <a:gdLst/>
              <a:ahLst/>
              <a:cxnLst/>
              <a:rect l="l" t="t" r="r" b="b"/>
              <a:pathLst>
                <a:path w="26835" h="46950" extrusionOk="0">
                  <a:moveTo>
                    <a:pt x="1" y="0"/>
                  </a:moveTo>
                  <a:lnTo>
                    <a:pt x="1" y="46949"/>
                  </a:lnTo>
                  <a:lnTo>
                    <a:pt x="26835" y="46949"/>
                  </a:lnTo>
                  <a:lnTo>
                    <a:pt x="26835" y="0"/>
                  </a:lnTo>
                  <a:close/>
                </a:path>
              </a:pathLst>
            </a:custGeom>
            <a:solidFill>
              <a:srgbClr val="FFFFFF">
                <a:alpha val="62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7"/>
            <p:cNvSpPr/>
            <p:nvPr/>
          </p:nvSpPr>
          <p:spPr>
            <a:xfrm>
              <a:off x="526860" y="192691"/>
              <a:ext cx="2068777" cy="3107670"/>
            </a:xfrm>
            <a:custGeom>
              <a:avLst/>
              <a:gdLst/>
              <a:ahLst/>
              <a:cxnLst/>
              <a:rect l="l" t="t" r="r" b="b"/>
              <a:pathLst>
                <a:path w="27421" h="48297" extrusionOk="0">
                  <a:moveTo>
                    <a:pt x="13381" y="11800"/>
                  </a:moveTo>
                  <a:lnTo>
                    <a:pt x="13381" y="24009"/>
                  </a:lnTo>
                  <a:lnTo>
                    <a:pt x="6369" y="24009"/>
                  </a:lnTo>
                  <a:lnTo>
                    <a:pt x="6369" y="11800"/>
                  </a:lnTo>
                  <a:close/>
                  <a:moveTo>
                    <a:pt x="20891" y="11829"/>
                  </a:moveTo>
                  <a:lnTo>
                    <a:pt x="20891" y="24009"/>
                  </a:lnTo>
                  <a:lnTo>
                    <a:pt x="14245" y="24009"/>
                  </a:lnTo>
                  <a:lnTo>
                    <a:pt x="14245" y="11829"/>
                  </a:lnTo>
                  <a:close/>
                  <a:moveTo>
                    <a:pt x="13381" y="24858"/>
                  </a:moveTo>
                  <a:lnTo>
                    <a:pt x="13381" y="36643"/>
                  </a:lnTo>
                  <a:lnTo>
                    <a:pt x="6369" y="36643"/>
                  </a:lnTo>
                  <a:lnTo>
                    <a:pt x="6369" y="24858"/>
                  </a:lnTo>
                  <a:close/>
                  <a:moveTo>
                    <a:pt x="20891" y="24858"/>
                  </a:moveTo>
                  <a:lnTo>
                    <a:pt x="20891" y="36643"/>
                  </a:lnTo>
                  <a:lnTo>
                    <a:pt x="14245" y="36643"/>
                  </a:lnTo>
                  <a:lnTo>
                    <a:pt x="14245" y="24858"/>
                  </a:lnTo>
                  <a:close/>
                  <a:moveTo>
                    <a:pt x="13381" y="0"/>
                  </a:moveTo>
                  <a:lnTo>
                    <a:pt x="13381" y="11580"/>
                  </a:lnTo>
                  <a:lnTo>
                    <a:pt x="6369" y="11580"/>
                  </a:lnTo>
                  <a:lnTo>
                    <a:pt x="6369" y="776"/>
                  </a:lnTo>
                  <a:lnTo>
                    <a:pt x="6134" y="776"/>
                  </a:lnTo>
                  <a:lnTo>
                    <a:pt x="6134" y="11580"/>
                  </a:lnTo>
                  <a:lnTo>
                    <a:pt x="0" y="11580"/>
                  </a:lnTo>
                  <a:lnTo>
                    <a:pt x="0" y="11800"/>
                  </a:lnTo>
                  <a:lnTo>
                    <a:pt x="6134" y="11800"/>
                  </a:lnTo>
                  <a:lnTo>
                    <a:pt x="6134" y="24009"/>
                  </a:lnTo>
                  <a:lnTo>
                    <a:pt x="0" y="24009"/>
                  </a:lnTo>
                  <a:lnTo>
                    <a:pt x="0" y="24873"/>
                  </a:lnTo>
                  <a:lnTo>
                    <a:pt x="6134" y="24873"/>
                  </a:lnTo>
                  <a:lnTo>
                    <a:pt x="6134" y="36643"/>
                  </a:lnTo>
                  <a:lnTo>
                    <a:pt x="0" y="36643"/>
                  </a:lnTo>
                  <a:lnTo>
                    <a:pt x="0" y="36863"/>
                  </a:lnTo>
                  <a:lnTo>
                    <a:pt x="6134" y="36863"/>
                  </a:lnTo>
                  <a:lnTo>
                    <a:pt x="6134" y="48296"/>
                  </a:lnTo>
                  <a:lnTo>
                    <a:pt x="6369" y="48296"/>
                  </a:lnTo>
                  <a:lnTo>
                    <a:pt x="6369" y="36863"/>
                  </a:lnTo>
                  <a:lnTo>
                    <a:pt x="13381" y="36863"/>
                  </a:lnTo>
                  <a:lnTo>
                    <a:pt x="13381" y="47520"/>
                  </a:lnTo>
                  <a:lnTo>
                    <a:pt x="14245" y="47520"/>
                  </a:lnTo>
                  <a:lnTo>
                    <a:pt x="14245" y="36863"/>
                  </a:lnTo>
                  <a:lnTo>
                    <a:pt x="20891" y="36863"/>
                  </a:lnTo>
                  <a:lnTo>
                    <a:pt x="20891" y="48296"/>
                  </a:lnTo>
                  <a:lnTo>
                    <a:pt x="21125" y="48296"/>
                  </a:lnTo>
                  <a:lnTo>
                    <a:pt x="21125" y="36863"/>
                  </a:lnTo>
                  <a:lnTo>
                    <a:pt x="27420" y="36863"/>
                  </a:lnTo>
                  <a:lnTo>
                    <a:pt x="27420" y="36643"/>
                  </a:lnTo>
                  <a:lnTo>
                    <a:pt x="21125" y="36643"/>
                  </a:lnTo>
                  <a:lnTo>
                    <a:pt x="21125" y="24858"/>
                  </a:lnTo>
                  <a:lnTo>
                    <a:pt x="27420" y="24858"/>
                  </a:lnTo>
                  <a:lnTo>
                    <a:pt x="27420" y="24009"/>
                  </a:lnTo>
                  <a:lnTo>
                    <a:pt x="21125" y="24009"/>
                  </a:lnTo>
                  <a:lnTo>
                    <a:pt x="21125" y="11829"/>
                  </a:lnTo>
                  <a:lnTo>
                    <a:pt x="27420" y="11829"/>
                  </a:lnTo>
                  <a:lnTo>
                    <a:pt x="27420" y="11800"/>
                  </a:lnTo>
                  <a:lnTo>
                    <a:pt x="27420" y="11580"/>
                  </a:lnTo>
                  <a:lnTo>
                    <a:pt x="21125" y="11580"/>
                  </a:lnTo>
                  <a:lnTo>
                    <a:pt x="21125" y="776"/>
                  </a:lnTo>
                  <a:lnTo>
                    <a:pt x="20891" y="776"/>
                  </a:lnTo>
                  <a:lnTo>
                    <a:pt x="20891" y="11580"/>
                  </a:lnTo>
                  <a:lnTo>
                    <a:pt x="14245" y="11580"/>
                  </a:lnTo>
                  <a:lnTo>
                    <a:pt x="142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 name="Google Shape;226;p17"/>
          <p:cNvGrpSpPr/>
          <p:nvPr/>
        </p:nvGrpSpPr>
        <p:grpSpPr>
          <a:xfrm>
            <a:off x="6929946" y="538003"/>
            <a:ext cx="2044159" cy="3324897"/>
            <a:chOff x="526860" y="192691"/>
            <a:chExt cx="2068777" cy="3107670"/>
          </a:xfrm>
        </p:grpSpPr>
        <p:sp>
          <p:nvSpPr>
            <p:cNvPr id="227" name="Google Shape;227;p17"/>
            <p:cNvSpPr/>
            <p:nvPr/>
          </p:nvSpPr>
          <p:spPr>
            <a:xfrm>
              <a:off x="559981" y="226603"/>
              <a:ext cx="2024567" cy="3020998"/>
            </a:xfrm>
            <a:custGeom>
              <a:avLst/>
              <a:gdLst/>
              <a:ahLst/>
              <a:cxnLst/>
              <a:rect l="l" t="t" r="r" b="b"/>
              <a:pathLst>
                <a:path w="26835" h="46950" extrusionOk="0">
                  <a:moveTo>
                    <a:pt x="1" y="0"/>
                  </a:moveTo>
                  <a:lnTo>
                    <a:pt x="1" y="46949"/>
                  </a:lnTo>
                  <a:lnTo>
                    <a:pt x="26835" y="46949"/>
                  </a:lnTo>
                  <a:lnTo>
                    <a:pt x="26835" y="0"/>
                  </a:lnTo>
                  <a:close/>
                </a:path>
              </a:pathLst>
            </a:custGeom>
            <a:solidFill>
              <a:srgbClr val="FFFFFF">
                <a:alpha val="62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7"/>
            <p:cNvSpPr/>
            <p:nvPr/>
          </p:nvSpPr>
          <p:spPr>
            <a:xfrm>
              <a:off x="526860" y="192691"/>
              <a:ext cx="2068777" cy="3107670"/>
            </a:xfrm>
            <a:custGeom>
              <a:avLst/>
              <a:gdLst/>
              <a:ahLst/>
              <a:cxnLst/>
              <a:rect l="l" t="t" r="r" b="b"/>
              <a:pathLst>
                <a:path w="27421" h="48297" extrusionOk="0">
                  <a:moveTo>
                    <a:pt x="13381" y="11800"/>
                  </a:moveTo>
                  <a:lnTo>
                    <a:pt x="13381" y="24009"/>
                  </a:lnTo>
                  <a:lnTo>
                    <a:pt x="6369" y="24009"/>
                  </a:lnTo>
                  <a:lnTo>
                    <a:pt x="6369" y="11800"/>
                  </a:lnTo>
                  <a:close/>
                  <a:moveTo>
                    <a:pt x="20891" y="11829"/>
                  </a:moveTo>
                  <a:lnTo>
                    <a:pt x="20891" y="24009"/>
                  </a:lnTo>
                  <a:lnTo>
                    <a:pt x="14245" y="24009"/>
                  </a:lnTo>
                  <a:lnTo>
                    <a:pt x="14245" y="11829"/>
                  </a:lnTo>
                  <a:close/>
                  <a:moveTo>
                    <a:pt x="13381" y="24858"/>
                  </a:moveTo>
                  <a:lnTo>
                    <a:pt x="13381" y="36643"/>
                  </a:lnTo>
                  <a:lnTo>
                    <a:pt x="6369" y="36643"/>
                  </a:lnTo>
                  <a:lnTo>
                    <a:pt x="6369" y="24858"/>
                  </a:lnTo>
                  <a:close/>
                  <a:moveTo>
                    <a:pt x="20891" y="24858"/>
                  </a:moveTo>
                  <a:lnTo>
                    <a:pt x="20891" y="36643"/>
                  </a:lnTo>
                  <a:lnTo>
                    <a:pt x="14245" y="36643"/>
                  </a:lnTo>
                  <a:lnTo>
                    <a:pt x="14245" y="24858"/>
                  </a:lnTo>
                  <a:close/>
                  <a:moveTo>
                    <a:pt x="13381" y="0"/>
                  </a:moveTo>
                  <a:lnTo>
                    <a:pt x="13381" y="11580"/>
                  </a:lnTo>
                  <a:lnTo>
                    <a:pt x="6369" y="11580"/>
                  </a:lnTo>
                  <a:lnTo>
                    <a:pt x="6369" y="776"/>
                  </a:lnTo>
                  <a:lnTo>
                    <a:pt x="6134" y="776"/>
                  </a:lnTo>
                  <a:lnTo>
                    <a:pt x="6134" y="11580"/>
                  </a:lnTo>
                  <a:lnTo>
                    <a:pt x="0" y="11580"/>
                  </a:lnTo>
                  <a:lnTo>
                    <a:pt x="0" y="11800"/>
                  </a:lnTo>
                  <a:lnTo>
                    <a:pt x="6134" y="11800"/>
                  </a:lnTo>
                  <a:lnTo>
                    <a:pt x="6134" y="24009"/>
                  </a:lnTo>
                  <a:lnTo>
                    <a:pt x="0" y="24009"/>
                  </a:lnTo>
                  <a:lnTo>
                    <a:pt x="0" y="24873"/>
                  </a:lnTo>
                  <a:lnTo>
                    <a:pt x="6134" y="24873"/>
                  </a:lnTo>
                  <a:lnTo>
                    <a:pt x="6134" y="36643"/>
                  </a:lnTo>
                  <a:lnTo>
                    <a:pt x="0" y="36643"/>
                  </a:lnTo>
                  <a:lnTo>
                    <a:pt x="0" y="36863"/>
                  </a:lnTo>
                  <a:lnTo>
                    <a:pt x="6134" y="36863"/>
                  </a:lnTo>
                  <a:lnTo>
                    <a:pt x="6134" y="48296"/>
                  </a:lnTo>
                  <a:lnTo>
                    <a:pt x="6369" y="48296"/>
                  </a:lnTo>
                  <a:lnTo>
                    <a:pt x="6369" y="36863"/>
                  </a:lnTo>
                  <a:lnTo>
                    <a:pt x="13381" y="36863"/>
                  </a:lnTo>
                  <a:lnTo>
                    <a:pt x="13381" y="47520"/>
                  </a:lnTo>
                  <a:lnTo>
                    <a:pt x="14245" y="47520"/>
                  </a:lnTo>
                  <a:lnTo>
                    <a:pt x="14245" y="36863"/>
                  </a:lnTo>
                  <a:lnTo>
                    <a:pt x="20891" y="36863"/>
                  </a:lnTo>
                  <a:lnTo>
                    <a:pt x="20891" y="48296"/>
                  </a:lnTo>
                  <a:lnTo>
                    <a:pt x="21125" y="48296"/>
                  </a:lnTo>
                  <a:lnTo>
                    <a:pt x="21125" y="36863"/>
                  </a:lnTo>
                  <a:lnTo>
                    <a:pt x="27420" y="36863"/>
                  </a:lnTo>
                  <a:lnTo>
                    <a:pt x="27420" y="36643"/>
                  </a:lnTo>
                  <a:lnTo>
                    <a:pt x="21125" y="36643"/>
                  </a:lnTo>
                  <a:lnTo>
                    <a:pt x="21125" y="24858"/>
                  </a:lnTo>
                  <a:lnTo>
                    <a:pt x="27420" y="24858"/>
                  </a:lnTo>
                  <a:lnTo>
                    <a:pt x="27420" y="24009"/>
                  </a:lnTo>
                  <a:lnTo>
                    <a:pt x="21125" y="24009"/>
                  </a:lnTo>
                  <a:lnTo>
                    <a:pt x="21125" y="11829"/>
                  </a:lnTo>
                  <a:lnTo>
                    <a:pt x="27420" y="11829"/>
                  </a:lnTo>
                  <a:lnTo>
                    <a:pt x="27420" y="11800"/>
                  </a:lnTo>
                  <a:lnTo>
                    <a:pt x="27420" y="11580"/>
                  </a:lnTo>
                  <a:lnTo>
                    <a:pt x="21125" y="11580"/>
                  </a:lnTo>
                  <a:lnTo>
                    <a:pt x="21125" y="776"/>
                  </a:lnTo>
                  <a:lnTo>
                    <a:pt x="20891" y="776"/>
                  </a:lnTo>
                  <a:lnTo>
                    <a:pt x="20891" y="11580"/>
                  </a:lnTo>
                  <a:lnTo>
                    <a:pt x="14245" y="11580"/>
                  </a:lnTo>
                  <a:lnTo>
                    <a:pt x="142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9" name="Google Shape;229;p17"/>
          <p:cNvSpPr/>
          <p:nvPr/>
        </p:nvSpPr>
        <p:spPr>
          <a:xfrm>
            <a:off x="-52350" y="243650"/>
            <a:ext cx="9250675" cy="4975000"/>
          </a:xfrm>
          <a:custGeom>
            <a:avLst/>
            <a:gdLst/>
            <a:ahLst/>
            <a:cxnLst/>
            <a:rect l="l" t="t" r="r" b="b"/>
            <a:pathLst>
              <a:path w="370027" h="199000" extrusionOk="0">
                <a:moveTo>
                  <a:pt x="327362" y="0"/>
                </a:moveTo>
                <a:lnTo>
                  <a:pt x="0" y="40245"/>
                </a:lnTo>
                <a:lnTo>
                  <a:pt x="1017" y="198936"/>
                </a:lnTo>
                <a:lnTo>
                  <a:pt x="346121" y="199000"/>
                </a:lnTo>
                <a:lnTo>
                  <a:pt x="370027" y="199000"/>
                </a:lnTo>
                <a:lnTo>
                  <a:pt x="340364" y="8996"/>
                </a:lnTo>
                <a:close/>
              </a:path>
            </a:pathLst>
          </a:custGeom>
          <a:gradFill>
            <a:gsLst>
              <a:gs pos="0">
                <a:schemeClr val="dk2"/>
              </a:gs>
              <a:gs pos="100000">
                <a:srgbClr val="EBE0DD">
                  <a:alpha val="0"/>
                </a:srgbClr>
              </a:gs>
            </a:gsLst>
            <a:lin ang="5400012" scaled="0"/>
          </a:gradFill>
          <a:ln>
            <a:noFill/>
          </a:ln>
        </p:spPr>
      </p:sp>
      <p:sp>
        <p:nvSpPr>
          <p:cNvPr id="230" name="Google Shape;230;p17"/>
          <p:cNvSpPr/>
          <p:nvPr/>
        </p:nvSpPr>
        <p:spPr>
          <a:xfrm flipH="1">
            <a:off x="8422852" y="-63500"/>
            <a:ext cx="1325" cy="276813"/>
          </a:xfrm>
          <a:custGeom>
            <a:avLst/>
            <a:gdLst/>
            <a:ahLst/>
            <a:cxnLst/>
            <a:rect l="l" t="t" r="r" b="b"/>
            <a:pathLst>
              <a:path w="30" h="6267" extrusionOk="0">
                <a:moveTo>
                  <a:pt x="15" y="0"/>
                </a:moveTo>
                <a:cubicBezTo>
                  <a:pt x="0" y="0"/>
                  <a:pt x="0" y="1391"/>
                  <a:pt x="0" y="3133"/>
                </a:cubicBezTo>
                <a:cubicBezTo>
                  <a:pt x="0" y="4875"/>
                  <a:pt x="0" y="6266"/>
                  <a:pt x="15" y="6266"/>
                </a:cubicBezTo>
                <a:cubicBezTo>
                  <a:pt x="29" y="6266"/>
                  <a:pt x="29" y="4846"/>
                  <a:pt x="29" y="3133"/>
                </a:cubicBezTo>
                <a:cubicBezTo>
                  <a:pt x="29" y="1391"/>
                  <a:pt x="29" y="0"/>
                  <a:pt x="15"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7"/>
          <p:cNvSpPr/>
          <p:nvPr/>
        </p:nvSpPr>
        <p:spPr>
          <a:xfrm rot="2003650" flipH="1">
            <a:off x="8142936" y="165846"/>
            <a:ext cx="412618" cy="225767"/>
          </a:xfrm>
          <a:custGeom>
            <a:avLst/>
            <a:gdLst/>
            <a:ahLst/>
            <a:cxnLst/>
            <a:rect l="l" t="t" r="r" b="b"/>
            <a:pathLst>
              <a:path w="9341" h="5111" extrusionOk="0">
                <a:moveTo>
                  <a:pt x="3631" y="1"/>
                </a:moveTo>
                <a:lnTo>
                  <a:pt x="3631" y="1172"/>
                </a:lnTo>
                <a:lnTo>
                  <a:pt x="0" y="5110"/>
                </a:lnTo>
                <a:lnTo>
                  <a:pt x="9340" y="4686"/>
                </a:lnTo>
                <a:lnTo>
                  <a:pt x="4670" y="1172"/>
                </a:lnTo>
                <a:lnTo>
                  <a:pt x="46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CUSTOM_3">
    <p:spTree>
      <p:nvGrpSpPr>
        <p:cNvPr id="1" name="Shape 232"/>
        <p:cNvGrpSpPr/>
        <p:nvPr/>
      </p:nvGrpSpPr>
      <p:grpSpPr>
        <a:xfrm>
          <a:off x="0" y="0"/>
          <a:ext cx="0" cy="0"/>
          <a:chOff x="0" y="0"/>
          <a:chExt cx="0" cy="0"/>
        </a:xfrm>
      </p:grpSpPr>
      <p:pic>
        <p:nvPicPr>
          <p:cNvPr id="233" name="Google Shape;233;p18"/>
          <p:cNvPicPr preferRelativeResize="0"/>
          <p:nvPr/>
        </p:nvPicPr>
        <p:blipFill>
          <a:blip r:embed="rId2">
            <a:alphaModFix amt="42000"/>
          </a:blip>
          <a:stretch>
            <a:fillRect/>
          </a:stretch>
        </p:blipFill>
        <p:spPr>
          <a:xfrm>
            <a:off x="0" y="0"/>
            <a:ext cx="9144000" cy="5143492"/>
          </a:xfrm>
          <a:prstGeom prst="rect">
            <a:avLst/>
          </a:prstGeom>
          <a:noFill/>
          <a:ln>
            <a:noFill/>
          </a:ln>
        </p:spPr>
      </p:pic>
      <p:sp>
        <p:nvSpPr>
          <p:cNvPr id="234" name="Google Shape;234;p18"/>
          <p:cNvSpPr txBox="1">
            <a:spLocks noGrp="1"/>
          </p:cNvSpPr>
          <p:nvPr>
            <p:ph type="title"/>
          </p:nvPr>
        </p:nvSpPr>
        <p:spPr>
          <a:xfrm>
            <a:off x="720000" y="445025"/>
            <a:ext cx="7696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5" name="Google Shape;235;p18"/>
          <p:cNvSpPr/>
          <p:nvPr/>
        </p:nvSpPr>
        <p:spPr>
          <a:xfrm rot="1577317" flipH="1">
            <a:off x="7739678" y="3573728"/>
            <a:ext cx="2293413" cy="2349882"/>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8"/>
          <p:cNvSpPr/>
          <p:nvPr/>
        </p:nvSpPr>
        <p:spPr>
          <a:xfrm rot="1577317" flipH="1">
            <a:off x="7871015" y="3739202"/>
            <a:ext cx="2293413" cy="2349882"/>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8"/>
          <p:cNvSpPr/>
          <p:nvPr/>
        </p:nvSpPr>
        <p:spPr>
          <a:xfrm rot="1577317" flipH="1">
            <a:off x="8016950" y="3923070"/>
            <a:ext cx="2293413" cy="2349882"/>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8"/>
          <p:cNvSpPr/>
          <p:nvPr/>
        </p:nvSpPr>
        <p:spPr>
          <a:xfrm rot="-9222683" flipH="1">
            <a:off x="-771575" y="-855655"/>
            <a:ext cx="2293413" cy="2349882"/>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8"/>
          <p:cNvSpPr/>
          <p:nvPr/>
        </p:nvSpPr>
        <p:spPr>
          <a:xfrm rot="-9222683" flipH="1">
            <a:off x="-902911" y="-1021129"/>
            <a:ext cx="2293413" cy="2349882"/>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8"/>
          <p:cNvSpPr/>
          <p:nvPr/>
        </p:nvSpPr>
        <p:spPr>
          <a:xfrm rot="-9222683" flipH="1">
            <a:off x="-1048847" y="-1204997"/>
            <a:ext cx="2293413" cy="2349882"/>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359"/>
        <p:cNvGrpSpPr/>
        <p:nvPr/>
      </p:nvGrpSpPr>
      <p:grpSpPr>
        <a:xfrm>
          <a:off x="0" y="0"/>
          <a:ext cx="0" cy="0"/>
          <a:chOff x="0" y="0"/>
          <a:chExt cx="0" cy="0"/>
        </a:xfrm>
      </p:grpSpPr>
      <p:pic>
        <p:nvPicPr>
          <p:cNvPr id="360" name="Google Shape;360;p26"/>
          <p:cNvPicPr preferRelativeResize="0"/>
          <p:nvPr/>
        </p:nvPicPr>
        <p:blipFill>
          <a:blip r:embed="rId2">
            <a:alphaModFix amt="42000"/>
          </a:blip>
          <a:stretch>
            <a:fillRect/>
          </a:stretch>
        </p:blipFill>
        <p:spPr>
          <a:xfrm>
            <a:off x="0" y="0"/>
            <a:ext cx="9144000" cy="5143492"/>
          </a:xfrm>
          <a:prstGeom prst="rect">
            <a:avLst/>
          </a:prstGeom>
          <a:noFill/>
          <a:ln>
            <a:noFill/>
          </a:ln>
        </p:spPr>
      </p:pic>
      <p:sp>
        <p:nvSpPr>
          <p:cNvPr id="361" name="Google Shape;361;p26"/>
          <p:cNvSpPr/>
          <p:nvPr/>
        </p:nvSpPr>
        <p:spPr>
          <a:xfrm rot="-1577317">
            <a:off x="-770925" y="3464303"/>
            <a:ext cx="2293413" cy="2349882"/>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6"/>
          <p:cNvSpPr/>
          <p:nvPr/>
        </p:nvSpPr>
        <p:spPr>
          <a:xfrm rot="-1577317">
            <a:off x="-902261" y="3629777"/>
            <a:ext cx="2293413" cy="2349882"/>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6"/>
          <p:cNvSpPr/>
          <p:nvPr/>
        </p:nvSpPr>
        <p:spPr>
          <a:xfrm rot="-1577317">
            <a:off x="-1048197" y="3813645"/>
            <a:ext cx="2293413" cy="2349882"/>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6"/>
          <p:cNvSpPr/>
          <p:nvPr/>
        </p:nvSpPr>
        <p:spPr>
          <a:xfrm rot="9222683">
            <a:off x="7437778" y="-797705"/>
            <a:ext cx="2293413" cy="2349882"/>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6"/>
          <p:cNvSpPr/>
          <p:nvPr/>
        </p:nvSpPr>
        <p:spPr>
          <a:xfrm rot="9222683">
            <a:off x="7569115" y="-963179"/>
            <a:ext cx="2293413" cy="2349882"/>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6"/>
          <p:cNvSpPr/>
          <p:nvPr/>
        </p:nvSpPr>
        <p:spPr>
          <a:xfrm rot="9222683">
            <a:off x="7715050" y="-1147047"/>
            <a:ext cx="2293413" cy="2349882"/>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6"/>
          <p:cNvSpPr/>
          <p:nvPr/>
        </p:nvSpPr>
        <p:spPr>
          <a:xfrm rot="-1978372">
            <a:off x="-449335" y="-292419"/>
            <a:ext cx="1372933" cy="1059464"/>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6"/>
          <p:cNvSpPr/>
          <p:nvPr/>
        </p:nvSpPr>
        <p:spPr>
          <a:xfrm rot="-1978372">
            <a:off x="-563785" y="-459869"/>
            <a:ext cx="1372933" cy="1059464"/>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6"/>
          <p:cNvSpPr/>
          <p:nvPr/>
        </p:nvSpPr>
        <p:spPr>
          <a:xfrm rot="-1978372">
            <a:off x="-703635" y="-599744"/>
            <a:ext cx="1372933" cy="1059464"/>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6"/>
          <p:cNvSpPr/>
          <p:nvPr/>
        </p:nvSpPr>
        <p:spPr>
          <a:xfrm rot="8821628">
            <a:off x="7973415" y="4284181"/>
            <a:ext cx="1372933" cy="1059464"/>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6"/>
          <p:cNvSpPr/>
          <p:nvPr/>
        </p:nvSpPr>
        <p:spPr>
          <a:xfrm rot="8821628">
            <a:off x="8087865" y="4451631"/>
            <a:ext cx="1372933" cy="1059464"/>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6"/>
          <p:cNvSpPr/>
          <p:nvPr/>
        </p:nvSpPr>
        <p:spPr>
          <a:xfrm rot="8821628">
            <a:off x="8227715" y="4591506"/>
            <a:ext cx="1372933" cy="1059464"/>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373"/>
        <p:cNvGrpSpPr/>
        <p:nvPr/>
      </p:nvGrpSpPr>
      <p:grpSpPr>
        <a:xfrm>
          <a:off x="0" y="0"/>
          <a:ext cx="0" cy="0"/>
          <a:chOff x="0" y="0"/>
          <a:chExt cx="0" cy="0"/>
        </a:xfrm>
      </p:grpSpPr>
      <p:pic>
        <p:nvPicPr>
          <p:cNvPr id="374" name="Google Shape;374;p27"/>
          <p:cNvPicPr preferRelativeResize="0"/>
          <p:nvPr/>
        </p:nvPicPr>
        <p:blipFill>
          <a:blip r:embed="rId2">
            <a:alphaModFix amt="42000"/>
          </a:blip>
          <a:stretch>
            <a:fillRect/>
          </a:stretch>
        </p:blipFill>
        <p:spPr>
          <a:xfrm>
            <a:off x="0" y="0"/>
            <a:ext cx="9144000" cy="5143492"/>
          </a:xfrm>
          <a:prstGeom prst="rect">
            <a:avLst/>
          </a:prstGeom>
          <a:noFill/>
          <a:ln>
            <a:noFill/>
          </a:ln>
        </p:spPr>
      </p:pic>
      <p:sp>
        <p:nvSpPr>
          <p:cNvPr id="375" name="Google Shape;375;p27"/>
          <p:cNvSpPr/>
          <p:nvPr/>
        </p:nvSpPr>
        <p:spPr>
          <a:xfrm>
            <a:off x="-421100" y="-166425"/>
            <a:ext cx="1894650" cy="1722975"/>
          </a:xfrm>
          <a:custGeom>
            <a:avLst/>
            <a:gdLst/>
            <a:ahLst/>
            <a:cxnLst/>
            <a:rect l="l" t="t" r="r" b="b"/>
            <a:pathLst>
              <a:path w="75786" h="68919" extrusionOk="0">
                <a:moveTo>
                  <a:pt x="75786" y="0"/>
                </a:moveTo>
                <a:cubicBezTo>
                  <a:pt x="68054" y="0"/>
                  <a:pt x="59592" y="1465"/>
                  <a:pt x="53406" y="6104"/>
                </a:cubicBezTo>
                <a:cubicBezTo>
                  <a:pt x="48923" y="9466"/>
                  <a:pt x="52126" y="17318"/>
                  <a:pt x="50354" y="22634"/>
                </a:cubicBezTo>
                <a:cubicBezTo>
                  <a:pt x="48520" y="28136"/>
                  <a:pt x="40440" y="28951"/>
                  <a:pt x="36621" y="33315"/>
                </a:cubicBezTo>
                <a:cubicBezTo>
                  <a:pt x="31262" y="39439"/>
                  <a:pt x="40518" y="50584"/>
                  <a:pt x="36621" y="57729"/>
                </a:cubicBezTo>
                <a:cubicBezTo>
                  <a:pt x="32880" y="64589"/>
                  <a:pt x="23836" y="68919"/>
                  <a:pt x="16022" y="68919"/>
                </a:cubicBezTo>
                <a:cubicBezTo>
                  <a:pt x="10601" y="68919"/>
                  <a:pt x="5421" y="66122"/>
                  <a:pt x="0" y="66122"/>
                </a:cubicBezTo>
              </a:path>
            </a:pathLst>
          </a:custGeom>
          <a:noFill/>
          <a:ln w="28575" cap="flat" cmpd="sng">
            <a:solidFill>
              <a:schemeClr val="accent3"/>
            </a:solidFill>
            <a:prstDash val="solid"/>
            <a:round/>
            <a:headEnd type="none" w="med" len="med"/>
            <a:tailEnd type="none" w="med" len="med"/>
          </a:ln>
        </p:spPr>
      </p:sp>
      <p:sp>
        <p:nvSpPr>
          <p:cNvPr id="376" name="Google Shape;376;p27"/>
          <p:cNvSpPr/>
          <p:nvPr/>
        </p:nvSpPr>
        <p:spPr>
          <a:xfrm>
            <a:off x="-611850" y="-323487"/>
            <a:ext cx="1894650" cy="1722975"/>
          </a:xfrm>
          <a:custGeom>
            <a:avLst/>
            <a:gdLst/>
            <a:ahLst/>
            <a:cxnLst/>
            <a:rect l="l" t="t" r="r" b="b"/>
            <a:pathLst>
              <a:path w="75786" h="68919" extrusionOk="0">
                <a:moveTo>
                  <a:pt x="75786" y="0"/>
                </a:moveTo>
                <a:cubicBezTo>
                  <a:pt x="68054" y="0"/>
                  <a:pt x="59592" y="1465"/>
                  <a:pt x="53406" y="6104"/>
                </a:cubicBezTo>
                <a:cubicBezTo>
                  <a:pt x="48923" y="9466"/>
                  <a:pt x="52126" y="17318"/>
                  <a:pt x="50354" y="22634"/>
                </a:cubicBezTo>
                <a:cubicBezTo>
                  <a:pt x="48520" y="28136"/>
                  <a:pt x="40440" y="28951"/>
                  <a:pt x="36621" y="33315"/>
                </a:cubicBezTo>
                <a:cubicBezTo>
                  <a:pt x="31262" y="39439"/>
                  <a:pt x="40518" y="50584"/>
                  <a:pt x="36621" y="57729"/>
                </a:cubicBezTo>
                <a:cubicBezTo>
                  <a:pt x="32880" y="64589"/>
                  <a:pt x="23836" y="68919"/>
                  <a:pt x="16022" y="68919"/>
                </a:cubicBezTo>
                <a:cubicBezTo>
                  <a:pt x="10601" y="68919"/>
                  <a:pt x="5421" y="66122"/>
                  <a:pt x="0" y="66122"/>
                </a:cubicBezTo>
              </a:path>
            </a:pathLst>
          </a:custGeom>
          <a:noFill/>
          <a:ln w="19050" cap="flat" cmpd="sng">
            <a:solidFill>
              <a:schemeClr val="accent3"/>
            </a:solidFill>
            <a:prstDash val="solid"/>
            <a:round/>
            <a:headEnd type="none" w="med" len="med"/>
            <a:tailEnd type="none" w="med" len="med"/>
          </a:ln>
        </p:spPr>
      </p:sp>
      <p:sp>
        <p:nvSpPr>
          <p:cNvPr id="377" name="Google Shape;377;p27"/>
          <p:cNvSpPr/>
          <p:nvPr/>
        </p:nvSpPr>
        <p:spPr>
          <a:xfrm>
            <a:off x="-799075" y="-427100"/>
            <a:ext cx="1894650" cy="1722975"/>
          </a:xfrm>
          <a:custGeom>
            <a:avLst/>
            <a:gdLst/>
            <a:ahLst/>
            <a:cxnLst/>
            <a:rect l="l" t="t" r="r" b="b"/>
            <a:pathLst>
              <a:path w="75786" h="68919" extrusionOk="0">
                <a:moveTo>
                  <a:pt x="75786" y="0"/>
                </a:moveTo>
                <a:cubicBezTo>
                  <a:pt x="68054" y="0"/>
                  <a:pt x="59592" y="1465"/>
                  <a:pt x="53406" y="6104"/>
                </a:cubicBezTo>
                <a:cubicBezTo>
                  <a:pt x="48923" y="9466"/>
                  <a:pt x="52126" y="17318"/>
                  <a:pt x="50354" y="22634"/>
                </a:cubicBezTo>
                <a:cubicBezTo>
                  <a:pt x="48520" y="28136"/>
                  <a:pt x="40440" y="28951"/>
                  <a:pt x="36621" y="33315"/>
                </a:cubicBezTo>
                <a:cubicBezTo>
                  <a:pt x="31262" y="39439"/>
                  <a:pt x="40518" y="50584"/>
                  <a:pt x="36621" y="57729"/>
                </a:cubicBezTo>
                <a:cubicBezTo>
                  <a:pt x="32880" y="64589"/>
                  <a:pt x="23836" y="68919"/>
                  <a:pt x="16022" y="68919"/>
                </a:cubicBezTo>
                <a:cubicBezTo>
                  <a:pt x="10601" y="68919"/>
                  <a:pt x="5421" y="66122"/>
                  <a:pt x="0" y="66122"/>
                </a:cubicBezTo>
              </a:path>
            </a:pathLst>
          </a:custGeom>
          <a:noFill/>
          <a:ln w="9525" cap="flat" cmpd="sng">
            <a:solidFill>
              <a:schemeClr val="accent3"/>
            </a:solidFill>
            <a:prstDash val="solid"/>
            <a:round/>
            <a:headEnd type="none" w="med" len="med"/>
            <a:tailEnd type="none" w="med" len="med"/>
          </a:ln>
        </p:spPr>
      </p:sp>
      <p:sp>
        <p:nvSpPr>
          <p:cNvPr id="378" name="Google Shape;378;p27"/>
          <p:cNvSpPr/>
          <p:nvPr/>
        </p:nvSpPr>
        <p:spPr>
          <a:xfrm flipH="1">
            <a:off x="7517000" y="-198200"/>
            <a:ext cx="1894650" cy="1722975"/>
          </a:xfrm>
          <a:custGeom>
            <a:avLst/>
            <a:gdLst/>
            <a:ahLst/>
            <a:cxnLst/>
            <a:rect l="l" t="t" r="r" b="b"/>
            <a:pathLst>
              <a:path w="75786" h="68919" extrusionOk="0">
                <a:moveTo>
                  <a:pt x="75786" y="0"/>
                </a:moveTo>
                <a:cubicBezTo>
                  <a:pt x="68054" y="0"/>
                  <a:pt x="59592" y="1465"/>
                  <a:pt x="53406" y="6104"/>
                </a:cubicBezTo>
                <a:cubicBezTo>
                  <a:pt x="48923" y="9466"/>
                  <a:pt x="52126" y="17318"/>
                  <a:pt x="50354" y="22634"/>
                </a:cubicBezTo>
                <a:cubicBezTo>
                  <a:pt x="48520" y="28136"/>
                  <a:pt x="40440" y="28951"/>
                  <a:pt x="36621" y="33315"/>
                </a:cubicBezTo>
                <a:cubicBezTo>
                  <a:pt x="31262" y="39439"/>
                  <a:pt x="40518" y="50584"/>
                  <a:pt x="36621" y="57729"/>
                </a:cubicBezTo>
                <a:cubicBezTo>
                  <a:pt x="32880" y="64589"/>
                  <a:pt x="23836" y="68919"/>
                  <a:pt x="16022" y="68919"/>
                </a:cubicBezTo>
                <a:cubicBezTo>
                  <a:pt x="10601" y="68919"/>
                  <a:pt x="5421" y="66122"/>
                  <a:pt x="0" y="66122"/>
                </a:cubicBezTo>
              </a:path>
            </a:pathLst>
          </a:custGeom>
          <a:noFill/>
          <a:ln w="28575" cap="flat" cmpd="sng">
            <a:solidFill>
              <a:schemeClr val="accent3"/>
            </a:solidFill>
            <a:prstDash val="solid"/>
            <a:round/>
            <a:headEnd type="none" w="med" len="med"/>
            <a:tailEnd type="none" w="med" len="med"/>
          </a:ln>
        </p:spPr>
      </p:sp>
      <p:sp>
        <p:nvSpPr>
          <p:cNvPr id="379" name="Google Shape;379;p27"/>
          <p:cNvSpPr/>
          <p:nvPr/>
        </p:nvSpPr>
        <p:spPr>
          <a:xfrm flipH="1">
            <a:off x="7745875" y="-350775"/>
            <a:ext cx="1894650" cy="1722975"/>
          </a:xfrm>
          <a:custGeom>
            <a:avLst/>
            <a:gdLst/>
            <a:ahLst/>
            <a:cxnLst/>
            <a:rect l="l" t="t" r="r" b="b"/>
            <a:pathLst>
              <a:path w="75786" h="68919" extrusionOk="0">
                <a:moveTo>
                  <a:pt x="75786" y="0"/>
                </a:moveTo>
                <a:cubicBezTo>
                  <a:pt x="68054" y="0"/>
                  <a:pt x="59592" y="1465"/>
                  <a:pt x="53406" y="6104"/>
                </a:cubicBezTo>
                <a:cubicBezTo>
                  <a:pt x="48923" y="9466"/>
                  <a:pt x="52126" y="17318"/>
                  <a:pt x="50354" y="22634"/>
                </a:cubicBezTo>
                <a:cubicBezTo>
                  <a:pt x="48520" y="28136"/>
                  <a:pt x="40440" y="28951"/>
                  <a:pt x="36621" y="33315"/>
                </a:cubicBezTo>
                <a:cubicBezTo>
                  <a:pt x="31262" y="39439"/>
                  <a:pt x="40518" y="50584"/>
                  <a:pt x="36621" y="57729"/>
                </a:cubicBezTo>
                <a:cubicBezTo>
                  <a:pt x="32880" y="64589"/>
                  <a:pt x="23836" y="68919"/>
                  <a:pt x="16022" y="68919"/>
                </a:cubicBezTo>
                <a:cubicBezTo>
                  <a:pt x="10601" y="68919"/>
                  <a:pt x="5421" y="66122"/>
                  <a:pt x="0" y="66122"/>
                </a:cubicBezTo>
              </a:path>
            </a:pathLst>
          </a:custGeom>
          <a:noFill/>
          <a:ln w="19050" cap="flat" cmpd="sng">
            <a:solidFill>
              <a:schemeClr val="accent3"/>
            </a:solidFill>
            <a:prstDash val="solid"/>
            <a:round/>
            <a:headEnd type="none" w="med" len="med"/>
            <a:tailEnd type="none" w="med" len="med"/>
          </a:ln>
        </p:spPr>
      </p:sp>
      <p:sp>
        <p:nvSpPr>
          <p:cNvPr id="380" name="Google Shape;380;p27"/>
          <p:cNvSpPr/>
          <p:nvPr/>
        </p:nvSpPr>
        <p:spPr>
          <a:xfrm flipH="1">
            <a:off x="7926750" y="-427100"/>
            <a:ext cx="1894650" cy="1722975"/>
          </a:xfrm>
          <a:custGeom>
            <a:avLst/>
            <a:gdLst/>
            <a:ahLst/>
            <a:cxnLst/>
            <a:rect l="l" t="t" r="r" b="b"/>
            <a:pathLst>
              <a:path w="75786" h="68919" extrusionOk="0">
                <a:moveTo>
                  <a:pt x="75786" y="0"/>
                </a:moveTo>
                <a:cubicBezTo>
                  <a:pt x="68054" y="0"/>
                  <a:pt x="59592" y="1465"/>
                  <a:pt x="53406" y="6104"/>
                </a:cubicBezTo>
                <a:cubicBezTo>
                  <a:pt x="48923" y="9466"/>
                  <a:pt x="52126" y="17318"/>
                  <a:pt x="50354" y="22634"/>
                </a:cubicBezTo>
                <a:cubicBezTo>
                  <a:pt x="48520" y="28136"/>
                  <a:pt x="40440" y="28951"/>
                  <a:pt x="36621" y="33315"/>
                </a:cubicBezTo>
                <a:cubicBezTo>
                  <a:pt x="31262" y="39439"/>
                  <a:pt x="40518" y="50584"/>
                  <a:pt x="36621" y="57729"/>
                </a:cubicBezTo>
                <a:cubicBezTo>
                  <a:pt x="32880" y="64589"/>
                  <a:pt x="23836" y="68919"/>
                  <a:pt x="16022" y="68919"/>
                </a:cubicBezTo>
                <a:cubicBezTo>
                  <a:pt x="10601" y="68919"/>
                  <a:pt x="5421" y="66122"/>
                  <a:pt x="0" y="66122"/>
                </a:cubicBezTo>
              </a:path>
            </a:pathLst>
          </a:custGeom>
          <a:noFill/>
          <a:ln w="9525" cap="flat" cmpd="sng">
            <a:solidFill>
              <a:schemeClr val="accent3"/>
            </a:solidFill>
            <a:prstDash val="solid"/>
            <a:round/>
            <a:headEnd type="none" w="med" len="med"/>
            <a:tailEnd type="none" w="med" len="med"/>
          </a:ln>
        </p:spPr>
      </p:sp>
      <p:sp>
        <p:nvSpPr>
          <p:cNvPr id="381" name="Google Shape;381;p27"/>
          <p:cNvSpPr/>
          <p:nvPr/>
        </p:nvSpPr>
        <p:spPr>
          <a:xfrm rot="-8821628" flipH="1">
            <a:off x="-330435" y="4353006"/>
            <a:ext cx="1372933" cy="1059464"/>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7"/>
          <p:cNvSpPr/>
          <p:nvPr/>
        </p:nvSpPr>
        <p:spPr>
          <a:xfrm rot="-8821628" flipH="1">
            <a:off x="-444885" y="4520456"/>
            <a:ext cx="1372933" cy="1059464"/>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7"/>
          <p:cNvSpPr/>
          <p:nvPr/>
        </p:nvSpPr>
        <p:spPr>
          <a:xfrm rot="-8821628" flipH="1">
            <a:off x="-584735" y="4660331"/>
            <a:ext cx="1372933" cy="1059464"/>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pic>
        <p:nvPicPr>
          <p:cNvPr id="25" name="Google Shape;25;p3"/>
          <p:cNvPicPr preferRelativeResize="0"/>
          <p:nvPr/>
        </p:nvPicPr>
        <p:blipFill>
          <a:blip r:embed="rId2">
            <a:alphaModFix amt="42000"/>
          </a:blip>
          <a:stretch>
            <a:fillRect/>
          </a:stretch>
        </p:blipFill>
        <p:spPr>
          <a:xfrm>
            <a:off x="0" y="0"/>
            <a:ext cx="9144000" cy="5143492"/>
          </a:xfrm>
          <a:prstGeom prst="rect">
            <a:avLst/>
          </a:prstGeom>
          <a:noFill/>
          <a:ln>
            <a:noFill/>
          </a:ln>
        </p:spPr>
      </p:pic>
      <p:sp>
        <p:nvSpPr>
          <p:cNvPr id="26" name="Google Shape;26;p3"/>
          <p:cNvSpPr txBox="1">
            <a:spLocks noGrp="1"/>
          </p:cNvSpPr>
          <p:nvPr>
            <p:ph type="title"/>
          </p:nvPr>
        </p:nvSpPr>
        <p:spPr>
          <a:xfrm>
            <a:off x="143925" y="2105655"/>
            <a:ext cx="3984000" cy="1146600"/>
          </a:xfrm>
          <a:prstGeom prst="rect">
            <a:avLst/>
          </a:prstGeom>
        </p:spPr>
        <p:txBody>
          <a:bodyPr spcFirstLastPara="1" wrap="square" lIns="91425" tIns="91425" rIns="91425" bIns="91425" anchor="t" anchorCtr="0">
            <a:noAutofit/>
          </a:bodyPr>
          <a:lstStyle>
            <a:lvl1pPr lvl="0" algn="r" rtl="0">
              <a:lnSpc>
                <a:spcPct val="80000"/>
              </a:lnSpc>
              <a:spcBef>
                <a:spcPts val="0"/>
              </a:spcBef>
              <a:spcAft>
                <a:spcPts val="0"/>
              </a:spcAft>
              <a:buSzPts val="3600"/>
              <a:buNone/>
              <a:defRPr sz="43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27" name="Google Shape;27;p3"/>
          <p:cNvSpPr txBox="1">
            <a:spLocks noGrp="1"/>
          </p:cNvSpPr>
          <p:nvPr>
            <p:ph type="subTitle" idx="1"/>
          </p:nvPr>
        </p:nvSpPr>
        <p:spPr>
          <a:xfrm>
            <a:off x="1201175" y="3252225"/>
            <a:ext cx="2926800" cy="577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300"/>
              <a:buNone/>
              <a:defRPr sz="1600" b="0"/>
            </a:lvl1pPr>
            <a:lvl2pPr lvl="1" algn="ctr" rtl="0">
              <a:lnSpc>
                <a:spcPct val="100000"/>
              </a:lnSpc>
              <a:spcBef>
                <a:spcPts val="0"/>
              </a:spcBef>
              <a:spcAft>
                <a:spcPts val="0"/>
              </a:spcAft>
              <a:buClr>
                <a:srgbClr val="541C1D"/>
              </a:buClr>
              <a:buSzPts val="1400"/>
              <a:buNone/>
              <a:defRPr>
                <a:solidFill>
                  <a:srgbClr val="541C1D"/>
                </a:solidFill>
              </a:defRPr>
            </a:lvl2pPr>
            <a:lvl3pPr lvl="2" algn="ctr" rtl="0">
              <a:lnSpc>
                <a:spcPct val="100000"/>
              </a:lnSpc>
              <a:spcBef>
                <a:spcPts val="0"/>
              </a:spcBef>
              <a:spcAft>
                <a:spcPts val="0"/>
              </a:spcAft>
              <a:buClr>
                <a:srgbClr val="541C1D"/>
              </a:buClr>
              <a:buSzPts val="1400"/>
              <a:buNone/>
              <a:defRPr>
                <a:solidFill>
                  <a:srgbClr val="541C1D"/>
                </a:solidFill>
              </a:defRPr>
            </a:lvl3pPr>
            <a:lvl4pPr lvl="3" algn="ctr" rtl="0">
              <a:lnSpc>
                <a:spcPct val="100000"/>
              </a:lnSpc>
              <a:spcBef>
                <a:spcPts val="0"/>
              </a:spcBef>
              <a:spcAft>
                <a:spcPts val="0"/>
              </a:spcAft>
              <a:buClr>
                <a:srgbClr val="541C1D"/>
              </a:buClr>
              <a:buSzPts val="1400"/>
              <a:buNone/>
              <a:defRPr>
                <a:solidFill>
                  <a:srgbClr val="541C1D"/>
                </a:solidFill>
              </a:defRPr>
            </a:lvl4pPr>
            <a:lvl5pPr lvl="4" algn="ctr" rtl="0">
              <a:lnSpc>
                <a:spcPct val="100000"/>
              </a:lnSpc>
              <a:spcBef>
                <a:spcPts val="0"/>
              </a:spcBef>
              <a:spcAft>
                <a:spcPts val="0"/>
              </a:spcAft>
              <a:buClr>
                <a:srgbClr val="541C1D"/>
              </a:buClr>
              <a:buSzPts val="1400"/>
              <a:buNone/>
              <a:defRPr>
                <a:solidFill>
                  <a:srgbClr val="541C1D"/>
                </a:solidFill>
              </a:defRPr>
            </a:lvl5pPr>
            <a:lvl6pPr lvl="5" algn="ctr" rtl="0">
              <a:lnSpc>
                <a:spcPct val="100000"/>
              </a:lnSpc>
              <a:spcBef>
                <a:spcPts val="0"/>
              </a:spcBef>
              <a:spcAft>
                <a:spcPts val="0"/>
              </a:spcAft>
              <a:buClr>
                <a:srgbClr val="541C1D"/>
              </a:buClr>
              <a:buSzPts val="1400"/>
              <a:buNone/>
              <a:defRPr>
                <a:solidFill>
                  <a:srgbClr val="541C1D"/>
                </a:solidFill>
              </a:defRPr>
            </a:lvl6pPr>
            <a:lvl7pPr lvl="6" algn="ctr" rtl="0">
              <a:lnSpc>
                <a:spcPct val="100000"/>
              </a:lnSpc>
              <a:spcBef>
                <a:spcPts val="0"/>
              </a:spcBef>
              <a:spcAft>
                <a:spcPts val="0"/>
              </a:spcAft>
              <a:buClr>
                <a:srgbClr val="541C1D"/>
              </a:buClr>
              <a:buSzPts val="1400"/>
              <a:buNone/>
              <a:defRPr>
                <a:solidFill>
                  <a:srgbClr val="541C1D"/>
                </a:solidFill>
              </a:defRPr>
            </a:lvl7pPr>
            <a:lvl8pPr lvl="7" algn="ctr" rtl="0">
              <a:lnSpc>
                <a:spcPct val="100000"/>
              </a:lnSpc>
              <a:spcBef>
                <a:spcPts val="0"/>
              </a:spcBef>
              <a:spcAft>
                <a:spcPts val="0"/>
              </a:spcAft>
              <a:buClr>
                <a:srgbClr val="541C1D"/>
              </a:buClr>
              <a:buSzPts val="1400"/>
              <a:buNone/>
              <a:defRPr>
                <a:solidFill>
                  <a:srgbClr val="541C1D"/>
                </a:solidFill>
              </a:defRPr>
            </a:lvl8pPr>
            <a:lvl9pPr lvl="8" algn="ctr" rtl="0">
              <a:lnSpc>
                <a:spcPct val="100000"/>
              </a:lnSpc>
              <a:spcBef>
                <a:spcPts val="0"/>
              </a:spcBef>
              <a:spcAft>
                <a:spcPts val="0"/>
              </a:spcAft>
              <a:buClr>
                <a:srgbClr val="541C1D"/>
              </a:buClr>
              <a:buSzPts val="1400"/>
              <a:buNone/>
              <a:defRPr>
                <a:solidFill>
                  <a:srgbClr val="541C1D"/>
                </a:solidFill>
              </a:defRPr>
            </a:lvl9pPr>
          </a:lstStyle>
          <a:p>
            <a:endParaRPr/>
          </a:p>
        </p:txBody>
      </p:sp>
      <p:sp>
        <p:nvSpPr>
          <p:cNvPr id="28" name="Google Shape;28;p3"/>
          <p:cNvSpPr txBox="1">
            <a:spLocks noGrp="1"/>
          </p:cNvSpPr>
          <p:nvPr>
            <p:ph type="title" idx="2" hasCustomPrompt="1"/>
          </p:nvPr>
        </p:nvSpPr>
        <p:spPr>
          <a:xfrm>
            <a:off x="2903625" y="1110299"/>
            <a:ext cx="1224300" cy="841800"/>
          </a:xfrm>
          <a:prstGeom prst="rect">
            <a:avLst/>
          </a:prstGeom>
          <a:noFill/>
        </p:spPr>
        <p:txBody>
          <a:bodyPr spcFirstLastPara="1" wrap="square" lIns="91425" tIns="91425" rIns="91425" bIns="91425" anchor="t" anchorCtr="0">
            <a:noAutofit/>
          </a:bodyPr>
          <a:lstStyle>
            <a:lvl1pPr lvl="0" algn="r" rtl="0">
              <a:spcBef>
                <a:spcPts val="0"/>
              </a:spcBef>
              <a:spcAft>
                <a:spcPts val="0"/>
              </a:spcAft>
              <a:buSzPts val="5500"/>
              <a:buNone/>
              <a:defRPr sz="5500">
                <a:solidFill>
                  <a:schemeClr val="lt2"/>
                </a:solidFill>
              </a:defRPr>
            </a:lvl1pPr>
            <a:lvl2pPr lvl="1"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grpSp>
        <p:nvGrpSpPr>
          <p:cNvPr id="29" name="Google Shape;29;p3"/>
          <p:cNvGrpSpPr/>
          <p:nvPr/>
        </p:nvGrpSpPr>
        <p:grpSpPr>
          <a:xfrm>
            <a:off x="5461950" y="522238"/>
            <a:ext cx="2250830" cy="3661147"/>
            <a:chOff x="5401837" y="470183"/>
            <a:chExt cx="2068777" cy="3107670"/>
          </a:xfrm>
        </p:grpSpPr>
        <p:sp>
          <p:nvSpPr>
            <p:cNvPr id="30" name="Google Shape;30;p3"/>
            <p:cNvSpPr/>
            <p:nvPr/>
          </p:nvSpPr>
          <p:spPr>
            <a:xfrm>
              <a:off x="5434958" y="504094"/>
              <a:ext cx="2024567" cy="3020998"/>
            </a:xfrm>
            <a:custGeom>
              <a:avLst/>
              <a:gdLst/>
              <a:ahLst/>
              <a:cxnLst/>
              <a:rect l="l" t="t" r="r" b="b"/>
              <a:pathLst>
                <a:path w="26835" h="46950" extrusionOk="0">
                  <a:moveTo>
                    <a:pt x="1" y="0"/>
                  </a:moveTo>
                  <a:lnTo>
                    <a:pt x="1" y="46949"/>
                  </a:lnTo>
                  <a:lnTo>
                    <a:pt x="26835" y="46949"/>
                  </a:lnTo>
                  <a:lnTo>
                    <a:pt x="26835" y="0"/>
                  </a:lnTo>
                  <a:close/>
                </a:path>
              </a:pathLst>
            </a:custGeom>
            <a:solidFill>
              <a:srgbClr val="FFFFFF">
                <a:alpha val="62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5401837" y="470183"/>
              <a:ext cx="2068777" cy="3107670"/>
            </a:xfrm>
            <a:custGeom>
              <a:avLst/>
              <a:gdLst/>
              <a:ahLst/>
              <a:cxnLst/>
              <a:rect l="l" t="t" r="r" b="b"/>
              <a:pathLst>
                <a:path w="27421" h="48297" extrusionOk="0">
                  <a:moveTo>
                    <a:pt x="13381" y="11800"/>
                  </a:moveTo>
                  <a:lnTo>
                    <a:pt x="13381" y="24009"/>
                  </a:lnTo>
                  <a:lnTo>
                    <a:pt x="6369" y="24009"/>
                  </a:lnTo>
                  <a:lnTo>
                    <a:pt x="6369" y="11800"/>
                  </a:lnTo>
                  <a:close/>
                  <a:moveTo>
                    <a:pt x="20891" y="11829"/>
                  </a:moveTo>
                  <a:lnTo>
                    <a:pt x="20891" y="24009"/>
                  </a:lnTo>
                  <a:lnTo>
                    <a:pt x="14245" y="24009"/>
                  </a:lnTo>
                  <a:lnTo>
                    <a:pt x="14245" y="11829"/>
                  </a:lnTo>
                  <a:close/>
                  <a:moveTo>
                    <a:pt x="13381" y="24858"/>
                  </a:moveTo>
                  <a:lnTo>
                    <a:pt x="13381" y="36643"/>
                  </a:lnTo>
                  <a:lnTo>
                    <a:pt x="6369" y="36643"/>
                  </a:lnTo>
                  <a:lnTo>
                    <a:pt x="6369" y="24858"/>
                  </a:lnTo>
                  <a:close/>
                  <a:moveTo>
                    <a:pt x="20891" y="24858"/>
                  </a:moveTo>
                  <a:lnTo>
                    <a:pt x="20891" y="36643"/>
                  </a:lnTo>
                  <a:lnTo>
                    <a:pt x="14245" y="36643"/>
                  </a:lnTo>
                  <a:lnTo>
                    <a:pt x="14245" y="24858"/>
                  </a:lnTo>
                  <a:close/>
                  <a:moveTo>
                    <a:pt x="13381" y="0"/>
                  </a:moveTo>
                  <a:lnTo>
                    <a:pt x="13381" y="11580"/>
                  </a:lnTo>
                  <a:lnTo>
                    <a:pt x="6369" y="11580"/>
                  </a:lnTo>
                  <a:lnTo>
                    <a:pt x="6369" y="776"/>
                  </a:lnTo>
                  <a:lnTo>
                    <a:pt x="6134" y="776"/>
                  </a:lnTo>
                  <a:lnTo>
                    <a:pt x="6134" y="11580"/>
                  </a:lnTo>
                  <a:lnTo>
                    <a:pt x="0" y="11580"/>
                  </a:lnTo>
                  <a:lnTo>
                    <a:pt x="0" y="11800"/>
                  </a:lnTo>
                  <a:lnTo>
                    <a:pt x="6134" y="11800"/>
                  </a:lnTo>
                  <a:lnTo>
                    <a:pt x="6134" y="24009"/>
                  </a:lnTo>
                  <a:lnTo>
                    <a:pt x="0" y="24009"/>
                  </a:lnTo>
                  <a:lnTo>
                    <a:pt x="0" y="24873"/>
                  </a:lnTo>
                  <a:lnTo>
                    <a:pt x="6134" y="24873"/>
                  </a:lnTo>
                  <a:lnTo>
                    <a:pt x="6134" y="36643"/>
                  </a:lnTo>
                  <a:lnTo>
                    <a:pt x="0" y="36643"/>
                  </a:lnTo>
                  <a:lnTo>
                    <a:pt x="0" y="36863"/>
                  </a:lnTo>
                  <a:lnTo>
                    <a:pt x="6134" y="36863"/>
                  </a:lnTo>
                  <a:lnTo>
                    <a:pt x="6134" y="48296"/>
                  </a:lnTo>
                  <a:lnTo>
                    <a:pt x="6369" y="48296"/>
                  </a:lnTo>
                  <a:lnTo>
                    <a:pt x="6369" y="36863"/>
                  </a:lnTo>
                  <a:lnTo>
                    <a:pt x="13381" y="36863"/>
                  </a:lnTo>
                  <a:lnTo>
                    <a:pt x="13381" y="47520"/>
                  </a:lnTo>
                  <a:lnTo>
                    <a:pt x="14245" y="47520"/>
                  </a:lnTo>
                  <a:lnTo>
                    <a:pt x="14245" y="36863"/>
                  </a:lnTo>
                  <a:lnTo>
                    <a:pt x="20891" y="36863"/>
                  </a:lnTo>
                  <a:lnTo>
                    <a:pt x="20891" y="48296"/>
                  </a:lnTo>
                  <a:lnTo>
                    <a:pt x="21125" y="48296"/>
                  </a:lnTo>
                  <a:lnTo>
                    <a:pt x="21125" y="36863"/>
                  </a:lnTo>
                  <a:lnTo>
                    <a:pt x="27420" y="36863"/>
                  </a:lnTo>
                  <a:lnTo>
                    <a:pt x="27420" y="36643"/>
                  </a:lnTo>
                  <a:lnTo>
                    <a:pt x="21125" y="36643"/>
                  </a:lnTo>
                  <a:lnTo>
                    <a:pt x="21125" y="24858"/>
                  </a:lnTo>
                  <a:lnTo>
                    <a:pt x="27420" y="24858"/>
                  </a:lnTo>
                  <a:lnTo>
                    <a:pt x="27420" y="24009"/>
                  </a:lnTo>
                  <a:lnTo>
                    <a:pt x="21125" y="24009"/>
                  </a:lnTo>
                  <a:lnTo>
                    <a:pt x="21125" y="11829"/>
                  </a:lnTo>
                  <a:lnTo>
                    <a:pt x="27420" y="11829"/>
                  </a:lnTo>
                  <a:lnTo>
                    <a:pt x="27420" y="11800"/>
                  </a:lnTo>
                  <a:lnTo>
                    <a:pt x="27420" y="11580"/>
                  </a:lnTo>
                  <a:lnTo>
                    <a:pt x="21125" y="11580"/>
                  </a:lnTo>
                  <a:lnTo>
                    <a:pt x="21125" y="776"/>
                  </a:lnTo>
                  <a:lnTo>
                    <a:pt x="20891" y="776"/>
                  </a:lnTo>
                  <a:lnTo>
                    <a:pt x="20891" y="11580"/>
                  </a:lnTo>
                  <a:lnTo>
                    <a:pt x="14245" y="11580"/>
                  </a:lnTo>
                  <a:lnTo>
                    <a:pt x="142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32;p3"/>
          <p:cNvSpPr/>
          <p:nvPr/>
        </p:nvSpPr>
        <p:spPr>
          <a:xfrm rot="7777740">
            <a:off x="-1119207" y="-1152676"/>
            <a:ext cx="3041225" cy="2822503"/>
          </a:xfrm>
          <a:custGeom>
            <a:avLst/>
            <a:gdLst/>
            <a:ahLst/>
            <a:cxnLst/>
            <a:rect l="l" t="t" r="r" b="b"/>
            <a:pathLst>
              <a:path w="5827" h="5408" extrusionOk="0">
                <a:moveTo>
                  <a:pt x="1699" y="0"/>
                </a:moveTo>
                <a:cubicBezTo>
                  <a:pt x="1610" y="0"/>
                  <a:pt x="1521" y="14"/>
                  <a:pt x="1435" y="45"/>
                </a:cubicBezTo>
                <a:cubicBezTo>
                  <a:pt x="952" y="235"/>
                  <a:pt x="732" y="923"/>
                  <a:pt x="1025" y="1348"/>
                </a:cubicBezTo>
                <a:cubicBezTo>
                  <a:pt x="983" y="1341"/>
                  <a:pt x="941" y="1337"/>
                  <a:pt x="899" y="1337"/>
                </a:cubicBezTo>
                <a:cubicBezTo>
                  <a:pt x="502" y="1337"/>
                  <a:pt x="125" y="1639"/>
                  <a:pt x="59" y="2036"/>
                </a:cubicBezTo>
                <a:cubicBezTo>
                  <a:pt x="0" y="2475"/>
                  <a:pt x="337" y="2943"/>
                  <a:pt x="776" y="2987"/>
                </a:cubicBezTo>
                <a:lnTo>
                  <a:pt x="923" y="3002"/>
                </a:lnTo>
                <a:cubicBezTo>
                  <a:pt x="1042" y="2987"/>
                  <a:pt x="1162" y="2980"/>
                  <a:pt x="1282" y="2980"/>
                </a:cubicBezTo>
                <a:cubicBezTo>
                  <a:pt x="2336" y="2980"/>
                  <a:pt x="3373" y="3544"/>
                  <a:pt x="3938" y="4451"/>
                </a:cubicBezTo>
                <a:cubicBezTo>
                  <a:pt x="4070" y="4671"/>
                  <a:pt x="4173" y="4905"/>
                  <a:pt x="4363" y="5110"/>
                </a:cubicBezTo>
                <a:cubicBezTo>
                  <a:pt x="4507" y="5278"/>
                  <a:pt x="4711" y="5407"/>
                  <a:pt x="4917" y="5407"/>
                </a:cubicBezTo>
                <a:cubicBezTo>
                  <a:pt x="4962" y="5407"/>
                  <a:pt x="5007" y="5401"/>
                  <a:pt x="5051" y="5388"/>
                </a:cubicBezTo>
                <a:cubicBezTo>
                  <a:pt x="5313" y="5330"/>
                  <a:pt x="5488" y="4997"/>
                  <a:pt x="5332" y="4792"/>
                </a:cubicBezTo>
                <a:lnTo>
                  <a:pt x="5332" y="4792"/>
                </a:lnTo>
                <a:cubicBezTo>
                  <a:pt x="5370" y="4839"/>
                  <a:pt x="5430" y="4861"/>
                  <a:pt x="5494" y="4861"/>
                </a:cubicBezTo>
                <a:cubicBezTo>
                  <a:pt x="5583" y="4861"/>
                  <a:pt x="5680" y="4819"/>
                  <a:pt x="5739" y="4744"/>
                </a:cubicBezTo>
                <a:cubicBezTo>
                  <a:pt x="5827" y="4627"/>
                  <a:pt x="5798" y="4437"/>
                  <a:pt x="5754" y="4290"/>
                </a:cubicBezTo>
                <a:cubicBezTo>
                  <a:pt x="5695" y="4144"/>
                  <a:pt x="5593" y="4012"/>
                  <a:pt x="5505" y="3895"/>
                </a:cubicBezTo>
                <a:cubicBezTo>
                  <a:pt x="5241" y="3412"/>
                  <a:pt x="5212" y="2797"/>
                  <a:pt x="5475" y="2314"/>
                </a:cubicBezTo>
                <a:cubicBezTo>
                  <a:pt x="5593" y="2124"/>
                  <a:pt x="5710" y="1948"/>
                  <a:pt x="5695" y="1743"/>
                </a:cubicBezTo>
                <a:cubicBezTo>
                  <a:pt x="5680" y="1509"/>
                  <a:pt x="5475" y="1348"/>
                  <a:pt x="5256" y="1289"/>
                </a:cubicBezTo>
                <a:cubicBezTo>
                  <a:pt x="5177" y="1268"/>
                  <a:pt x="5096" y="1260"/>
                  <a:pt x="5015" y="1260"/>
                </a:cubicBezTo>
                <a:cubicBezTo>
                  <a:pt x="4870" y="1260"/>
                  <a:pt x="4723" y="1285"/>
                  <a:pt x="4582" y="1304"/>
                </a:cubicBezTo>
                <a:cubicBezTo>
                  <a:pt x="4802" y="1055"/>
                  <a:pt x="4729" y="601"/>
                  <a:pt x="4465" y="352"/>
                </a:cubicBezTo>
                <a:cubicBezTo>
                  <a:pt x="4280" y="196"/>
                  <a:pt x="4049" y="118"/>
                  <a:pt x="3811" y="118"/>
                </a:cubicBezTo>
                <a:cubicBezTo>
                  <a:pt x="3693" y="118"/>
                  <a:pt x="3572" y="137"/>
                  <a:pt x="3455" y="176"/>
                </a:cubicBezTo>
                <a:cubicBezTo>
                  <a:pt x="3119" y="279"/>
                  <a:pt x="2840" y="499"/>
                  <a:pt x="2577" y="762"/>
                </a:cubicBezTo>
                <a:cubicBezTo>
                  <a:pt x="2541" y="326"/>
                  <a:pt x="2123" y="0"/>
                  <a:pt x="1699" y="0"/>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rot="7777740">
            <a:off x="-1625257" y="-1530426"/>
            <a:ext cx="3041225" cy="2822503"/>
          </a:xfrm>
          <a:custGeom>
            <a:avLst/>
            <a:gdLst/>
            <a:ahLst/>
            <a:cxnLst/>
            <a:rect l="l" t="t" r="r" b="b"/>
            <a:pathLst>
              <a:path w="5827" h="5408" extrusionOk="0">
                <a:moveTo>
                  <a:pt x="1699" y="0"/>
                </a:moveTo>
                <a:cubicBezTo>
                  <a:pt x="1610" y="0"/>
                  <a:pt x="1521" y="14"/>
                  <a:pt x="1435" y="45"/>
                </a:cubicBezTo>
                <a:cubicBezTo>
                  <a:pt x="952" y="235"/>
                  <a:pt x="732" y="923"/>
                  <a:pt x="1025" y="1348"/>
                </a:cubicBezTo>
                <a:cubicBezTo>
                  <a:pt x="983" y="1341"/>
                  <a:pt x="941" y="1337"/>
                  <a:pt x="899" y="1337"/>
                </a:cubicBezTo>
                <a:cubicBezTo>
                  <a:pt x="502" y="1337"/>
                  <a:pt x="125" y="1639"/>
                  <a:pt x="59" y="2036"/>
                </a:cubicBezTo>
                <a:cubicBezTo>
                  <a:pt x="0" y="2475"/>
                  <a:pt x="337" y="2943"/>
                  <a:pt x="776" y="2987"/>
                </a:cubicBezTo>
                <a:lnTo>
                  <a:pt x="923" y="3002"/>
                </a:lnTo>
                <a:cubicBezTo>
                  <a:pt x="1042" y="2987"/>
                  <a:pt x="1162" y="2980"/>
                  <a:pt x="1282" y="2980"/>
                </a:cubicBezTo>
                <a:cubicBezTo>
                  <a:pt x="2336" y="2980"/>
                  <a:pt x="3373" y="3544"/>
                  <a:pt x="3938" y="4451"/>
                </a:cubicBezTo>
                <a:cubicBezTo>
                  <a:pt x="4070" y="4671"/>
                  <a:pt x="4173" y="4905"/>
                  <a:pt x="4363" y="5110"/>
                </a:cubicBezTo>
                <a:cubicBezTo>
                  <a:pt x="4507" y="5278"/>
                  <a:pt x="4711" y="5407"/>
                  <a:pt x="4917" y="5407"/>
                </a:cubicBezTo>
                <a:cubicBezTo>
                  <a:pt x="4962" y="5407"/>
                  <a:pt x="5007" y="5401"/>
                  <a:pt x="5051" y="5388"/>
                </a:cubicBezTo>
                <a:cubicBezTo>
                  <a:pt x="5313" y="5330"/>
                  <a:pt x="5488" y="4997"/>
                  <a:pt x="5332" y="4792"/>
                </a:cubicBezTo>
                <a:lnTo>
                  <a:pt x="5332" y="4792"/>
                </a:lnTo>
                <a:cubicBezTo>
                  <a:pt x="5370" y="4839"/>
                  <a:pt x="5430" y="4861"/>
                  <a:pt x="5494" y="4861"/>
                </a:cubicBezTo>
                <a:cubicBezTo>
                  <a:pt x="5583" y="4861"/>
                  <a:pt x="5680" y="4819"/>
                  <a:pt x="5739" y="4744"/>
                </a:cubicBezTo>
                <a:cubicBezTo>
                  <a:pt x="5827" y="4627"/>
                  <a:pt x="5798" y="4437"/>
                  <a:pt x="5754" y="4290"/>
                </a:cubicBezTo>
                <a:cubicBezTo>
                  <a:pt x="5695" y="4144"/>
                  <a:pt x="5593" y="4012"/>
                  <a:pt x="5505" y="3895"/>
                </a:cubicBezTo>
                <a:cubicBezTo>
                  <a:pt x="5241" y="3412"/>
                  <a:pt x="5212" y="2797"/>
                  <a:pt x="5475" y="2314"/>
                </a:cubicBezTo>
                <a:cubicBezTo>
                  <a:pt x="5593" y="2124"/>
                  <a:pt x="5710" y="1948"/>
                  <a:pt x="5695" y="1743"/>
                </a:cubicBezTo>
                <a:cubicBezTo>
                  <a:pt x="5680" y="1509"/>
                  <a:pt x="5475" y="1348"/>
                  <a:pt x="5256" y="1289"/>
                </a:cubicBezTo>
                <a:cubicBezTo>
                  <a:pt x="5177" y="1268"/>
                  <a:pt x="5096" y="1260"/>
                  <a:pt x="5015" y="1260"/>
                </a:cubicBezTo>
                <a:cubicBezTo>
                  <a:pt x="4870" y="1260"/>
                  <a:pt x="4723" y="1285"/>
                  <a:pt x="4582" y="1304"/>
                </a:cubicBezTo>
                <a:cubicBezTo>
                  <a:pt x="4802" y="1055"/>
                  <a:pt x="4729" y="601"/>
                  <a:pt x="4465" y="352"/>
                </a:cubicBezTo>
                <a:cubicBezTo>
                  <a:pt x="4280" y="196"/>
                  <a:pt x="4049" y="118"/>
                  <a:pt x="3811" y="118"/>
                </a:cubicBezTo>
                <a:cubicBezTo>
                  <a:pt x="3693" y="118"/>
                  <a:pt x="3572" y="137"/>
                  <a:pt x="3455" y="176"/>
                </a:cubicBezTo>
                <a:cubicBezTo>
                  <a:pt x="3119" y="279"/>
                  <a:pt x="2840" y="499"/>
                  <a:pt x="2577" y="762"/>
                </a:cubicBezTo>
                <a:cubicBezTo>
                  <a:pt x="2541" y="326"/>
                  <a:pt x="2123" y="0"/>
                  <a:pt x="1699" y="0"/>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7777740">
            <a:off x="-2073657" y="-1831501"/>
            <a:ext cx="3041225" cy="2822503"/>
          </a:xfrm>
          <a:custGeom>
            <a:avLst/>
            <a:gdLst/>
            <a:ahLst/>
            <a:cxnLst/>
            <a:rect l="l" t="t" r="r" b="b"/>
            <a:pathLst>
              <a:path w="5827" h="5408" extrusionOk="0">
                <a:moveTo>
                  <a:pt x="1699" y="0"/>
                </a:moveTo>
                <a:cubicBezTo>
                  <a:pt x="1610" y="0"/>
                  <a:pt x="1521" y="14"/>
                  <a:pt x="1435" y="45"/>
                </a:cubicBezTo>
                <a:cubicBezTo>
                  <a:pt x="952" y="235"/>
                  <a:pt x="732" y="923"/>
                  <a:pt x="1025" y="1348"/>
                </a:cubicBezTo>
                <a:cubicBezTo>
                  <a:pt x="983" y="1341"/>
                  <a:pt x="941" y="1337"/>
                  <a:pt x="899" y="1337"/>
                </a:cubicBezTo>
                <a:cubicBezTo>
                  <a:pt x="502" y="1337"/>
                  <a:pt x="125" y="1639"/>
                  <a:pt x="59" y="2036"/>
                </a:cubicBezTo>
                <a:cubicBezTo>
                  <a:pt x="0" y="2475"/>
                  <a:pt x="337" y="2943"/>
                  <a:pt x="776" y="2987"/>
                </a:cubicBezTo>
                <a:lnTo>
                  <a:pt x="923" y="3002"/>
                </a:lnTo>
                <a:cubicBezTo>
                  <a:pt x="1042" y="2987"/>
                  <a:pt x="1162" y="2980"/>
                  <a:pt x="1282" y="2980"/>
                </a:cubicBezTo>
                <a:cubicBezTo>
                  <a:pt x="2336" y="2980"/>
                  <a:pt x="3373" y="3544"/>
                  <a:pt x="3938" y="4451"/>
                </a:cubicBezTo>
                <a:cubicBezTo>
                  <a:pt x="4070" y="4671"/>
                  <a:pt x="4173" y="4905"/>
                  <a:pt x="4363" y="5110"/>
                </a:cubicBezTo>
                <a:cubicBezTo>
                  <a:pt x="4507" y="5278"/>
                  <a:pt x="4711" y="5407"/>
                  <a:pt x="4917" y="5407"/>
                </a:cubicBezTo>
                <a:cubicBezTo>
                  <a:pt x="4962" y="5407"/>
                  <a:pt x="5007" y="5401"/>
                  <a:pt x="5051" y="5388"/>
                </a:cubicBezTo>
                <a:cubicBezTo>
                  <a:pt x="5313" y="5330"/>
                  <a:pt x="5488" y="4997"/>
                  <a:pt x="5332" y="4792"/>
                </a:cubicBezTo>
                <a:lnTo>
                  <a:pt x="5332" y="4792"/>
                </a:lnTo>
                <a:cubicBezTo>
                  <a:pt x="5370" y="4839"/>
                  <a:pt x="5430" y="4861"/>
                  <a:pt x="5494" y="4861"/>
                </a:cubicBezTo>
                <a:cubicBezTo>
                  <a:pt x="5583" y="4861"/>
                  <a:pt x="5680" y="4819"/>
                  <a:pt x="5739" y="4744"/>
                </a:cubicBezTo>
                <a:cubicBezTo>
                  <a:pt x="5827" y="4627"/>
                  <a:pt x="5798" y="4437"/>
                  <a:pt x="5754" y="4290"/>
                </a:cubicBezTo>
                <a:cubicBezTo>
                  <a:pt x="5695" y="4144"/>
                  <a:pt x="5593" y="4012"/>
                  <a:pt x="5505" y="3895"/>
                </a:cubicBezTo>
                <a:cubicBezTo>
                  <a:pt x="5241" y="3412"/>
                  <a:pt x="5212" y="2797"/>
                  <a:pt x="5475" y="2314"/>
                </a:cubicBezTo>
                <a:cubicBezTo>
                  <a:pt x="5593" y="2124"/>
                  <a:pt x="5710" y="1948"/>
                  <a:pt x="5695" y="1743"/>
                </a:cubicBezTo>
                <a:cubicBezTo>
                  <a:pt x="5680" y="1509"/>
                  <a:pt x="5475" y="1348"/>
                  <a:pt x="5256" y="1289"/>
                </a:cubicBezTo>
                <a:cubicBezTo>
                  <a:pt x="5177" y="1268"/>
                  <a:pt x="5096" y="1260"/>
                  <a:pt x="5015" y="1260"/>
                </a:cubicBezTo>
                <a:cubicBezTo>
                  <a:pt x="4870" y="1260"/>
                  <a:pt x="4723" y="1285"/>
                  <a:pt x="4582" y="1304"/>
                </a:cubicBezTo>
                <a:cubicBezTo>
                  <a:pt x="4802" y="1055"/>
                  <a:pt x="4729" y="601"/>
                  <a:pt x="4465" y="352"/>
                </a:cubicBezTo>
                <a:cubicBezTo>
                  <a:pt x="4280" y="196"/>
                  <a:pt x="4049" y="118"/>
                  <a:pt x="3811" y="118"/>
                </a:cubicBezTo>
                <a:cubicBezTo>
                  <a:pt x="3693" y="118"/>
                  <a:pt x="3572" y="137"/>
                  <a:pt x="3455" y="176"/>
                </a:cubicBezTo>
                <a:cubicBezTo>
                  <a:pt x="3119" y="279"/>
                  <a:pt x="2840" y="499"/>
                  <a:pt x="2577" y="762"/>
                </a:cubicBezTo>
                <a:cubicBezTo>
                  <a:pt x="2541" y="326"/>
                  <a:pt x="2123" y="0"/>
                  <a:pt x="1699" y="0"/>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rot="-1577322">
            <a:off x="-385643" y="3687160"/>
            <a:ext cx="1989299" cy="2038278"/>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1577322">
            <a:off x="-499563" y="3830691"/>
            <a:ext cx="1989299" cy="2038278"/>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rot="-1577322">
            <a:off x="-626147" y="3990177"/>
            <a:ext cx="1989299" cy="2038278"/>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8"/>
        <p:cNvGrpSpPr/>
        <p:nvPr/>
      </p:nvGrpSpPr>
      <p:grpSpPr>
        <a:xfrm>
          <a:off x="0" y="0"/>
          <a:ext cx="0" cy="0"/>
          <a:chOff x="0" y="0"/>
          <a:chExt cx="0" cy="0"/>
        </a:xfrm>
      </p:grpSpPr>
      <p:pic>
        <p:nvPicPr>
          <p:cNvPr id="39" name="Google Shape;39;p4"/>
          <p:cNvPicPr preferRelativeResize="0"/>
          <p:nvPr/>
        </p:nvPicPr>
        <p:blipFill>
          <a:blip r:embed="rId2">
            <a:alphaModFix amt="42000"/>
          </a:blip>
          <a:stretch>
            <a:fillRect/>
          </a:stretch>
        </p:blipFill>
        <p:spPr>
          <a:xfrm>
            <a:off x="0" y="0"/>
            <a:ext cx="9144000" cy="5143492"/>
          </a:xfrm>
          <a:prstGeom prst="rect">
            <a:avLst/>
          </a:prstGeom>
          <a:noFill/>
          <a:ln>
            <a:noFill/>
          </a:ln>
        </p:spPr>
      </p:pic>
      <p:sp>
        <p:nvSpPr>
          <p:cNvPr id="40" name="Google Shape;40;p4"/>
          <p:cNvSpPr txBox="1">
            <a:spLocks noGrp="1"/>
          </p:cNvSpPr>
          <p:nvPr>
            <p:ph type="title"/>
          </p:nvPr>
        </p:nvSpPr>
        <p:spPr>
          <a:xfrm>
            <a:off x="720000" y="445025"/>
            <a:ext cx="77523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sz="3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1" name="Google Shape;41;p4"/>
          <p:cNvSpPr txBox="1">
            <a:spLocks noGrp="1"/>
          </p:cNvSpPr>
          <p:nvPr>
            <p:ph type="body" idx="1"/>
          </p:nvPr>
        </p:nvSpPr>
        <p:spPr>
          <a:xfrm>
            <a:off x="754350" y="1093200"/>
            <a:ext cx="7276500" cy="35688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AutoNum type="arabicPeriod"/>
              <a:defRPr sz="1200"/>
            </a:lvl1pPr>
            <a:lvl2pPr marL="914400" lvl="1" indent="-317500">
              <a:lnSpc>
                <a:spcPct val="100000"/>
              </a:lnSpc>
              <a:spcBef>
                <a:spcPts val="0"/>
              </a:spcBef>
              <a:spcAft>
                <a:spcPts val="0"/>
              </a:spcAft>
              <a:buSzPts val="1400"/>
              <a:buChar char="○"/>
              <a:defRPr sz="1200"/>
            </a:lvl2pPr>
            <a:lvl3pPr marL="1371600" lvl="2" indent="-317500">
              <a:spcBef>
                <a:spcPts val="0"/>
              </a:spcBef>
              <a:spcAft>
                <a:spcPts val="0"/>
              </a:spcAft>
              <a:buSzPts val="1400"/>
              <a:buAutoNum type="romanLcPeriod"/>
              <a:defRPr/>
            </a:lvl3pPr>
            <a:lvl4pPr marL="1828800" lvl="3" indent="-317500">
              <a:spcBef>
                <a:spcPts val="0"/>
              </a:spcBef>
              <a:spcAft>
                <a:spcPts val="0"/>
              </a:spcAft>
              <a:buSzPts val="1400"/>
              <a:buAutoNum type="arabicPeriod"/>
              <a:defRPr/>
            </a:lvl4pPr>
            <a:lvl5pPr marL="2286000" lvl="4" indent="-317500">
              <a:spcBef>
                <a:spcPts val="0"/>
              </a:spcBef>
              <a:spcAft>
                <a:spcPts val="0"/>
              </a:spcAft>
              <a:buSzPts val="1400"/>
              <a:buAutoNum type="alphaLcPeriod"/>
              <a:defRPr/>
            </a:lvl5pPr>
            <a:lvl6pPr marL="2743200" lvl="5" indent="-317500">
              <a:spcBef>
                <a:spcPts val="0"/>
              </a:spcBef>
              <a:spcAft>
                <a:spcPts val="0"/>
              </a:spcAft>
              <a:buSzPts val="1400"/>
              <a:buAutoNum type="romanLcPeriod"/>
              <a:defRPr/>
            </a:lvl6pPr>
            <a:lvl7pPr marL="3200400" lvl="6" indent="-317500">
              <a:spcBef>
                <a:spcPts val="0"/>
              </a:spcBef>
              <a:spcAft>
                <a:spcPts val="0"/>
              </a:spcAft>
              <a:buSzPts val="1400"/>
              <a:buAutoNum type="arabicPeriod"/>
              <a:defRPr/>
            </a:lvl7pPr>
            <a:lvl8pPr marL="3657600" lvl="7" indent="-317500">
              <a:spcBef>
                <a:spcPts val="0"/>
              </a:spcBef>
              <a:spcAft>
                <a:spcPts val="0"/>
              </a:spcAft>
              <a:buSzPts val="1400"/>
              <a:buAutoNum type="alphaLcPeriod"/>
              <a:defRPr/>
            </a:lvl8pPr>
            <a:lvl9pPr marL="4114800" lvl="8" indent="-317500">
              <a:spcBef>
                <a:spcPts val="0"/>
              </a:spcBef>
              <a:spcAft>
                <a:spcPts val="0"/>
              </a:spcAft>
              <a:buSzPts val="1400"/>
              <a:buAutoNum type="romanLcPeriod"/>
              <a:defRPr/>
            </a:lvl9pPr>
          </a:lstStyle>
          <a:p>
            <a:endParaRPr/>
          </a:p>
        </p:txBody>
      </p:sp>
      <p:sp>
        <p:nvSpPr>
          <p:cNvPr id="42" name="Google Shape;42;p4"/>
          <p:cNvSpPr/>
          <p:nvPr/>
        </p:nvSpPr>
        <p:spPr>
          <a:xfrm rot="1516325">
            <a:off x="-1000534" y="2493592"/>
            <a:ext cx="1877526" cy="1923744"/>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4"/>
          <p:cNvSpPr/>
          <p:nvPr/>
        </p:nvSpPr>
        <p:spPr>
          <a:xfrm rot="1516325">
            <a:off x="-1173484" y="2493592"/>
            <a:ext cx="1877526" cy="1923744"/>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rot="1516325">
            <a:off x="-1365659" y="2493592"/>
            <a:ext cx="1877526" cy="1923744"/>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4"/>
          <p:cNvSpPr/>
          <p:nvPr/>
        </p:nvSpPr>
        <p:spPr>
          <a:xfrm flipH="1">
            <a:off x="8416476" y="1338851"/>
            <a:ext cx="1347099" cy="3342384"/>
          </a:xfrm>
          <a:custGeom>
            <a:avLst/>
            <a:gdLst/>
            <a:ahLst/>
            <a:cxnLst/>
            <a:rect l="l" t="t" r="r" b="b"/>
            <a:pathLst>
              <a:path w="3529" h="8756" extrusionOk="0">
                <a:moveTo>
                  <a:pt x="601" y="1"/>
                </a:moveTo>
                <a:lnTo>
                  <a:pt x="572" y="235"/>
                </a:lnTo>
                <a:cubicBezTo>
                  <a:pt x="308" y="323"/>
                  <a:pt x="425" y="1245"/>
                  <a:pt x="440" y="2650"/>
                </a:cubicBezTo>
                <a:cubicBezTo>
                  <a:pt x="440" y="3353"/>
                  <a:pt x="425" y="4188"/>
                  <a:pt x="308" y="5095"/>
                </a:cubicBezTo>
                <a:cubicBezTo>
                  <a:pt x="264" y="5549"/>
                  <a:pt x="191" y="6017"/>
                  <a:pt x="74" y="6530"/>
                </a:cubicBezTo>
                <a:cubicBezTo>
                  <a:pt x="59" y="6676"/>
                  <a:pt x="15" y="6837"/>
                  <a:pt x="1" y="7072"/>
                </a:cubicBezTo>
                <a:cubicBezTo>
                  <a:pt x="1" y="7189"/>
                  <a:pt x="1" y="7320"/>
                  <a:pt x="15" y="7438"/>
                </a:cubicBezTo>
                <a:cubicBezTo>
                  <a:pt x="45" y="7584"/>
                  <a:pt x="89" y="7730"/>
                  <a:pt x="147" y="7862"/>
                </a:cubicBezTo>
                <a:cubicBezTo>
                  <a:pt x="279" y="8140"/>
                  <a:pt x="484" y="8418"/>
                  <a:pt x="850" y="8609"/>
                </a:cubicBezTo>
                <a:cubicBezTo>
                  <a:pt x="1026" y="8711"/>
                  <a:pt x="1245" y="8755"/>
                  <a:pt x="1465" y="8755"/>
                </a:cubicBezTo>
                <a:cubicBezTo>
                  <a:pt x="1684" y="8755"/>
                  <a:pt x="1875" y="8711"/>
                  <a:pt x="2036" y="8653"/>
                </a:cubicBezTo>
                <a:cubicBezTo>
                  <a:pt x="2358" y="8506"/>
                  <a:pt x="2548" y="8316"/>
                  <a:pt x="2694" y="8155"/>
                </a:cubicBezTo>
                <a:cubicBezTo>
                  <a:pt x="2724" y="8126"/>
                  <a:pt x="2768" y="8067"/>
                  <a:pt x="2797" y="8023"/>
                </a:cubicBezTo>
                <a:lnTo>
                  <a:pt x="2899" y="7906"/>
                </a:lnTo>
                <a:cubicBezTo>
                  <a:pt x="2943" y="7833"/>
                  <a:pt x="3002" y="7730"/>
                  <a:pt x="3046" y="7642"/>
                </a:cubicBezTo>
                <a:cubicBezTo>
                  <a:pt x="3221" y="7320"/>
                  <a:pt x="3339" y="6954"/>
                  <a:pt x="3412" y="6618"/>
                </a:cubicBezTo>
                <a:cubicBezTo>
                  <a:pt x="3529" y="5944"/>
                  <a:pt x="3456" y="5300"/>
                  <a:pt x="3309" y="4729"/>
                </a:cubicBezTo>
                <a:cubicBezTo>
                  <a:pt x="3163" y="4188"/>
                  <a:pt x="2943" y="3704"/>
                  <a:pt x="2724" y="3309"/>
                </a:cubicBezTo>
                <a:cubicBezTo>
                  <a:pt x="2504" y="2899"/>
                  <a:pt x="2285" y="2548"/>
                  <a:pt x="2109" y="2240"/>
                </a:cubicBezTo>
                <a:cubicBezTo>
                  <a:pt x="1728" y="1626"/>
                  <a:pt x="1435" y="1143"/>
                  <a:pt x="1245" y="806"/>
                </a:cubicBezTo>
                <a:cubicBezTo>
                  <a:pt x="1040" y="454"/>
                  <a:pt x="733" y="1"/>
                  <a:pt x="601"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flipH="1">
            <a:off x="8512576" y="1595076"/>
            <a:ext cx="1347099" cy="3342384"/>
          </a:xfrm>
          <a:custGeom>
            <a:avLst/>
            <a:gdLst/>
            <a:ahLst/>
            <a:cxnLst/>
            <a:rect l="l" t="t" r="r" b="b"/>
            <a:pathLst>
              <a:path w="3529" h="8756" extrusionOk="0">
                <a:moveTo>
                  <a:pt x="601" y="1"/>
                </a:moveTo>
                <a:lnTo>
                  <a:pt x="572" y="235"/>
                </a:lnTo>
                <a:cubicBezTo>
                  <a:pt x="308" y="323"/>
                  <a:pt x="425" y="1245"/>
                  <a:pt x="440" y="2650"/>
                </a:cubicBezTo>
                <a:cubicBezTo>
                  <a:pt x="440" y="3353"/>
                  <a:pt x="425" y="4188"/>
                  <a:pt x="308" y="5095"/>
                </a:cubicBezTo>
                <a:cubicBezTo>
                  <a:pt x="264" y="5549"/>
                  <a:pt x="191" y="6017"/>
                  <a:pt x="74" y="6530"/>
                </a:cubicBezTo>
                <a:cubicBezTo>
                  <a:pt x="59" y="6676"/>
                  <a:pt x="15" y="6837"/>
                  <a:pt x="1" y="7072"/>
                </a:cubicBezTo>
                <a:cubicBezTo>
                  <a:pt x="1" y="7189"/>
                  <a:pt x="1" y="7320"/>
                  <a:pt x="15" y="7438"/>
                </a:cubicBezTo>
                <a:cubicBezTo>
                  <a:pt x="45" y="7584"/>
                  <a:pt x="89" y="7730"/>
                  <a:pt x="147" y="7862"/>
                </a:cubicBezTo>
                <a:cubicBezTo>
                  <a:pt x="279" y="8140"/>
                  <a:pt x="484" y="8418"/>
                  <a:pt x="850" y="8609"/>
                </a:cubicBezTo>
                <a:cubicBezTo>
                  <a:pt x="1026" y="8711"/>
                  <a:pt x="1245" y="8755"/>
                  <a:pt x="1465" y="8755"/>
                </a:cubicBezTo>
                <a:cubicBezTo>
                  <a:pt x="1684" y="8755"/>
                  <a:pt x="1875" y="8711"/>
                  <a:pt x="2036" y="8653"/>
                </a:cubicBezTo>
                <a:cubicBezTo>
                  <a:pt x="2358" y="8506"/>
                  <a:pt x="2548" y="8316"/>
                  <a:pt x="2694" y="8155"/>
                </a:cubicBezTo>
                <a:cubicBezTo>
                  <a:pt x="2724" y="8126"/>
                  <a:pt x="2768" y="8067"/>
                  <a:pt x="2797" y="8023"/>
                </a:cubicBezTo>
                <a:lnTo>
                  <a:pt x="2899" y="7906"/>
                </a:lnTo>
                <a:cubicBezTo>
                  <a:pt x="2943" y="7833"/>
                  <a:pt x="3002" y="7730"/>
                  <a:pt x="3046" y="7642"/>
                </a:cubicBezTo>
                <a:cubicBezTo>
                  <a:pt x="3221" y="7320"/>
                  <a:pt x="3339" y="6954"/>
                  <a:pt x="3412" y="6618"/>
                </a:cubicBezTo>
                <a:cubicBezTo>
                  <a:pt x="3529" y="5944"/>
                  <a:pt x="3456" y="5300"/>
                  <a:pt x="3309" y="4729"/>
                </a:cubicBezTo>
                <a:cubicBezTo>
                  <a:pt x="3163" y="4188"/>
                  <a:pt x="2943" y="3704"/>
                  <a:pt x="2724" y="3309"/>
                </a:cubicBezTo>
                <a:cubicBezTo>
                  <a:pt x="2504" y="2899"/>
                  <a:pt x="2285" y="2548"/>
                  <a:pt x="2109" y="2240"/>
                </a:cubicBezTo>
                <a:cubicBezTo>
                  <a:pt x="1728" y="1626"/>
                  <a:pt x="1435" y="1143"/>
                  <a:pt x="1245" y="806"/>
                </a:cubicBezTo>
                <a:cubicBezTo>
                  <a:pt x="1040" y="454"/>
                  <a:pt x="733" y="1"/>
                  <a:pt x="601"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p:nvPr/>
        </p:nvSpPr>
        <p:spPr>
          <a:xfrm flipH="1">
            <a:off x="8597501" y="1739451"/>
            <a:ext cx="1347099" cy="3342384"/>
          </a:xfrm>
          <a:custGeom>
            <a:avLst/>
            <a:gdLst/>
            <a:ahLst/>
            <a:cxnLst/>
            <a:rect l="l" t="t" r="r" b="b"/>
            <a:pathLst>
              <a:path w="3529" h="8756" extrusionOk="0">
                <a:moveTo>
                  <a:pt x="601" y="1"/>
                </a:moveTo>
                <a:lnTo>
                  <a:pt x="572" y="235"/>
                </a:lnTo>
                <a:cubicBezTo>
                  <a:pt x="308" y="323"/>
                  <a:pt x="425" y="1245"/>
                  <a:pt x="440" y="2650"/>
                </a:cubicBezTo>
                <a:cubicBezTo>
                  <a:pt x="440" y="3353"/>
                  <a:pt x="425" y="4188"/>
                  <a:pt x="308" y="5095"/>
                </a:cubicBezTo>
                <a:cubicBezTo>
                  <a:pt x="264" y="5549"/>
                  <a:pt x="191" y="6017"/>
                  <a:pt x="74" y="6530"/>
                </a:cubicBezTo>
                <a:cubicBezTo>
                  <a:pt x="59" y="6676"/>
                  <a:pt x="15" y="6837"/>
                  <a:pt x="1" y="7072"/>
                </a:cubicBezTo>
                <a:cubicBezTo>
                  <a:pt x="1" y="7189"/>
                  <a:pt x="1" y="7320"/>
                  <a:pt x="15" y="7438"/>
                </a:cubicBezTo>
                <a:cubicBezTo>
                  <a:pt x="45" y="7584"/>
                  <a:pt x="89" y="7730"/>
                  <a:pt x="147" y="7862"/>
                </a:cubicBezTo>
                <a:cubicBezTo>
                  <a:pt x="279" y="8140"/>
                  <a:pt x="484" y="8418"/>
                  <a:pt x="850" y="8609"/>
                </a:cubicBezTo>
                <a:cubicBezTo>
                  <a:pt x="1026" y="8711"/>
                  <a:pt x="1245" y="8755"/>
                  <a:pt x="1465" y="8755"/>
                </a:cubicBezTo>
                <a:cubicBezTo>
                  <a:pt x="1684" y="8755"/>
                  <a:pt x="1875" y="8711"/>
                  <a:pt x="2036" y="8653"/>
                </a:cubicBezTo>
                <a:cubicBezTo>
                  <a:pt x="2358" y="8506"/>
                  <a:pt x="2548" y="8316"/>
                  <a:pt x="2694" y="8155"/>
                </a:cubicBezTo>
                <a:cubicBezTo>
                  <a:pt x="2724" y="8126"/>
                  <a:pt x="2768" y="8067"/>
                  <a:pt x="2797" y="8023"/>
                </a:cubicBezTo>
                <a:lnTo>
                  <a:pt x="2899" y="7906"/>
                </a:lnTo>
                <a:cubicBezTo>
                  <a:pt x="2943" y="7833"/>
                  <a:pt x="3002" y="7730"/>
                  <a:pt x="3046" y="7642"/>
                </a:cubicBezTo>
                <a:cubicBezTo>
                  <a:pt x="3221" y="7320"/>
                  <a:pt x="3339" y="6954"/>
                  <a:pt x="3412" y="6618"/>
                </a:cubicBezTo>
                <a:cubicBezTo>
                  <a:pt x="3529" y="5944"/>
                  <a:pt x="3456" y="5300"/>
                  <a:pt x="3309" y="4729"/>
                </a:cubicBezTo>
                <a:cubicBezTo>
                  <a:pt x="3163" y="4188"/>
                  <a:pt x="2943" y="3704"/>
                  <a:pt x="2724" y="3309"/>
                </a:cubicBezTo>
                <a:cubicBezTo>
                  <a:pt x="2504" y="2899"/>
                  <a:pt x="2285" y="2548"/>
                  <a:pt x="2109" y="2240"/>
                </a:cubicBezTo>
                <a:cubicBezTo>
                  <a:pt x="1728" y="1626"/>
                  <a:pt x="1435" y="1143"/>
                  <a:pt x="1245" y="806"/>
                </a:cubicBezTo>
                <a:cubicBezTo>
                  <a:pt x="1040" y="454"/>
                  <a:pt x="733" y="1"/>
                  <a:pt x="601"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4"/>
          <p:cNvSpPr/>
          <p:nvPr/>
        </p:nvSpPr>
        <p:spPr>
          <a:xfrm rot="7937055">
            <a:off x="7692307" y="-1270325"/>
            <a:ext cx="1475178" cy="2999619"/>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4"/>
          <p:cNvSpPr/>
          <p:nvPr/>
        </p:nvSpPr>
        <p:spPr>
          <a:xfrm rot="7937055">
            <a:off x="7803176" y="-1469882"/>
            <a:ext cx="1475178" cy="2999619"/>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rot="7937055">
            <a:off x="7946909" y="-1669438"/>
            <a:ext cx="1475178" cy="2999619"/>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1"/>
        <p:cNvGrpSpPr/>
        <p:nvPr/>
      </p:nvGrpSpPr>
      <p:grpSpPr>
        <a:xfrm>
          <a:off x="0" y="0"/>
          <a:ext cx="0" cy="0"/>
          <a:chOff x="0" y="0"/>
          <a:chExt cx="0" cy="0"/>
        </a:xfrm>
      </p:grpSpPr>
      <p:pic>
        <p:nvPicPr>
          <p:cNvPr id="52" name="Google Shape;52;p5"/>
          <p:cNvPicPr preferRelativeResize="0"/>
          <p:nvPr/>
        </p:nvPicPr>
        <p:blipFill>
          <a:blip r:embed="rId2">
            <a:alphaModFix amt="42000"/>
          </a:blip>
          <a:stretch>
            <a:fillRect/>
          </a:stretch>
        </p:blipFill>
        <p:spPr>
          <a:xfrm>
            <a:off x="0" y="0"/>
            <a:ext cx="9144000" cy="5143492"/>
          </a:xfrm>
          <a:prstGeom prst="rect">
            <a:avLst/>
          </a:prstGeom>
          <a:noFill/>
          <a:ln>
            <a:noFill/>
          </a:ln>
        </p:spPr>
      </p:pic>
      <p:sp>
        <p:nvSpPr>
          <p:cNvPr id="53" name="Google Shape;53;p5"/>
          <p:cNvSpPr txBox="1">
            <a:spLocks noGrp="1"/>
          </p:cNvSpPr>
          <p:nvPr>
            <p:ph type="title"/>
          </p:nvPr>
        </p:nvSpPr>
        <p:spPr>
          <a:xfrm>
            <a:off x="934075" y="2293725"/>
            <a:ext cx="3469800" cy="468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2000"/>
              <a:buNone/>
              <a:defRPr sz="2000"/>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endParaRPr/>
          </a:p>
        </p:txBody>
      </p:sp>
      <p:sp>
        <p:nvSpPr>
          <p:cNvPr id="54" name="Google Shape;54;p5"/>
          <p:cNvSpPr txBox="1">
            <a:spLocks noGrp="1"/>
          </p:cNvSpPr>
          <p:nvPr>
            <p:ph type="subTitle" idx="1"/>
          </p:nvPr>
        </p:nvSpPr>
        <p:spPr>
          <a:xfrm>
            <a:off x="1378975" y="2677800"/>
            <a:ext cx="2580000" cy="86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5" name="Google Shape;55;p5"/>
          <p:cNvSpPr txBox="1">
            <a:spLocks noGrp="1"/>
          </p:cNvSpPr>
          <p:nvPr>
            <p:ph type="title" idx="2"/>
          </p:nvPr>
        </p:nvSpPr>
        <p:spPr>
          <a:xfrm>
            <a:off x="4654275" y="2293725"/>
            <a:ext cx="3469800" cy="468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2000"/>
              <a:buNone/>
              <a:defRPr sz="2000"/>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endParaRPr/>
          </a:p>
        </p:txBody>
      </p:sp>
      <p:sp>
        <p:nvSpPr>
          <p:cNvPr id="56" name="Google Shape;56;p5"/>
          <p:cNvSpPr txBox="1">
            <a:spLocks noGrp="1"/>
          </p:cNvSpPr>
          <p:nvPr>
            <p:ph type="subTitle" idx="3"/>
          </p:nvPr>
        </p:nvSpPr>
        <p:spPr>
          <a:xfrm>
            <a:off x="5099172" y="2677800"/>
            <a:ext cx="2580000" cy="86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7" name="Google Shape;57;p5"/>
          <p:cNvSpPr/>
          <p:nvPr/>
        </p:nvSpPr>
        <p:spPr>
          <a:xfrm rot="-1577317">
            <a:off x="-518125" y="3411503"/>
            <a:ext cx="2293413" cy="2349882"/>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rot="-1577317">
            <a:off x="-649461" y="3576977"/>
            <a:ext cx="2293413" cy="2349882"/>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rot="-1577317">
            <a:off x="-795397" y="3760845"/>
            <a:ext cx="2293413" cy="2349882"/>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rot="9222683">
            <a:off x="7551953" y="-791355"/>
            <a:ext cx="2293413" cy="2349882"/>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5"/>
          <p:cNvSpPr/>
          <p:nvPr/>
        </p:nvSpPr>
        <p:spPr>
          <a:xfrm rot="9222683">
            <a:off x="7683290" y="-956829"/>
            <a:ext cx="2293413" cy="2349882"/>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
          <p:cNvSpPr/>
          <p:nvPr/>
        </p:nvSpPr>
        <p:spPr>
          <a:xfrm rot="9222683">
            <a:off x="7829225" y="-1140697"/>
            <a:ext cx="2293413" cy="2349882"/>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rot="-1978372">
            <a:off x="-335160" y="-286069"/>
            <a:ext cx="1372933" cy="1059464"/>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p:nvPr/>
        </p:nvSpPr>
        <p:spPr>
          <a:xfrm rot="-1978372">
            <a:off x="-449610" y="-453519"/>
            <a:ext cx="1372933" cy="1059464"/>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rot="-1978372">
            <a:off x="-589460" y="-593394"/>
            <a:ext cx="1372933" cy="1059464"/>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rot="8821628">
            <a:off x="8087590" y="4290531"/>
            <a:ext cx="1372933" cy="1059464"/>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5"/>
          <p:cNvSpPr/>
          <p:nvPr/>
        </p:nvSpPr>
        <p:spPr>
          <a:xfrm rot="8821628">
            <a:off x="8202040" y="4457981"/>
            <a:ext cx="1372933" cy="1059464"/>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p:nvPr/>
        </p:nvSpPr>
        <p:spPr>
          <a:xfrm rot="8821628">
            <a:off x="8341890" y="4597856"/>
            <a:ext cx="1372933" cy="1059464"/>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9"/>
        <p:cNvGrpSpPr/>
        <p:nvPr/>
      </p:nvGrpSpPr>
      <p:grpSpPr>
        <a:xfrm>
          <a:off x="0" y="0"/>
          <a:ext cx="0" cy="0"/>
          <a:chOff x="0" y="0"/>
          <a:chExt cx="0" cy="0"/>
        </a:xfrm>
      </p:grpSpPr>
      <p:pic>
        <p:nvPicPr>
          <p:cNvPr id="70" name="Google Shape;70;p6"/>
          <p:cNvPicPr preferRelativeResize="0"/>
          <p:nvPr/>
        </p:nvPicPr>
        <p:blipFill>
          <a:blip r:embed="rId2">
            <a:alphaModFix amt="42000"/>
          </a:blip>
          <a:stretch>
            <a:fillRect/>
          </a:stretch>
        </p:blipFill>
        <p:spPr>
          <a:xfrm>
            <a:off x="0" y="0"/>
            <a:ext cx="9144000" cy="5143492"/>
          </a:xfrm>
          <a:prstGeom prst="rect">
            <a:avLst/>
          </a:prstGeom>
          <a:noFill/>
          <a:ln>
            <a:noFill/>
          </a:ln>
        </p:spPr>
      </p:pic>
      <p:sp>
        <p:nvSpPr>
          <p:cNvPr id="71" name="Google Shape;71;p6"/>
          <p:cNvSpPr txBox="1">
            <a:spLocks noGrp="1"/>
          </p:cNvSpPr>
          <p:nvPr>
            <p:ph type="title"/>
          </p:nvPr>
        </p:nvSpPr>
        <p:spPr>
          <a:xfrm>
            <a:off x="720000" y="445025"/>
            <a:ext cx="7696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 name="Google Shape;72;p6"/>
          <p:cNvSpPr/>
          <p:nvPr/>
        </p:nvSpPr>
        <p:spPr>
          <a:xfrm rot="-5323106" flipH="1">
            <a:off x="7359901" y="-1474033"/>
            <a:ext cx="1347100" cy="3342388"/>
          </a:xfrm>
          <a:custGeom>
            <a:avLst/>
            <a:gdLst/>
            <a:ahLst/>
            <a:cxnLst/>
            <a:rect l="l" t="t" r="r" b="b"/>
            <a:pathLst>
              <a:path w="3529" h="8756" extrusionOk="0">
                <a:moveTo>
                  <a:pt x="601" y="1"/>
                </a:moveTo>
                <a:lnTo>
                  <a:pt x="572" y="235"/>
                </a:lnTo>
                <a:cubicBezTo>
                  <a:pt x="308" y="323"/>
                  <a:pt x="425" y="1245"/>
                  <a:pt x="440" y="2650"/>
                </a:cubicBezTo>
                <a:cubicBezTo>
                  <a:pt x="440" y="3353"/>
                  <a:pt x="425" y="4188"/>
                  <a:pt x="308" y="5095"/>
                </a:cubicBezTo>
                <a:cubicBezTo>
                  <a:pt x="264" y="5549"/>
                  <a:pt x="191" y="6017"/>
                  <a:pt x="74" y="6530"/>
                </a:cubicBezTo>
                <a:cubicBezTo>
                  <a:pt x="59" y="6676"/>
                  <a:pt x="15" y="6837"/>
                  <a:pt x="1" y="7072"/>
                </a:cubicBezTo>
                <a:cubicBezTo>
                  <a:pt x="1" y="7189"/>
                  <a:pt x="1" y="7320"/>
                  <a:pt x="15" y="7438"/>
                </a:cubicBezTo>
                <a:cubicBezTo>
                  <a:pt x="45" y="7584"/>
                  <a:pt x="89" y="7730"/>
                  <a:pt x="147" y="7862"/>
                </a:cubicBezTo>
                <a:cubicBezTo>
                  <a:pt x="279" y="8140"/>
                  <a:pt x="484" y="8418"/>
                  <a:pt x="850" y="8609"/>
                </a:cubicBezTo>
                <a:cubicBezTo>
                  <a:pt x="1026" y="8711"/>
                  <a:pt x="1245" y="8755"/>
                  <a:pt x="1465" y="8755"/>
                </a:cubicBezTo>
                <a:cubicBezTo>
                  <a:pt x="1684" y="8755"/>
                  <a:pt x="1875" y="8711"/>
                  <a:pt x="2036" y="8653"/>
                </a:cubicBezTo>
                <a:cubicBezTo>
                  <a:pt x="2358" y="8506"/>
                  <a:pt x="2548" y="8316"/>
                  <a:pt x="2694" y="8155"/>
                </a:cubicBezTo>
                <a:cubicBezTo>
                  <a:pt x="2724" y="8126"/>
                  <a:pt x="2768" y="8067"/>
                  <a:pt x="2797" y="8023"/>
                </a:cubicBezTo>
                <a:lnTo>
                  <a:pt x="2899" y="7906"/>
                </a:lnTo>
                <a:cubicBezTo>
                  <a:pt x="2943" y="7833"/>
                  <a:pt x="3002" y="7730"/>
                  <a:pt x="3046" y="7642"/>
                </a:cubicBezTo>
                <a:cubicBezTo>
                  <a:pt x="3221" y="7320"/>
                  <a:pt x="3339" y="6954"/>
                  <a:pt x="3412" y="6618"/>
                </a:cubicBezTo>
                <a:cubicBezTo>
                  <a:pt x="3529" y="5944"/>
                  <a:pt x="3456" y="5300"/>
                  <a:pt x="3309" y="4729"/>
                </a:cubicBezTo>
                <a:cubicBezTo>
                  <a:pt x="3163" y="4188"/>
                  <a:pt x="2943" y="3704"/>
                  <a:pt x="2724" y="3309"/>
                </a:cubicBezTo>
                <a:cubicBezTo>
                  <a:pt x="2504" y="2899"/>
                  <a:pt x="2285" y="2548"/>
                  <a:pt x="2109" y="2240"/>
                </a:cubicBezTo>
                <a:cubicBezTo>
                  <a:pt x="1728" y="1626"/>
                  <a:pt x="1435" y="1143"/>
                  <a:pt x="1245" y="806"/>
                </a:cubicBezTo>
                <a:cubicBezTo>
                  <a:pt x="1040" y="454"/>
                  <a:pt x="733" y="1"/>
                  <a:pt x="601"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6"/>
          <p:cNvSpPr/>
          <p:nvPr/>
        </p:nvSpPr>
        <p:spPr>
          <a:xfrm rot="-5323106" flipH="1">
            <a:off x="7618211" y="-1627954"/>
            <a:ext cx="1347100" cy="3342388"/>
          </a:xfrm>
          <a:custGeom>
            <a:avLst/>
            <a:gdLst/>
            <a:ahLst/>
            <a:cxnLst/>
            <a:rect l="l" t="t" r="r" b="b"/>
            <a:pathLst>
              <a:path w="3529" h="8756" extrusionOk="0">
                <a:moveTo>
                  <a:pt x="601" y="1"/>
                </a:moveTo>
                <a:lnTo>
                  <a:pt x="572" y="235"/>
                </a:lnTo>
                <a:cubicBezTo>
                  <a:pt x="308" y="323"/>
                  <a:pt x="425" y="1245"/>
                  <a:pt x="440" y="2650"/>
                </a:cubicBezTo>
                <a:cubicBezTo>
                  <a:pt x="440" y="3353"/>
                  <a:pt x="425" y="4188"/>
                  <a:pt x="308" y="5095"/>
                </a:cubicBezTo>
                <a:cubicBezTo>
                  <a:pt x="264" y="5549"/>
                  <a:pt x="191" y="6017"/>
                  <a:pt x="74" y="6530"/>
                </a:cubicBezTo>
                <a:cubicBezTo>
                  <a:pt x="59" y="6676"/>
                  <a:pt x="15" y="6837"/>
                  <a:pt x="1" y="7072"/>
                </a:cubicBezTo>
                <a:cubicBezTo>
                  <a:pt x="1" y="7189"/>
                  <a:pt x="1" y="7320"/>
                  <a:pt x="15" y="7438"/>
                </a:cubicBezTo>
                <a:cubicBezTo>
                  <a:pt x="45" y="7584"/>
                  <a:pt x="89" y="7730"/>
                  <a:pt x="147" y="7862"/>
                </a:cubicBezTo>
                <a:cubicBezTo>
                  <a:pt x="279" y="8140"/>
                  <a:pt x="484" y="8418"/>
                  <a:pt x="850" y="8609"/>
                </a:cubicBezTo>
                <a:cubicBezTo>
                  <a:pt x="1026" y="8711"/>
                  <a:pt x="1245" y="8755"/>
                  <a:pt x="1465" y="8755"/>
                </a:cubicBezTo>
                <a:cubicBezTo>
                  <a:pt x="1684" y="8755"/>
                  <a:pt x="1875" y="8711"/>
                  <a:pt x="2036" y="8653"/>
                </a:cubicBezTo>
                <a:cubicBezTo>
                  <a:pt x="2358" y="8506"/>
                  <a:pt x="2548" y="8316"/>
                  <a:pt x="2694" y="8155"/>
                </a:cubicBezTo>
                <a:cubicBezTo>
                  <a:pt x="2724" y="8126"/>
                  <a:pt x="2768" y="8067"/>
                  <a:pt x="2797" y="8023"/>
                </a:cubicBezTo>
                <a:lnTo>
                  <a:pt x="2899" y="7906"/>
                </a:lnTo>
                <a:cubicBezTo>
                  <a:pt x="2943" y="7833"/>
                  <a:pt x="3002" y="7730"/>
                  <a:pt x="3046" y="7642"/>
                </a:cubicBezTo>
                <a:cubicBezTo>
                  <a:pt x="3221" y="7320"/>
                  <a:pt x="3339" y="6954"/>
                  <a:pt x="3412" y="6618"/>
                </a:cubicBezTo>
                <a:cubicBezTo>
                  <a:pt x="3529" y="5944"/>
                  <a:pt x="3456" y="5300"/>
                  <a:pt x="3309" y="4729"/>
                </a:cubicBezTo>
                <a:cubicBezTo>
                  <a:pt x="3163" y="4188"/>
                  <a:pt x="2943" y="3704"/>
                  <a:pt x="2724" y="3309"/>
                </a:cubicBezTo>
                <a:cubicBezTo>
                  <a:pt x="2504" y="2899"/>
                  <a:pt x="2285" y="2548"/>
                  <a:pt x="2109" y="2240"/>
                </a:cubicBezTo>
                <a:cubicBezTo>
                  <a:pt x="1728" y="1626"/>
                  <a:pt x="1435" y="1143"/>
                  <a:pt x="1245" y="806"/>
                </a:cubicBezTo>
                <a:cubicBezTo>
                  <a:pt x="1040" y="454"/>
                  <a:pt x="733" y="1"/>
                  <a:pt x="601"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6"/>
          <p:cNvSpPr/>
          <p:nvPr/>
        </p:nvSpPr>
        <p:spPr>
          <a:xfrm rot="-5323106" flipH="1">
            <a:off x="7840749" y="-1748479"/>
            <a:ext cx="1347100" cy="3342388"/>
          </a:xfrm>
          <a:custGeom>
            <a:avLst/>
            <a:gdLst/>
            <a:ahLst/>
            <a:cxnLst/>
            <a:rect l="l" t="t" r="r" b="b"/>
            <a:pathLst>
              <a:path w="3529" h="8756" extrusionOk="0">
                <a:moveTo>
                  <a:pt x="601" y="1"/>
                </a:moveTo>
                <a:lnTo>
                  <a:pt x="572" y="235"/>
                </a:lnTo>
                <a:cubicBezTo>
                  <a:pt x="308" y="323"/>
                  <a:pt x="425" y="1245"/>
                  <a:pt x="440" y="2650"/>
                </a:cubicBezTo>
                <a:cubicBezTo>
                  <a:pt x="440" y="3353"/>
                  <a:pt x="425" y="4188"/>
                  <a:pt x="308" y="5095"/>
                </a:cubicBezTo>
                <a:cubicBezTo>
                  <a:pt x="264" y="5549"/>
                  <a:pt x="191" y="6017"/>
                  <a:pt x="74" y="6530"/>
                </a:cubicBezTo>
                <a:cubicBezTo>
                  <a:pt x="59" y="6676"/>
                  <a:pt x="15" y="6837"/>
                  <a:pt x="1" y="7072"/>
                </a:cubicBezTo>
                <a:cubicBezTo>
                  <a:pt x="1" y="7189"/>
                  <a:pt x="1" y="7320"/>
                  <a:pt x="15" y="7438"/>
                </a:cubicBezTo>
                <a:cubicBezTo>
                  <a:pt x="45" y="7584"/>
                  <a:pt x="89" y="7730"/>
                  <a:pt x="147" y="7862"/>
                </a:cubicBezTo>
                <a:cubicBezTo>
                  <a:pt x="279" y="8140"/>
                  <a:pt x="484" y="8418"/>
                  <a:pt x="850" y="8609"/>
                </a:cubicBezTo>
                <a:cubicBezTo>
                  <a:pt x="1026" y="8711"/>
                  <a:pt x="1245" y="8755"/>
                  <a:pt x="1465" y="8755"/>
                </a:cubicBezTo>
                <a:cubicBezTo>
                  <a:pt x="1684" y="8755"/>
                  <a:pt x="1875" y="8711"/>
                  <a:pt x="2036" y="8653"/>
                </a:cubicBezTo>
                <a:cubicBezTo>
                  <a:pt x="2358" y="8506"/>
                  <a:pt x="2548" y="8316"/>
                  <a:pt x="2694" y="8155"/>
                </a:cubicBezTo>
                <a:cubicBezTo>
                  <a:pt x="2724" y="8126"/>
                  <a:pt x="2768" y="8067"/>
                  <a:pt x="2797" y="8023"/>
                </a:cubicBezTo>
                <a:lnTo>
                  <a:pt x="2899" y="7906"/>
                </a:lnTo>
                <a:cubicBezTo>
                  <a:pt x="2943" y="7833"/>
                  <a:pt x="3002" y="7730"/>
                  <a:pt x="3046" y="7642"/>
                </a:cubicBezTo>
                <a:cubicBezTo>
                  <a:pt x="3221" y="7320"/>
                  <a:pt x="3339" y="6954"/>
                  <a:pt x="3412" y="6618"/>
                </a:cubicBezTo>
                <a:cubicBezTo>
                  <a:pt x="3529" y="5944"/>
                  <a:pt x="3456" y="5300"/>
                  <a:pt x="3309" y="4729"/>
                </a:cubicBezTo>
                <a:cubicBezTo>
                  <a:pt x="3163" y="4188"/>
                  <a:pt x="2943" y="3704"/>
                  <a:pt x="2724" y="3309"/>
                </a:cubicBezTo>
                <a:cubicBezTo>
                  <a:pt x="2504" y="2899"/>
                  <a:pt x="2285" y="2548"/>
                  <a:pt x="2109" y="2240"/>
                </a:cubicBezTo>
                <a:cubicBezTo>
                  <a:pt x="1728" y="1626"/>
                  <a:pt x="1435" y="1143"/>
                  <a:pt x="1245" y="806"/>
                </a:cubicBezTo>
                <a:cubicBezTo>
                  <a:pt x="1040" y="454"/>
                  <a:pt x="733" y="1"/>
                  <a:pt x="601"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6"/>
          <p:cNvGrpSpPr/>
          <p:nvPr/>
        </p:nvGrpSpPr>
        <p:grpSpPr>
          <a:xfrm>
            <a:off x="-1349411" y="3483000"/>
            <a:ext cx="3266586" cy="3306486"/>
            <a:chOff x="-1349411" y="3483000"/>
            <a:chExt cx="3266586" cy="3306486"/>
          </a:xfrm>
        </p:grpSpPr>
        <p:sp>
          <p:nvSpPr>
            <p:cNvPr id="76" name="Google Shape;76;p6"/>
            <p:cNvSpPr/>
            <p:nvPr/>
          </p:nvSpPr>
          <p:spPr>
            <a:xfrm rot="7937019">
              <a:off x="-531179" y="3910900"/>
              <a:ext cx="1390189" cy="2826802"/>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6"/>
            <p:cNvSpPr/>
            <p:nvPr/>
          </p:nvSpPr>
          <p:spPr>
            <a:xfrm rot="7937019">
              <a:off x="-426697" y="3722842"/>
              <a:ext cx="1390189" cy="2826802"/>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6"/>
            <p:cNvSpPr/>
            <p:nvPr/>
          </p:nvSpPr>
          <p:spPr>
            <a:xfrm rot="7937019">
              <a:off x="-291247" y="3534784"/>
              <a:ext cx="1390189" cy="2826802"/>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9"/>
        <p:cNvGrpSpPr/>
        <p:nvPr/>
      </p:nvGrpSpPr>
      <p:grpSpPr>
        <a:xfrm>
          <a:off x="0" y="0"/>
          <a:ext cx="0" cy="0"/>
          <a:chOff x="0" y="0"/>
          <a:chExt cx="0" cy="0"/>
        </a:xfrm>
      </p:grpSpPr>
      <p:pic>
        <p:nvPicPr>
          <p:cNvPr id="80" name="Google Shape;80;p7"/>
          <p:cNvPicPr preferRelativeResize="0"/>
          <p:nvPr/>
        </p:nvPicPr>
        <p:blipFill>
          <a:blip r:embed="rId2">
            <a:alphaModFix amt="42000"/>
          </a:blip>
          <a:stretch>
            <a:fillRect/>
          </a:stretch>
        </p:blipFill>
        <p:spPr>
          <a:xfrm>
            <a:off x="0" y="0"/>
            <a:ext cx="9144000" cy="5143492"/>
          </a:xfrm>
          <a:prstGeom prst="rect">
            <a:avLst/>
          </a:prstGeom>
          <a:noFill/>
          <a:ln>
            <a:noFill/>
          </a:ln>
        </p:spPr>
      </p:pic>
      <p:pic>
        <p:nvPicPr>
          <p:cNvPr id="81" name="Google Shape;81;p7"/>
          <p:cNvPicPr preferRelativeResize="0"/>
          <p:nvPr/>
        </p:nvPicPr>
        <p:blipFill>
          <a:blip r:embed="rId2">
            <a:alphaModFix amt="42000"/>
          </a:blip>
          <a:stretch>
            <a:fillRect/>
          </a:stretch>
        </p:blipFill>
        <p:spPr>
          <a:xfrm>
            <a:off x="0" y="0"/>
            <a:ext cx="9144000" cy="5143492"/>
          </a:xfrm>
          <a:prstGeom prst="rect">
            <a:avLst/>
          </a:prstGeom>
          <a:noFill/>
          <a:ln>
            <a:noFill/>
          </a:ln>
        </p:spPr>
      </p:pic>
      <p:sp>
        <p:nvSpPr>
          <p:cNvPr id="82" name="Google Shape;82;p7"/>
          <p:cNvSpPr txBox="1">
            <a:spLocks noGrp="1"/>
          </p:cNvSpPr>
          <p:nvPr>
            <p:ph type="body" idx="1"/>
          </p:nvPr>
        </p:nvSpPr>
        <p:spPr>
          <a:xfrm>
            <a:off x="734100" y="1310925"/>
            <a:ext cx="4051800" cy="2954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6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83" name="Google Shape;83;p7"/>
          <p:cNvSpPr txBox="1">
            <a:spLocks noGrp="1"/>
          </p:cNvSpPr>
          <p:nvPr>
            <p:ph type="title"/>
          </p:nvPr>
        </p:nvSpPr>
        <p:spPr>
          <a:xfrm>
            <a:off x="720000" y="445025"/>
            <a:ext cx="4466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4" name="Google Shape;84;p7"/>
          <p:cNvSpPr/>
          <p:nvPr/>
        </p:nvSpPr>
        <p:spPr>
          <a:xfrm>
            <a:off x="-211050" y="-90025"/>
            <a:ext cx="2792575" cy="2171700"/>
          </a:xfrm>
          <a:custGeom>
            <a:avLst/>
            <a:gdLst/>
            <a:ahLst/>
            <a:cxnLst/>
            <a:rect l="l" t="t" r="r" b="b"/>
            <a:pathLst>
              <a:path w="111703" h="86868" extrusionOk="0">
                <a:moveTo>
                  <a:pt x="110744" y="0"/>
                </a:moveTo>
                <a:cubicBezTo>
                  <a:pt x="115133" y="7681"/>
                  <a:pt x="102684" y="22156"/>
                  <a:pt x="93980" y="20574"/>
                </a:cubicBezTo>
                <a:cubicBezTo>
                  <a:pt x="85818" y="19090"/>
                  <a:pt x="77985" y="12851"/>
                  <a:pt x="69850" y="14478"/>
                </a:cubicBezTo>
                <a:cubicBezTo>
                  <a:pt x="64428" y="15562"/>
                  <a:pt x="60379" y="21196"/>
                  <a:pt x="54864" y="21590"/>
                </a:cubicBezTo>
                <a:cubicBezTo>
                  <a:pt x="47003" y="22152"/>
                  <a:pt x="37925" y="18429"/>
                  <a:pt x="31242" y="22606"/>
                </a:cubicBezTo>
                <a:cubicBezTo>
                  <a:pt x="24975" y="26523"/>
                  <a:pt x="33755" y="37351"/>
                  <a:pt x="33020" y="44704"/>
                </a:cubicBezTo>
                <a:cubicBezTo>
                  <a:pt x="32153" y="53373"/>
                  <a:pt x="16657" y="52466"/>
                  <a:pt x="11430" y="59436"/>
                </a:cubicBezTo>
                <a:cubicBezTo>
                  <a:pt x="8533" y="63299"/>
                  <a:pt x="11455" y="69115"/>
                  <a:pt x="10922" y="73914"/>
                </a:cubicBezTo>
                <a:cubicBezTo>
                  <a:pt x="10357" y="79002"/>
                  <a:pt x="7253" y="85372"/>
                  <a:pt x="2286" y="86614"/>
                </a:cubicBezTo>
                <a:cubicBezTo>
                  <a:pt x="1542" y="86800"/>
                  <a:pt x="767" y="86868"/>
                  <a:pt x="0" y="86868"/>
                </a:cubicBezTo>
              </a:path>
            </a:pathLst>
          </a:custGeom>
          <a:noFill/>
          <a:ln w="28575" cap="flat" cmpd="sng">
            <a:solidFill>
              <a:schemeClr val="accent3"/>
            </a:solidFill>
            <a:prstDash val="solid"/>
            <a:round/>
            <a:headEnd type="none" w="med" len="med"/>
            <a:tailEnd type="none" w="med" len="med"/>
          </a:ln>
        </p:spPr>
      </p:sp>
      <p:sp>
        <p:nvSpPr>
          <p:cNvPr id="85" name="Google Shape;85;p7"/>
          <p:cNvSpPr/>
          <p:nvPr/>
        </p:nvSpPr>
        <p:spPr>
          <a:xfrm>
            <a:off x="-376150" y="-267825"/>
            <a:ext cx="2792575" cy="2171700"/>
          </a:xfrm>
          <a:custGeom>
            <a:avLst/>
            <a:gdLst/>
            <a:ahLst/>
            <a:cxnLst/>
            <a:rect l="l" t="t" r="r" b="b"/>
            <a:pathLst>
              <a:path w="111703" h="86868" extrusionOk="0">
                <a:moveTo>
                  <a:pt x="110744" y="0"/>
                </a:moveTo>
                <a:cubicBezTo>
                  <a:pt x="115133" y="7681"/>
                  <a:pt x="102684" y="22156"/>
                  <a:pt x="93980" y="20574"/>
                </a:cubicBezTo>
                <a:cubicBezTo>
                  <a:pt x="85818" y="19090"/>
                  <a:pt x="77985" y="12851"/>
                  <a:pt x="69850" y="14478"/>
                </a:cubicBezTo>
                <a:cubicBezTo>
                  <a:pt x="64428" y="15562"/>
                  <a:pt x="60379" y="21196"/>
                  <a:pt x="54864" y="21590"/>
                </a:cubicBezTo>
                <a:cubicBezTo>
                  <a:pt x="47003" y="22152"/>
                  <a:pt x="37925" y="18429"/>
                  <a:pt x="31242" y="22606"/>
                </a:cubicBezTo>
                <a:cubicBezTo>
                  <a:pt x="24975" y="26523"/>
                  <a:pt x="33755" y="37351"/>
                  <a:pt x="33020" y="44704"/>
                </a:cubicBezTo>
                <a:cubicBezTo>
                  <a:pt x="32153" y="53373"/>
                  <a:pt x="16657" y="52466"/>
                  <a:pt x="11430" y="59436"/>
                </a:cubicBezTo>
                <a:cubicBezTo>
                  <a:pt x="8533" y="63299"/>
                  <a:pt x="11455" y="69115"/>
                  <a:pt x="10922" y="73914"/>
                </a:cubicBezTo>
                <a:cubicBezTo>
                  <a:pt x="10357" y="79002"/>
                  <a:pt x="7253" y="85372"/>
                  <a:pt x="2286" y="86614"/>
                </a:cubicBezTo>
                <a:cubicBezTo>
                  <a:pt x="1542" y="86800"/>
                  <a:pt x="767" y="86868"/>
                  <a:pt x="0" y="86868"/>
                </a:cubicBezTo>
              </a:path>
            </a:pathLst>
          </a:custGeom>
          <a:noFill/>
          <a:ln w="19050" cap="flat" cmpd="sng">
            <a:solidFill>
              <a:schemeClr val="accent3"/>
            </a:solidFill>
            <a:prstDash val="solid"/>
            <a:round/>
            <a:headEnd type="none" w="med" len="med"/>
            <a:tailEnd type="none" w="med" len="med"/>
          </a:ln>
        </p:spPr>
      </p:sp>
      <p:sp>
        <p:nvSpPr>
          <p:cNvPr id="86" name="Google Shape;86;p7"/>
          <p:cNvSpPr/>
          <p:nvPr/>
        </p:nvSpPr>
        <p:spPr>
          <a:xfrm>
            <a:off x="-560300" y="-451975"/>
            <a:ext cx="2792575" cy="2171700"/>
          </a:xfrm>
          <a:custGeom>
            <a:avLst/>
            <a:gdLst/>
            <a:ahLst/>
            <a:cxnLst/>
            <a:rect l="l" t="t" r="r" b="b"/>
            <a:pathLst>
              <a:path w="111703" h="86868" extrusionOk="0">
                <a:moveTo>
                  <a:pt x="110744" y="0"/>
                </a:moveTo>
                <a:cubicBezTo>
                  <a:pt x="115133" y="7681"/>
                  <a:pt x="102684" y="22156"/>
                  <a:pt x="93980" y="20574"/>
                </a:cubicBezTo>
                <a:cubicBezTo>
                  <a:pt x="85818" y="19090"/>
                  <a:pt x="77985" y="12851"/>
                  <a:pt x="69850" y="14478"/>
                </a:cubicBezTo>
                <a:cubicBezTo>
                  <a:pt x="64428" y="15562"/>
                  <a:pt x="60379" y="21196"/>
                  <a:pt x="54864" y="21590"/>
                </a:cubicBezTo>
                <a:cubicBezTo>
                  <a:pt x="47003" y="22152"/>
                  <a:pt x="37925" y="18429"/>
                  <a:pt x="31242" y="22606"/>
                </a:cubicBezTo>
                <a:cubicBezTo>
                  <a:pt x="24975" y="26523"/>
                  <a:pt x="33755" y="37351"/>
                  <a:pt x="33020" y="44704"/>
                </a:cubicBezTo>
                <a:cubicBezTo>
                  <a:pt x="32153" y="53373"/>
                  <a:pt x="16657" y="52466"/>
                  <a:pt x="11430" y="59436"/>
                </a:cubicBezTo>
                <a:cubicBezTo>
                  <a:pt x="8533" y="63299"/>
                  <a:pt x="11455" y="69115"/>
                  <a:pt x="10922" y="73914"/>
                </a:cubicBezTo>
                <a:cubicBezTo>
                  <a:pt x="10357" y="79002"/>
                  <a:pt x="7253" y="85372"/>
                  <a:pt x="2286" y="86614"/>
                </a:cubicBezTo>
                <a:cubicBezTo>
                  <a:pt x="1542" y="86800"/>
                  <a:pt x="767" y="86868"/>
                  <a:pt x="0" y="86868"/>
                </a:cubicBezTo>
              </a:path>
            </a:pathLst>
          </a:custGeom>
          <a:noFill/>
          <a:ln w="9525" cap="flat" cmpd="sng">
            <a:solidFill>
              <a:schemeClr val="accent3"/>
            </a:solidFill>
            <a:prstDash val="solid"/>
            <a:round/>
            <a:headEnd type="none" w="med" len="med"/>
            <a:tailEnd type="none" w="med" len="med"/>
          </a:ln>
        </p:spPr>
      </p:sp>
      <p:grpSp>
        <p:nvGrpSpPr>
          <p:cNvPr id="87" name="Google Shape;87;p7"/>
          <p:cNvGrpSpPr/>
          <p:nvPr/>
        </p:nvGrpSpPr>
        <p:grpSpPr>
          <a:xfrm>
            <a:off x="583425" y="-63500"/>
            <a:ext cx="8576750" cy="5229700"/>
            <a:chOff x="583425" y="-63500"/>
            <a:chExt cx="8576750" cy="5229700"/>
          </a:xfrm>
        </p:grpSpPr>
        <p:sp>
          <p:nvSpPr>
            <p:cNvPr id="88" name="Google Shape;88;p7"/>
            <p:cNvSpPr/>
            <p:nvPr/>
          </p:nvSpPr>
          <p:spPr>
            <a:xfrm>
              <a:off x="583425" y="414700"/>
              <a:ext cx="8576750" cy="4751500"/>
            </a:xfrm>
            <a:custGeom>
              <a:avLst/>
              <a:gdLst/>
              <a:ahLst/>
              <a:cxnLst/>
              <a:rect l="l" t="t" r="r" b="b"/>
              <a:pathLst>
                <a:path w="343070" h="190060" extrusionOk="0">
                  <a:moveTo>
                    <a:pt x="264110" y="0"/>
                  </a:moveTo>
                  <a:lnTo>
                    <a:pt x="146720" y="91571"/>
                  </a:lnTo>
                  <a:lnTo>
                    <a:pt x="0" y="190060"/>
                  </a:lnTo>
                  <a:lnTo>
                    <a:pt x="343070" y="190060"/>
                  </a:lnTo>
                  <a:lnTo>
                    <a:pt x="343044" y="63397"/>
                  </a:lnTo>
                  <a:lnTo>
                    <a:pt x="279845" y="382"/>
                  </a:lnTo>
                  <a:close/>
                </a:path>
              </a:pathLst>
            </a:custGeom>
            <a:gradFill>
              <a:gsLst>
                <a:gs pos="0">
                  <a:schemeClr val="dk2"/>
                </a:gs>
                <a:gs pos="100000">
                  <a:schemeClr val="lt1"/>
                </a:gs>
              </a:gsLst>
              <a:lin ang="5400012" scaled="0"/>
            </a:gradFill>
            <a:ln>
              <a:noFill/>
            </a:ln>
          </p:spPr>
        </p:sp>
        <p:grpSp>
          <p:nvGrpSpPr>
            <p:cNvPr id="89" name="Google Shape;89;p7"/>
            <p:cNvGrpSpPr/>
            <p:nvPr/>
          </p:nvGrpSpPr>
          <p:grpSpPr>
            <a:xfrm>
              <a:off x="7181277" y="-63500"/>
              <a:ext cx="412615" cy="501202"/>
              <a:chOff x="7181277" y="-63500"/>
              <a:chExt cx="412615" cy="501202"/>
            </a:xfrm>
          </p:grpSpPr>
          <p:sp>
            <p:nvSpPr>
              <p:cNvPr id="90" name="Google Shape;90;p7"/>
              <p:cNvSpPr/>
              <p:nvPr/>
            </p:nvSpPr>
            <p:spPr>
              <a:xfrm flipH="1">
                <a:off x="7181277" y="211949"/>
                <a:ext cx="412615" cy="225753"/>
              </a:xfrm>
              <a:custGeom>
                <a:avLst/>
                <a:gdLst/>
                <a:ahLst/>
                <a:cxnLst/>
                <a:rect l="l" t="t" r="r" b="b"/>
                <a:pathLst>
                  <a:path w="9341" h="5111" extrusionOk="0">
                    <a:moveTo>
                      <a:pt x="3631" y="1"/>
                    </a:moveTo>
                    <a:lnTo>
                      <a:pt x="3631" y="1172"/>
                    </a:lnTo>
                    <a:lnTo>
                      <a:pt x="0" y="5110"/>
                    </a:lnTo>
                    <a:lnTo>
                      <a:pt x="9340" y="4686"/>
                    </a:lnTo>
                    <a:lnTo>
                      <a:pt x="4670" y="1172"/>
                    </a:lnTo>
                    <a:lnTo>
                      <a:pt x="4670"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7"/>
              <p:cNvSpPr/>
              <p:nvPr/>
            </p:nvSpPr>
            <p:spPr>
              <a:xfrm flipH="1">
                <a:off x="7413452" y="-63500"/>
                <a:ext cx="1325" cy="276813"/>
              </a:xfrm>
              <a:custGeom>
                <a:avLst/>
                <a:gdLst/>
                <a:ahLst/>
                <a:cxnLst/>
                <a:rect l="l" t="t" r="r" b="b"/>
                <a:pathLst>
                  <a:path w="30" h="6267" extrusionOk="0">
                    <a:moveTo>
                      <a:pt x="15" y="0"/>
                    </a:moveTo>
                    <a:cubicBezTo>
                      <a:pt x="0" y="0"/>
                      <a:pt x="0" y="1391"/>
                      <a:pt x="0" y="3133"/>
                    </a:cubicBezTo>
                    <a:cubicBezTo>
                      <a:pt x="0" y="4875"/>
                      <a:pt x="0" y="6266"/>
                      <a:pt x="15" y="6266"/>
                    </a:cubicBezTo>
                    <a:cubicBezTo>
                      <a:pt x="29" y="6266"/>
                      <a:pt x="29" y="4846"/>
                      <a:pt x="29" y="3133"/>
                    </a:cubicBezTo>
                    <a:cubicBezTo>
                      <a:pt x="29" y="1391"/>
                      <a:pt x="29" y="0"/>
                      <a:pt x="15"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5"/>
        <p:cNvGrpSpPr/>
        <p:nvPr/>
      </p:nvGrpSpPr>
      <p:grpSpPr>
        <a:xfrm>
          <a:off x="0" y="0"/>
          <a:ext cx="0" cy="0"/>
          <a:chOff x="0" y="0"/>
          <a:chExt cx="0" cy="0"/>
        </a:xfrm>
      </p:grpSpPr>
      <p:pic>
        <p:nvPicPr>
          <p:cNvPr id="106" name="Google Shape;106;p9"/>
          <p:cNvPicPr preferRelativeResize="0"/>
          <p:nvPr/>
        </p:nvPicPr>
        <p:blipFill>
          <a:blip r:embed="rId2">
            <a:alphaModFix amt="42000"/>
          </a:blip>
          <a:stretch>
            <a:fillRect/>
          </a:stretch>
        </p:blipFill>
        <p:spPr>
          <a:xfrm>
            <a:off x="0" y="0"/>
            <a:ext cx="9144000" cy="5143492"/>
          </a:xfrm>
          <a:prstGeom prst="rect">
            <a:avLst/>
          </a:prstGeom>
          <a:noFill/>
          <a:ln>
            <a:noFill/>
          </a:ln>
        </p:spPr>
      </p:pic>
      <p:sp>
        <p:nvSpPr>
          <p:cNvPr id="107" name="Google Shape;107;p9"/>
          <p:cNvSpPr/>
          <p:nvPr/>
        </p:nvSpPr>
        <p:spPr>
          <a:xfrm>
            <a:off x="1410921" y="686958"/>
            <a:ext cx="6310240" cy="3982651"/>
          </a:xfrm>
          <a:custGeom>
            <a:avLst/>
            <a:gdLst/>
            <a:ahLst/>
            <a:cxnLst/>
            <a:rect l="l" t="t" r="r" b="b"/>
            <a:pathLst>
              <a:path w="27540" h="17382" extrusionOk="0">
                <a:moveTo>
                  <a:pt x="0" y="0"/>
                </a:moveTo>
                <a:lnTo>
                  <a:pt x="0" y="17382"/>
                </a:lnTo>
                <a:lnTo>
                  <a:pt x="27539" y="17382"/>
                </a:lnTo>
                <a:lnTo>
                  <a:pt x="27539" y="0"/>
                </a:lnTo>
                <a:close/>
              </a:path>
            </a:pathLst>
          </a:custGeom>
          <a:solidFill>
            <a:srgbClr val="FFA35A">
              <a:alpha val="22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9"/>
          <p:cNvSpPr/>
          <p:nvPr/>
        </p:nvSpPr>
        <p:spPr>
          <a:xfrm>
            <a:off x="1344701" y="633800"/>
            <a:ext cx="6488962" cy="222022"/>
          </a:xfrm>
          <a:custGeom>
            <a:avLst/>
            <a:gdLst/>
            <a:ahLst/>
            <a:cxnLst/>
            <a:rect l="l" t="t" r="r" b="b"/>
            <a:pathLst>
              <a:path w="28320" h="969" extrusionOk="0">
                <a:moveTo>
                  <a:pt x="28320" y="1"/>
                </a:moveTo>
                <a:lnTo>
                  <a:pt x="44" y="232"/>
                </a:lnTo>
                <a:lnTo>
                  <a:pt x="0" y="969"/>
                </a:lnTo>
                <a:lnTo>
                  <a:pt x="28320" y="680"/>
                </a:lnTo>
                <a:lnTo>
                  <a:pt x="283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9"/>
          <p:cNvSpPr/>
          <p:nvPr/>
        </p:nvSpPr>
        <p:spPr>
          <a:xfrm>
            <a:off x="4324370" y="4654752"/>
            <a:ext cx="182158" cy="169323"/>
          </a:xfrm>
          <a:custGeom>
            <a:avLst/>
            <a:gdLst/>
            <a:ahLst/>
            <a:cxnLst/>
            <a:rect l="l" t="t" r="r" b="b"/>
            <a:pathLst>
              <a:path w="795" h="739" extrusionOk="0">
                <a:moveTo>
                  <a:pt x="425" y="1"/>
                </a:moveTo>
                <a:cubicBezTo>
                  <a:pt x="395" y="1"/>
                  <a:pt x="376" y="7"/>
                  <a:pt x="376" y="7"/>
                </a:cubicBezTo>
                <a:cubicBezTo>
                  <a:pt x="376" y="7"/>
                  <a:pt x="405" y="7"/>
                  <a:pt x="448" y="22"/>
                </a:cubicBezTo>
                <a:cubicBezTo>
                  <a:pt x="506" y="36"/>
                  <a:pt x="578" y="79"/>
                  <a:pt x="636" y="152"/>
                </a:cubicBezTo>
                <a:cubicBezTo>
                  <a:pt x="679" y="224"/>
                  <a:pt x="737" y="325"/>
                  <a:pt x="723" y="441"/>
                </a:cubicBezTo>
                <a:cubicBezTo>
                  <a:pt x="708" y="542"/>
                  <a:pt x="592" y="643"/>
                  <a:pt x="477" y="672"/>
                </a:cubicBezTo>
                <a:cubicBezTo>
                  <a:pt x="446" y="682"/>
                  <a:pt x="415" y="686"/>
                  <a:pt x="385" y="686"/>
                </a:cubicBezTo>
                <a:cubicBezTo>
                  <a:pt x="284" y="686"/>
                  <a:pt x="189" y="637"/>
                  <a:pt x="145" y="571"/>
                </a:cubicBezTo>
                <a:cubicBezTo>
                  <a:pt x="87" y="469"/>
                  <a:pt x="87" y="368"/>
                  <a:pt x="116" y="282"/>
                </a:cubicBezTo>
                <a:cubicBezTo>
                  <a:pt x="130" y="180"/>
                  <a:pt x="173" y="137"/>
                  <a:pt x="217" y="94"/>
                </a:cubicBezTo>
                <a:cubicBezTo>
                  <a:pt x="275" y="65"/>
                  <a:pt x="289" y="36"/>
                  <a:pt x="289" y="36"/>
                </a:cubicBezTo>
                <a:lnTo>
                  <a:pt x="289" y="36"/>
                </a:lnTo>
                <a:cubicBezTo>
                  <a:pt x="289" y="36"/>
                  <a:pt x="260" y="36"/>
                  <a:pt x="173" y="65"/>
                </a:cubicBezTo>
                <a:cubicBezTo>
                  <a:pt x="130" y="79"/>
                  <a:pt x="72" y="152"/>
                  <a:pt x="29" y="238"/>
                </a:cubicBezTo>
                <a:cubicBezTo>
                  <a:pt x="0" y="325"/>
                  <a:pt x="0" y="455"/>
                  <a:pt x="72" y="585"/>
                </a:cubicBezTo>
                <a:cubicBezTo>
                  <a:pt x="130" y="690"/>
                  <a:pt x="263" y="738"/>
                  <a:pt x="388" y="738"/>
                </a:cubicBezTo>
                <a:cubicBezTo>
                  <a:pt x="419" y="738"/>
                  <a:pt x="449" y="735"/>
                  <a:pt x="477" y="730"/>
                </a:cubicBezTo>
                <a:cubicBezTo>
                  <a:pt x="636" y="715"/>
                  <a:pt x="766" y="585"/>
                  <a:pt x="780" y="441"/>
                </a:cubicBezTo>
                <a:cubicBezTo>
                  <a:pt x="795" y="310"/>
                  <a:pt x="737" y="180"/>
                  <a:pt x="665" y="108"/>
                </a:cubicBezTo>
                <a:cubicBezTo>
                  <a:pt x="592" y="36"/>
                  <a:pt x="520" y="7"/>
                  <a:pt x="477" y="7"/>
                </a:cubicBezTo>
                <a:cubicBezTo>
                  <a:pt x="458" y="2"/>
                  <a:pt x="440" y="1"/>
                  <a:pt x="4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9"/>
          <p:cNvSpPr txBox="1">
            <a:spLocks noGrp="1"/>
          </p:cNvSpPr>
          <p:nvPr>
            <p:ph type="title"/>
          </p:nvPr>
        </p:nvSpPr>
        <p:spPr>
          <a:xfrm>
            <a:off x="2124450" y="1089825"/>
            <a:ext cx="4895100" cy="1579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200"/>
              <a:buNone/>
              <a:defRPr sz="48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 name="Google Shape;111;p9"/>
          <p:cNvSpPr txBox="1">
            <a:spLocks noGrp="1"/>
          </p:cNvSpPr>
          <p:nvPr>
            <p:ph type="subTitle" idx="1"/>
          </p:nvPr>
        </p:nvSpPr>
        <p:spPr>
          <a:xfrm>
            <a:off x="2368500" y="2835675"/>
            <a:ext cx="4407000" cy="121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9"/>
          <p:cNvSpPr/>
          <p:nvPr/>
        </p:nvSpPr>
        <p:spPr>
          <a:xfrm>
            <a:off x="-174158" y="-51793"/>
            <a:ext cx="3087471" cy="2401032"/>
          </a:xfrm>
          <a:custGeom>
            <a:avLst/>
            <a:gdLst/>
            <a:ahLst/>
            <a:cxnLst/>
            <a:rect l="l" t="t" r="r" b="b"/>
            <a:pathLst>
              <a:path w="111703" h="86868" extrusionOk="0">
                <a:moveTo>
                  <a:pt x="110744" y="0"/>
                </a:moveTo>
                <a:cubicBezTo>
                  <a:pt x="115133" y="7681"/>
                  <a:pt x="102684" y="22156"/>
                  <a:pt x="93980" y="20574"/>
                </a:cubicBezTo>
                <a:cubicBezTo>
                  <a:pt x="85818" y="19090"/>
                  <a:pt x="77985" y="12851"/>
                  <a:pt x="69850" y="14478"/>
                </a:cubicBezTo>
                <a:cubicBezTo>
                  <a:pt x="64428" y="15562"/>
                  <a:pt x="60379" y="21196"/>
                  <a:pt x="54864" y="21590"/>
                </a:cubicBezTo>
                <a:cubicBezTo>
                  <a:pt x="47003" y="22152"/>
                  <a:pt x="37925" y="18429"/>
                  <a:pt x="31242" y="22606"/>
                </a:cubicBezTo>
                <a:cubicBezTo>
                  <a:pt x="24975" y="26523"/>
                  <a:pt x="33755" y="37351"/>
                  <a:pt x="33020" y="44704"/>
                </a:cubicBezTo>
                <a:cubicBezTo>
                  <a:pt x="32153" y="53373"/>
                  <a:pt x="16657" y="52466"/>
                  <a:pt x="11430" y="59436"/>
                </a:cubicBezTo>
                <a:cubicBezTo>
                  <a:pt x="8533" y="63299"/>
                  <a:pt x="11455" y="69115"/>
                  <a:pt x="10922" y="73914"/>
                </a:cubicBezTo>
                <a:cubicBezTo>
                  <a:pt x="10357" y="79002"/>
                  <a:pt x="7253" y="85372"/>
                  <a:pt x="2286" y="86614"/>
                </a:cubicBezTo>
                <a:cubicBezTo>
                  <a:pt x="1542" y="86800"/>
                  <a:pt x="767" y="86868"/>
                  <a:pt x="0" y="86868"/>
                </a:cubicBezTo>
              </a:path>
            </a:pathLst>
          </a:custGeom>
          <a:noFill/>
          <a:ln w="28575" cap="flat" cmpd="sng">
            <a:solidFill>
              <a:schemeClr val="accent3"/>
            </a:solidFill>
            <a:prstDash val="solid"/>
            <a:round/>
            <a:headEnd type="none" w="med" len="med"/>
            <a:tailEnd type="none" w="med" len="med"/>
          </a:ln>
        </p:spPr>
      </p:sp>
      <p:sp>
        <p:nvSpPr>
          <p:cNvPr id="113" name="Google Shape;113;p9"/>
          <p:cNvSpPr/>
          <p:nvPr/>
        </p:nvSpPr>
        <p:spPr>
          <a:xfrm>
            <a:off x="-356698" y="-248374"/>
            <a:ext cx="3087471" cy="2401032"/>
          </a:xfrm>
          <a:custGeom>
            <a:avLst/>
            <a:gdLst/>
            <a:ahLst/>
            <a:cxnLst/>
            <a:rect l="l" t="t" r="r" b="b"/>
            <a:pathLst>
              <a:path w="111703" h="86868" extrusionOk="0">
                <a:moveTo>
                  <a:pt x="110744" y="0"/>
                </a:moveTo>
                <a:cubicBezTo>
                  <a:pt x="115133" y="7681"/>
                  <a:pt x="102684" y="22156"/>
                  <a:pt x="93980" y="20574"/>
                </a:cubicBezTo>
                <a:cubicBezTo>
                  <a:pt x="85818" y="19090"/>
                  <a:pt x="77985" y="12851"/>
                  <a:pt x="69850" y="14478"/>
                </a:cubicBezTo>
                <a:cubicBezTo>
                  <a:pt x="64428" y="15562"/>
                  <a:pt x="60379" y="21196"/>
                  <a:pt x="54864" y="21590"/>
                </a:cubicBezTo>
                <a:cubicBezTo>
                  <a:pt x="47003" y="22152"/>
                  <a:pt x="37925" y="18429"/>
                  <a:pt x="31242" y="22606"/>
                </a:cubicBezTo>
                <a:cubicBezTo>
                  <a:pt x="24975" y="26523"/>
                  <a:pt x="33755" y="37351"/>
                  <a:pt x="33020" y="44704"/>
                </a:cubicBezTo>
                <a:cubicBezTo>
                  <a:pt x="32153" y="53373"/>
                  <a:pt x="16657" y="52466"/>
                  <a:pt x="11430" y="59436"/>
                </a:cubicBezTo>
                <a:cubicBezTo>
                  <a:pt x="8533" y="63299"/>
                  <a:pt x="11455" y="69115"/>
                  <a:pt x="10922" y="73914"/>
                </a:cubicBezTo>
                <a:cubicBezTo>
                  <a:pt x="10357" y="79002"/>
                  <a:pt x="7253" y="85372"/>
                  <a:pt x="2286" y="86614"/>
                </a:cubicBezTo>
                <a:cubicBezTo>
                  <a:pt x="1542" y="86800"/>
                  <a:pt x="767" y="86868"/>
                  <a:pt x="0" y="86868"/>
                </a:cubicBezTo>
              </a:path>
            </a:pathLst>
          </a:custGeom>
          <a:noFill/>
          <a:ln w="19050" cap="flat" cmpd="sng">
            <a:solidFill>
              <a:schemeClr val="accent3"/>
            </a:solidFill>
            <a:prstDash val="solid"/>
            <a:round/>
            <a:headEnd type="none" w="med" len="med"/>
            <a:tailEnd type="none" w="med" len="med"/>
          </a:ln>
        </p:spPr>
      </p:sp>
      <p:sp>
        <p:nvSpPr>
          <p:cNvPr id="114" name="Google Shape;114;p9"/>
          <p:cNvSpPr/>
          <p:nvPr/>
        </p:nvSpPr>
        <p:spPr>
          <a:xfrm>
            <a:off x="-560300" y="-451975"/>
            <a:ext cx="3087471" cy="2401032"/>
          </a:xfrm>
          <a:custGeom>
            <a:avLst/>
            <a:gdLst/>
            <a:ahLst/>
            <a:cxnLst/>
            <a:rect l="l" t="t" r="r" b="b"/>
            <a:pathLst>
              <a:path w="111703" h="86868" extrusionOk="0">
                <a:moveTo>
                  <a:pt x="110744" y="0"/>
                </a:moveTo>
                <a:cubicBezTo>
                  <a:pt x="115133" y="7681"/>
                  <a:pt x="102684" y="22156"/>
                  <a:pt x="93980" y="20574"/>
                </a:cubicBezTo>
                <a:cubicBezTo>
                  <a:pt x="85818" y="19090"/>
                  <a:pt x="77985" y="12851"/>
                  <a:pt x="69850" y="14478"/>
                </a:cubicBezTo>
                <a:cubicBezTo>
                  <a:pt x="64428" y="15562"/>
                  <a:pt x="60379" y="21196"/>
                  <a:pt x="54864" y="21590"/>
                </a:cubicBezTo>
                <a:cubicBezTo>
                  <a:pt x="47003" y="22152"/>
                  <a:pt x="37925" y="18429"/>
                  <a:pt x="31242" y="22606"/>
                </a:cubicBezTo>
                <a:cubicBezTo>
                  <a:pt x="24975" y="26523"/>
                  <a:pt x="33755" y="37351"/>
                  <a:pt x="33020" y="44704"/>
                </a:cubicBezTo>
                <a:cubicBezTo>
                  <a:pt x="32153" y="53373"/>
                  <a:pt x="16657" y="52466"/>
                  <a:pt x="11430" y="59436"/>
                </a:cubicBezTo>
                <a:cubicBezTo>
                  <a:pt x="8533" y="63299"/>
                  <a:pt x="11455" y="69115"/>
                  <a:pt x="10922" y="73914"/>
                </a:cubicBezTo>
                <a:cubicBezTo>
                  <a:pt x="10357" y="79002"/>
                  <a:pt x="7253" y="85372"/>
                  <a:pt x="2286" y="86614"/>
                </a:cubicBezTo>
                <a:cubicBezTo>
                  <a:pt x="1542" y="86800"/>
                  <a:pt x="767" y="86868"/>
                  <a:pt x="0" y="86868"/>
                </a:cubicBezTo>
              </a:path>
            </a:pathLst>
          </a:custGeom>
          <a:noFill/>
          <a:ln w="9525" cap="flat" cmpd="sng">
            <a:solidFill>
              <a:schemeClr val="accent3"/>
            </a:solidFill>
            <a:prstDash val="solid"/>
            <a:round/>
            <a:headEnd type="none" w="med" len="med"/>
            <a:tailEnd type="none" w="med" len="med"/>
          </a:ln>
        </p:spPr>
      </p:sp>
      <p:sp>
        <p:nvSpPr>
          <p:cNvPr id="115" name="Google Shape;115;p9"/>
          <p:cNvSpPr/>
          <p:nvPr/>
        </p:nvSpPr>
        <p:spPr>
          <a:xfrm flipH="1">
            <a:off x="6332275" y="-51793"/>
            <a:ext cx="3087471" cy="2401032"/>
          </a:xfrm>
          <a:custGeom>
            <a:avLst/>
            <a:gdLst/>
            <a:ahLst/>
            <a:cxnLst/>
            <a:rect l="l" t="t" r="r" b="b"/>
            <a:pathLst>
              <a:path w="111703" h="86868" extrusionOk="0">
                <a:moveTo>
                  <a:pt x="110744" y="0"/>
                </a:moveTo>
                <a:cubicBezTo>
                  <a:pt x="115133" y="7681"/>
                  <a:pt x="102684" y="22156"/>
                  <a:pt x="93980" y="20574"/>
                </a:cubicBezTo>
                <a:cubicBezTo>
                  <a:pt x="85818" y="19090"/>
                  <a:pt x="77985" y="12851"/>
                  <a:pt x="69850" y="14478"/>
                </a:cubicBezTo>
                <a:cubicBezTo>
                  <a:pt x="64428" y="15562"/>
                  <a:pt x="60379" y="21196"/>
                  <a:pt x="54864" y="21590"/>
                </a:cubicBezTo>
                <a:cubicBezTo>
                  <a:pt x="47003" y="22152"/>
                  <a:pt x="37925" y="18429"/>
                  <a:pt x="31242" y="22606"/>
                </a:cubicBezTo>
                <a:cubicBezTo>
                  <a:pt x="24975" y="26523"/>
                  <a:pt x="33755" y="37351"/>
                  <a:pt x="33020" y="44704"/>
                </a:cubicBezTo>
                <a:cubicBezTo>
                  <a:pt x="32153" y="53373"/>
                  <a:pt x="16657" y="52466"/>
                  <a:pt x="11430" y="59436"/>
                </a:cubicBezTo>
                <a:cubicBezTo>
                  <a:pt x="8533" y="63299"/>
                  <a:pt x="11455" y="69115"/>
                  <a:pt x="10922" y="73914"/>
                </a:cubicBezTo>
                <a:cubicBezTo>
                  <a:pt x="10357" y="79002"/>
                  <a:pt x="7253" y="85372"/>
                  <a:pt x="2286" y="86614"/>
                </a:cubicBezTo>
                <a:cubicBezTo>
                  <a:pt x="1542" y="86800"/>
                  <a:pt x="767" y="86868"/>
                  <a:pt x="0" y="86868"/>
                </a:cubicBezTo>
              </a:path>
            </a:pathLst>
          </a:custGeom>
          <a:noFill/>
          <a:ln w="28575" cap="flat" cmpd="sng">
            <a:solidFill>
              <a:schemeClr val="accent3"/>
            </a:solidFill>
            <a:prstDash val="solid"/>
            <a:round/>
            <a:headEnd type="none" w="med" len="med"/>
            <a:tailEnd type="none" w="med" len="med"/>
          </a:ln>
        </p:spPr>
      </p:sp>
      <p:sp>
        <p:nvSpPr>
          <p:cNvPr id="116" name="Google Shape;116;p9"/>
          <p:cNvSpPr/>
          <p:nvPr/>
        </p:nvSpPr>
        <p:spPr>
          <a:xfrm flipH="1">
            <a:off x="6514815" y="-248374"/>
            <a:ext cx="3087471" cy="2401032"/>
          </a:xfrm>
          <a:custGeom>
            <a:avLst/>
            <a:gdLst/>
            <a:ahLst/>
            <a:cxnLst/>
            <a:rect l="l" t="t" r="r" b="b"/>
            <a:pathLst>
              <a:path w="111703" h="86868" extrusionOk="0">
                <a:moveTo>
                  <a:pt x="110744" y="0"/>
                </a:moveTo>
                <a:cubicBezTo>
                  <a:pt x="115133" y="7681"/>
                  <a:pt x="102684" y="22156"/>
                  <a:pt x="93980" y="20574"/>
                </a:cubicBezTo>
                <a:cubicBezTo>
                  <a:pt x="85818" y="19090"/>
                  <a:pt x="77985" y="12851"/>
                  <a:pt x="69850" y="14478"/>
                </a:cubicBezTo>
                <a:cubicBezTo>
                  <a:pt x="64428" y="15562"/>
                  <a:pt x="60379" y="21196"/>
                  <a:pt x="54864" y="21590"/>
                </a:cubicBezTo>
                <a:cubicBezTo>
                  <a:pt x="47003" y="22152"/>
                  <a:pt x="37925" y="18429"/>
                  <a:pt x="31242" y="22606"/>
                </a:cubicBezTo>
                <a:cubicBezTo>
                  <a:pt x="24975" y="26523"/>
                  <a:pt x="33755" y="37351"/>
                  <a:pt x="33020" y="44704"/>
                </a:cubicBezTo>
                <a:cubicBezTo>
                  <a:pt x="32153" y="53373"/>
                  <a:pt x="16657" y="52466"/>
                  <a:pt x="11430" y="59436"/>
                </a:cubicBezTo>
                <a:cubicBezTo>
                  <a:pt x="8533" y="63299"/>
                  <a:pt x="11455" y="69115"/>
                  <a:pt x="10922" y="73914"/>
                </a:cubicBezTo>
                <a:cubicBezTo>
                  <a:pt x="10357" y="79002"/>
                  <a:pt x="7253" y="85372"/>
                  <a:pt x="2286" y="86614"/>
                </a:cubicBezTo>
                <a:cubicBezTo>
                  <a:pt x="1542" y="86800"/>
                  <a:pt x="767" y="86868"/>
                  <a:pt x="0" y="86868"/>
                </a:cubicBezTo>
              </a:path>
            </a:pathLst>
          </a:custGeom>
          <a:noFill/>
          <a:ln w="19050" cap="flat" cmpd="sng">
            <a:solidFill>
              <a:schemeClr val="accent3"/>
            </a:solidFill>
            <a:prstDash val="solid"/>
            <a:round/>
            <a:headEnd type="none" w="med" len="med"/>
            <a:tailEnd type="none" w="med" len="med"/>
          </a:ln>
        </p:spPr>
      </p:sp>
      <p:sp>
        <p:nvSpPr>
          <p:cNvPr id="117" name="Google Shape;117;p9"/>
          <p:cNvSpPr/>
          <p:nvPr/>
        </p:nvSpPr>
        <p:spPr>
          <a:xfrm flipH="1">
            <a:off x="6718417" y="-451975"/>
            <a:ext cx="3087471" cy="2401032"/>
          </a:xfrm>
          <a:custGeom>
            <a:avLst/>
            <a:gdLst/>
            <a:ahLst/>
            <a:cxnLst/>
            <a:rect l="l" t="t" r="r" b="b"/>
            <a:pathLst>
              <a:path w="111703" h="86868" extrusionOk="0">
                <a:moveTo>
                  <a:pt x="110744" y="0"/>
                </a:moveTo>
                <a:cubicBezTo>
                  <a:pt x="115133" y="7681"/>
                  <a:pt x="102684" y="22156"/>
                  <a:pt x="93980" y="20574"/>
                </a:cubicBezTo>
                <a:cubicBezTo>
                  <a:pt x="85818" y="19090"/>
                  <a:pt x="77985" y="12851"/>
                  <a:pt x="69850" y="14478"/>
                </a:cubicBezTo>
                <a:cubicBezTo>
                  <a:pt x="64428" y="15562"/>
                  <a:pt x="60379" y="21196"/>
                  <a:pt x="54864" y="21590"/>
                </a:cubicBezTo>
                <a:cubicBezTo>
                  <a:pt x="47003" y="22152"/>
                  <a:pt x="37925" y="18429"/>
                  <a:pt x="31242" y="22606"/>
                </a:cubicBezTo>
                <a:cubicBezTo>
                  <a:pt x="24975" y="26523"/>
                  <a:pt x="33755" y="37351"/>
                  <a:pt x="33020" y="44704"/>
                </a:cubicBezTo>
                <a:cubicBezTo>
                  <a:pt x="32153" y="53373"/>
                  <a:pt x="16657" y="52466"/>
                  <a:pt x="11430" y="59436"/>
                </a:cubicBezTo>
                <a:cubicBezTo>
                  <a:pt x="8533" y="63299"/>
                  <a:pt x="11455" y="69115"/>
                  <a:pt x="10922" y="73914"/>
                </a:cubicBezTo>
                <a:cubicBezTo>
                  <a:pt x="10357" y="79002"/>
                  <a:pt x="7253" y="85372"/>
                  <a:pt x="2286" y="86614"/>
                </a:cubicBezTo>
                <a:cubicBezTo>
                  <a:pt x="1542" y="86800"/>
                  <a:pt x="767" y="86868"/>
                  <a:pt x="0" y="86868"/>
                </a:cubicBezTo>
              </a:path>
            </a:pathLst>
          </a:custGeom>
          <a:noFill/>
          <a:ln w="9525" cap="flat" cmpd="sng">
            <a:solidFill>
              <a:schemeClr val="accent3"/>
            </a:solidFill>
            <a:prstDash val="solid"/>
            <a:round/>
            <a:headEnd type="none" w="med" len="med"/>
            <a:tailEnd type="none" w="med" len="med"/>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29"/>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30"/>
        <p:cNvGrpSpPr/>
        <p:nvPr/>
      </p:nvGrpSpPr>
      <p:grpSpPr>
        <a:xfrm>
          <a:off x="0" y="0"/>
          <a:ext cx="0" cy="0"/>
          <a:chOff x="0" y="0"/>
          <a:chExt cx="0" cy="0"/>
        </a:xfrm>
      </p:grpSpPr>
      <p:pic>
        <p:nvPicPr>
          <p:cNvPr id="131" name="Google Shape;131;p13"/>
          <p:cNvPicPr preferRelativeResize="0"/>
          <p:nvPr/>
        </p:nvPicPr>
        <p:blipFill>
          <a:blip r:embed="rId2">
            <a:alphaModFix amt="42000"/>
          </a:blip>
          <a:stretch>
            <a:fillRect/>
          </a:stretch>
        </p:blipFill>
        <p:spPr>
          <a:xfrm>
            <a:off x="0" y="0"/>
            <a:ext cx="9144000" cy="5143492"/>
          </a:xfrm>
          <a:prstGeom prst="rect">
            <a:avLst/>
          </a:prstGeom>
          <a:noFill/>
          <a:ln>
            <a:noFill/>
          </a:ln>
        </p:spPr>
      </p:pic>
      <p:sp>
        <p:nvSpPr>
          <p:cNvPr id="132" name="Google Shape;132;p13"/>
          <p:cNvSpPr txBox="1">
            <a:spLocks noGrp="1"/>
          </p:cNvSpPr>
          <p:nvPr>
            <p:ph type="title" hasCustomPrompt="1"/>
          </p:nvPr>
        </p:nvSpPr>
        <p:spPr>
          <a:xfrm>
            <a:off x="4637175" y="3079750"/>
            <a:ext cx="933300" cy="864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None/>
              <a:defRPr sz="4100">
                <a:solidFill>
                  <a:schemeClr val="lt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33" name="Google Shape;133;p13"/>
          <p:cNvSpPr txBox="1">
            <a:spLocks noGrp="1"/>
          </p:cNvSpPr>
          <p:nvPr>
            <p:ph type="title" idx="2"/>
          </p:nvPr>
        </p:nvSpPr>
        <p:spPr>
          <a:xfrm>
            <a:off x="1200375" y="2061800"/>
            <a:ext cx="2276100" cy="544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Font typeface="Poppins"/>
              <a:buNone/>
              <a:defRPr sz="1400" b="0">
                <a:latin typeface="Karla"/>
                <a:ea typeface="Karla"/>
                <a:cs typeface="Karla"/>
                <a:sym typeface="Karla"/>
              </a:defRPr>
            </a:lvl1pPr>
            <a:lvl2pPr lvl="1"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2pPr>
            <a:lvl3pPr lvl="2"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3pPr>
            <a:lvl4pPr lvl="3"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4pPr>
            <a:lvl5pPr lvl="4"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5pPr>
            <a:lvl6pPr lvl="5"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6pPr>
            <a:lvl7pPr lvl="6"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7pPr>
            <a:lvl8pPr lvl="7"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8pPr>
            <a:lvl9pPr lvl="8"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9pPr>
          </a:lstStyle>
          <a:p>
            <a:endParaRPr/>
          </a:p>
        </p:txBody>
      </p:sp>
      <p:sp>
        <p:nvSpPr>
          <p:cNvPr id="134" name="Google Shape;134;p13"/>
          <p:cNvSpPr txBox="1">
            <a:spLocks noGrp="1"/>
          </p:cNvSpPr>
          <p:nvPr>
            <p:ph type="title" idx="3"/>
          </p:nvPr>
        </p:nvSpPr>
        <p:spPr>
          <a:xfrm>
            <a:off x="1208675" y="3713325"/>
            <a:ext cx="2276100" cy="544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Font typeface="Poppins"/>
              <a:buNone/>
              <a:defRPr sz="1400" b="0">
                <a:latin typeface="Karla"/>
                <a:ea typeface="Karla"/>
                <a:cs typeface="Karla"/>
                <a:sym typeface="Karla"/>
              </a:defRPr>
            </a:lvl1pPr>
            <a:lvl2pPr lvl="1"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2pPr>
            <a:lvl3pPr lvl="2"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3pPr>
            <a:lvl4pPr lvl="3"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4pPr>
            <a:lvl5pPr lvl="4"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5pPr>
            <a:lvl6pPr lvl="5"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6pPr>
            <a:lvl7pPr lvl="6"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7pPr>
            <a:lvl8pPr lvl="7"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8pPr>
            <a:lvl9pPr lvl="8"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9pPr>
          </a:lstStyle>
          <a:p>
            <a:endParaRPr/>
          </a:p>
        </p:txBody>
      </p:sp>
      <p:sp>
        <p:nvSpPr>
          <p:cNvPr id="135" name="Google Shape;135;p13"/>
          <p:cNvSpPr txBox="1">
            <a:spLocks noGrp="1"/>
          </p:cNvSpPr>
          <p:nvPr>
            <p:ph type="title" idx="4"/>
          </p:nvPr>
        </p:nvSpPr>
        <p:spPr>
          <a:xfrm>
            <a:off x="1037675" y="3026775"/>
            <a:ext cx="2447100" cy="765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36" name="Google Shape;136;p13"/>
          <p:cNvSpPr txBox="1">
            <a:spLocks noGrp="1"/>
          </p:cNvSpPr>
          <p:nvPr>
            <p:ph type="title" idx="5"/>
          </p:nvPr>
        </p:nvSpPr>
        <p:spPr>
          <a:xfrm>
            <a:off x="5657850" y="2061800"/>
            <a:ext cx="2276100" cy="544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Poppins"/>
              <a:buNone/>
              <a:defRPr sz="1400" b="0">
                <a:latin typeface="Karla"/>
                <a:ea typeface="Karla"/>
                <a:cs typeface="Karla"/>
                <a:sym typeface="Karla"/>
              </a:defRPr>
            </a:lvl1pPr>
            <a:lvl2pPr lvl="1"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2pPr>
            <a:lvl3pPr lvl="2"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3pPr>
            <a:lvl4pPr lvl="3"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4pPr>
            <a:lvl5pPr lvl="4"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5pPr>
            <a:lvl6pPr lvl="5"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6pPr>
            <a:lvl7pPr lvl="6"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7pPr>
            <a:lvl8pPr lvl="7"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8pPr>
            <a:lvl9pPr lvl="8"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9pPr>
          </a:lstStyle>
          <a:p>
            <a:endParaRPr/>
          </a:p>
        </p:txBody>
      </p:sp>
      <p:sp>
        <p:nvSpPr>
          <p:cNvPr id="137" name="Google Shape;137;p13"/>
          <p:cNvSpPr txBox="1">
            <a:spLocks noGrp="1"/>
          </p:cNvSpPr>
          <p:nvPr>
            <p:ph type="title" idx="6"/>
          </p:nvPr>
        </p:nvSpPr>
        <p:spPr>
          <a:xfrm>
            <a:off x="5679125" y="3713325"/>
            <a:ext cx="2276100" cy="544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Poppins"/>
              <a:buNone/>
              <a:defRPr sz="1400" b="0">
                <a:latin typeface="Karla"/>
                <a:ea typeface="Karla"/>
                <a:cs typeface="Karla"/>
                <a:sym typeface="Karla"/>
              </a:defRPr>
            </a:lvl1pPr>
            <a:lvl2pPr lvl="1"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2pPr>
            <a:lvl3pPr lvl="2"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3pPr>
            <a:lvl4pPr lvl="3"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4pPr>
            <a:lvl5pPr lvl="4"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5pPr>
            <a:lvl6pPr lvl="5"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6pPr>
            <a:lvl7pPr lvl="6"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7pPr>
            <a:lvl8pPr lvl="7"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8pPr>
            <a:lvl9pPr lvl="8"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9pPr>
          </a:lstStyle>
          <a:p>
            <a:endParaRPr/>
          </a:p>
        </p:txBody>
      </p:sp>
      <p:sp>
        <p:nvSpPr>
          <p:cNvPr id="138" name="Google Shape;138;p13"/>
          <p:cNvSpPr txBox="1">
            <a:spLocks noGrp="1"/>
          </p:cNvSpPr>
          <p:nvPr>
            <p:ph type="title" idx="7"/>
          </p:nvPr>
        </p:nvSpPr>
        <p:spPr>
          <a:xfrm>
            <a:off x="5660775" y="3336225"/>
            <a:ext cx="2430900" cy="417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8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39" name="Google Shape;139;p13"/>
          <p:cNvSpPr txBox="1">
            <a:spLocks noGrp="1"/>
          </p:cNvSpPr>
          <p:nvPr>
            <p:ph type="title" idx="8" hasCustomPrompt="1"/>
          </p:nvPr>
        </p:nvSpPr>
        <p:spPr>
          <a:xfrm>
            <a:off x="3581325" y="3079750"/>
            <a:ext cx="933300" cy="864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400"/>
              <a:buNone/>
              <a:defRPr sz="4100">
                <a:solidFill>
                  <a:schemeClr val="lt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40" name="Google Shape;140;p13"/>
          <p:cNvSpPr txBox="1">
            <a:spLocks noGrp="1"/>
          </p:cNvSpPr>
          <p:nvPr>
            <p:ph type="title" idx="9" hasCustomPrompt="1"/>
          </p:nvPr>
        </p:nvSpPr>
        <p:spPr>
          <a:xfrm>
            <a:off x="4637175" y="1443450"/>
            <a:ext cx="933300" cy="864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None/>
              <a:defRPr sz="4100">
                <a:solidFill>
                  <a:schemeClr val="lt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41" name="Google Shape;141;p13"/>
          <p:cNvSpPr txBox="1">
            <a:spLocks noGrp="1"/>
          </p:cNvSpPr>
          <p:nvPr>
            <p:ph type="title" idx="13" hasCustomPrompt="1"/>
          </p:nvPr>
        </p:nvSpPr>
        <p:spPr>
          <a:xfrm>
            <a:off x="3590169" y="1443450"/>
            <a:ext cx="933300" cy="864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400"/>
              <a:buNone/>
              <a:defRPr sz="4100">
                <a:solidFill>
                  <a:schemeClr val="lt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42" name="Google Shape;142;p13"/>
          <p:cNvSpPr txBox="1">
            <a:spLocks noGrp="1"/>
          </p:cNvSpPr>
          <p:nvPr>
            <p:ph type="title" idx="14"/>
          </p:nvPr>
        </p:nvSpPr>
        <p:spPr>
          <a:xfrm>
            <a:off x="720000" y="445025"/>
            <a:ext cx="7696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3" name="Google Shape;143;p13"/>
          <p:cNvSpPr txBox="1">
            <a:spLocks noGrp="1"/>
          </p:cNvSpPr>
          <p:nvPr>
            <p:ph type="title" idx="15"/>
          </p:nvPr>
        </p:nvSpPr>
        <p:spPr>
          <a:xfrm>
            <a:off x="1045775" y="1380925"/>
            <a:ext cx="2430900" cy="765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44" name="Google Shape;144;p13"/>
          <p:cNvSpPr txBox="1">
            <a:spLocks noGrp="1"/>
          </p:cNvSpPr>
          <p:nvPr>
            <p:ph type="title" idx="16"/>
          </p:nvPr>
        </p:nvSpPr>
        <p:spPr>
          <a:xfrm>
            <a:off x="5657850" y="1380925"/>
            <a:ext cx="2447100" cy="7659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8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45" name="Google Shape;145;p13"/>
          <p:cNvSpPr/>
          <p:nvPr/>
        </p:nvSpPr>
        <p:spPr>
          <a:xfrm rot="7937037">
            <a:off x="7881158" y="-1192855"/>
            <a:ext cx="1702433" cy="3461716"/>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3"/>
          <p:cNvSpPr/>
          <p:nvPr/>
        </p:nvSpPr>
        <p:spPr>
          <a:xfrm rot="7937037">
            <a:off x="8009108" y="-1423155"/>
            <a:ext cx="1702433" cy="3461716"/>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3"/>
          <p:cNvSpPr/>
          <p:nvPr/>
        </p:nvSpPr>
        <p:spPr>
          <a:xfrm rot="7937037">
            <a:off x="8174983" y="-1653455"/>
            <a:ext cx="1702433" cy="3461716"/>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3"/>
          <p:cNvSpPr/>
          <p:nvPr/>
        </p:nvSpPr>
        <p:spPr>
          <a:xfrm rot="5476894" flipH="1">
            <a:off x="433799" y="3212421"/>
            <a:ext cx="1347100" cy="3342388"/>
          </a:xfrm>
          <a:custGeom>
            <a:avLst/>
            <a:gdLst/>
            <a:ahLst/>
            <a:cxnLst/>
            <a:rect l="l" t="t" r="r" b="b"/>
            <a:pathLst>
              <a:path w="3529" h="8756" extrusionOk="0">
                <a:moveTo>
                  <a:pt x="601" y="1"/>
                </a:moveTo>
                <a:lnTo>
                  <a:pt x="572" y="235"/>
                </a:lnTo>
                <a:cubicBezTo>
                  <a:pt x="308" y="323"/>
                  <a:pt x="425" y="1245"/>
                  <a:pt x="440" y="2650"/>
                </a:cubicBezTo>
                <a:cubicBezTo>
                  <a:pt x="440" y="3353"/>
                  <a:pt x="425" y="4188"/>
                  <a:pt x="308" y="5095"/>
                </a:cubicBezTo>
                <a:cubicBezTo>
                  <a:pt x="264" y="5549"/>
                  <a:pt x="191" y="6017"/>
                  <a:pt x="74" y="6530"/>
                </a:cubicBezTo>
                <a:cubicBezTo>
                  <a:pt x="59" y="6676"/>
                  <a:pt x="15" y="6837"/>
                  <a:pt x="1" y="7072"/>
                </a:cubicBezTo>
                <a:cubicBezTo>
                  <a:pt x="1" y="7189"/>
                  <a:pt x="1" y="7320"/>
                  <a:pt x="15" y="7438"/>
                </a:cubicBezTo>
                <a:cubicBezTo>
                  <a:pt x="45" y="7584"/>
                  <a:pt x="89" y="7730"/>
                  <a:pt x="147" y="7862"/>
                </a:cubicBezTo>
                <a:cubicBezTo>
                  <a:pt x="279" y="8140"/>
                  <a:pt x="484" y="8418"/>
                  <a:pt x="850" y="8609"/>
                </a:cubicBezTo>
                <a:cubicBezTo>
                  <a:pt x="1026" y="8711"/>
                  <a:pt x="1245" y="8755"/>
                  <a:pt x="1465" y="8755"/>
                </a:cubicBezTo>
                <a:cubicBezTo>
                  <a:pt x="1684" y="8755"/>
                  <a:pt x="1875" y="8711"/>
                  <a:pt x="2036" y="8653"/>
                </a:cubicBezTo>
                <a:cubicBezTo>
                  <a:pt x="2358" y="8506"/>
                  <a:pt x="2548" y="8316"/>
                  <a:pt x="2694" y="8155"/>
                </a:cubicBezTo>
                <a:cubicBezTo>
                  <a:pt x="2724" y="8126"/>
                  <a:pt x="2768" y="8067"/>
                  <a:pt x="2797" y="8023"/>
                </a:cubicBezTo>
                <a:lnTo>
                  <a:pt x="2899" y="7906"/>
                </a:lnTo>
                <a:cubicBezTo>
                  <a:pt x="2943" y="7833"/>
                  <a:pt x="3002" y="7730"/>
                  <a:pt x="3046" y="7642"/>
                </a:cubicBezTo>
                <a:cubicBezTo>
                  <a:pt x="3221" y="7320"/>
                  <a:pt x="3339" y="6954"/>
                  <a:pt x="3412" y="6618"/>
                </a:cubicBezTo>
                <a:cubicBezTo>
                  <a:pt x="3529" y="5944"/>
                  <a:pt x="3456" y="5300"/>
                  <a:pt x="3309" y="4729"/>
                </a:cubicBezTo>
                <a:cubicBezTo>
                  <a:pt x="3163" y="4188"/>
                  <a:pt x="2943" y="3704"/>
                  <a:pt x="2724" y="3309"/>
                </a:cubicBezTo>
                <a:cubicBezTo>
                  <a:pt x="2504" y="2899"/>
                  <a:pt x="2285" y="2548"/>
                  <a:pt x="2109" y="2240"/>
                </a:cubicBezTo>
                <a:cubicBezTo>
                  <a:pt x="1728" y="1626"/>
                  <a:pt x="1435" y="1143"/>
                  <a:pt x="1245" y="806"/>
                </a:cubicBezTo>
                <a:cubicBezTo>
                  <a:pt x="1040" y="454"/>
                  <a:pt x="733" y="1"/>
                  <a:pt x="601"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3"/>
          <p:cNvSpPr/>
          <p:nvPr/>
        </p:nvSpPr>
        <p:spPr>
          <a:xfrm rot="5476894" flipH="1">
            <a:off x="175489" y="3302767"/>
            <a:ext cx="1347100" cy="3342388"/>
          </a:xfrm>
          <a:custGeom>
            <a:avLst/>
            <a:gdLst/>
            <a:ahLst/>
            <a:cxnLst/>
            <a:rect l="l" t="t" r="r" b="b"/>
            <a:pathLst>
              <a:path w="3529" h="8756" extrusionOk="0">
                <a:moveTo>
                  <a:pt x="601" y="1"/>
                </a:moveTo>
                <a:lnTo>
                  <a:pt x="572" y="235"/>
                </a:lnTo>
                <a:cubicBezTo>
                  <a:pt x="308" y="323"/>
                  <a:pt x="425" y="1245"/>
                  <a:pt x="440" y="2650"/>
                </a:cubicBezTo>
                <a:cubicBezTo>
                  <a:pt x="440" y="3353"/>
                  <a:pt x="425" y="4188"/>
                  <a:pt x="308" y="5095"/>
                </a:cubicBezTo>
                <a:cubicBezTo>
                  <a:pt x="264" y="5549"/>
                  <a:pt x="191" y="6017"/>
                  <a:pt x="74" y="6530"/>
                </a:cubicBezTo>
                <a:cubicBezTo>
                  <a:pt x="59" y="6676"/>
                  <a:pt x="15" y="6837"/>
                  <a:pt x="1" y="7072"/>
                </a:cubicBezTo>
                <a:cubicBezTo>
                  <a:pt x="1" y="7189"/>
                  <a:pt x="1" y="7320"/>
                  <a:pt x="15" y="7438"/>
                </a:cubicBezTo>
                <a:cubicBezTo>
                  <a:pt x="45" y="7584"/>
                  <a:pt x="89" y="7730"/>
                  <a:pt x="147" y="7862"/>
                </a:cubicBezTo>
                <a:cubicBezTo>
                  <a:pt x="279" y="8140"/>
                  <a:pt x="484" y="8418"/>
                  <a:pt x="850" y="8609"/>
                </a:cubicBezTo>
                <a:cubicBezTo>
                  <a:pt x="1026" y="8711"/>
                  <a:pt x="1245" y="8755"/>
                  <a:pt x="1465" y="8755"/>
                </a:cubicBezTo>
                <a:cubicBezTo>
                  <a:pt x="1684" y="8755"/>
                  <a:pt x="1875" y="8711"/>
                  <a:pt x="2036" y="8653"/>
                </a:cubicBezTo>
                <a:cubicBezTo>
                  <a:pt x="2358" y="8506"/>
                  <a:pt x="2548" y="8316"/>
                  <a:pt x="2694" y="8155"/>
                </a:cubicBezTo>
                <a:cubicBezTo>
                  <a:pt x="2724" y="8126"/>
                  <a:pt x="2768" y="8067"/>
                  <a:pt x="2797" y="8023"/>
                </a:cubicBezTo>
                <a:lnTo>
                  <a:pt x="2899" y="7906"/>
                </a:lnTo>
                <a:cubicBezTo>
                  <a:pt x="2943" y="7833"/>
                  <a:pt x="3002" y="7730"/>
                  <a:pt x="3046" y="7642"/>
                </a:cubicBezTo>
                <a:cubicBezTo>
                  <a:pt x="3221" y="7320"/>
                  <a:pt x="3339" y="6954"/>
                  <a:pt x="3412" y="6618"/>
                </a:cubicBezTo>
                <a:cubicBezTo>
                  <a:pt x="3529" y="5944"/>
                  <a:pt x="3456" y="5300"/>
                  <a:pt x="3309" y="4729"/>
                </a:cubicBezTo>
                <a:cubicBezTo>
                  <a:pt x="3163" y="4188"/>
                  <a:pt x="2943" y="3704"/>
                  <a:pt x="2724" y="3309"/>
                </a:cubicBezTo>
                <a:cubicBezTo>
                  <a:pt x="2504" y="2899"/>
                  <a:pt x="2285" y="2548"/>
                  <a:pt x="2109" y="2240"/>
                </a:cubicBezTo>
                <a:cubicBezTo>
                  <a:pt x="1728" y="1626"/>
                  <a:pt x="1435" y="1143"/>
                  <a:pt x="1245" y="806"/>
                </a:cubicBezTo>
                <a:cubicBezTo>
                  <a:pt x="1040" y="454"/>
                  <a:pt x="733" y="1"/>
                  <a:pt x="601"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3"/>
          <p:cNvSpPr/>
          <p:nvPr/>
        </p:nvSpPr>
        <p:spPr>
          <a:xfrm rot="5476894" flipH="1">
            <a:off x="29251" y="3384442"/>
            <a:ext cx="1347100" cy="3342388"/>
          </a:xfrm>
          <a:custGeom>
            <a:avLst/>
            <a:gdLst/>
            <a:ahLst/>
            <a:cxnLst/>
            <a:rect l="l" t="t" r="r" b="b"/>
            <a:pathLst>
              <a:path w="3529" h="8756" extrusionOk="0">
                <a:moveTo>
                  <a:pt x="601" y="1"/>
                </a:moveTo>
                <a:lnTo>
                  <a:pt x="572" y="235"/>
                </a:lnTo>
                <a:cubicBezTo>
                  <a:pt x="308" y="323"/>
                  <a:pt x="425" y="1245"/>
                  <a:pt x="440" y="2650"/>
                </a:cubicBezTo>
                <a:cubicBezTo>
                  <a:pt x="440" y="3353"/>
                  <a:pt x="425" y="4188"/>
                  <a:pt x="308" y="5095"/>
                </a:cubicBezTo>
                <a:cubicBezTo>
                  <a:pt x="264" y="5549"/>
                  <a:pt x="191" y="6017"/>
                  <a:pt x="74" y="6530"/>
                </a:cubicBezTo>
                <a:cubicBezTo>
                  <a:pt x="59" y="6676"/>
                  <a:pt x="15" y="6837"/>
                  <a:pt x="1" y="7072"/>
                </a:cubicBezTo>
                <a:cubicBezTo>
                  <a:pt x="1" y="7189"/>
                  <a:pt x="1" y="7320"/>
                  <a:pt x="15" y="7438"/>
                </a:cubicBezTo>
                <a:cubicBezTo>
                  <a:pt x="45" y="7584"/>
                  <a:pt x="89" y="7730"/>
                  <a:pt x="147" y="7862"/>
                </a:cubicBezTo>
                <a:cubicBezTo>
                  <a:pt x="279" y="8140"/>
                  <a:pt x="484" y="8418"/>
                  <a:pt x="850" y="8609"/>
                </a:cubicBezTo>
                <a:cubicBezTo>
                  <a:pt x="1026" y="8711"/>
                  <a:pt x="1245" y="8755"/>
                  <a:pt x="1465" y="8755"/>
                </a:cubicBezTo>
                <a:cubicBezTo>
                  <a:pt x="1684" y="8755"/>
                  <a:pt x="1875" y="8711"/>
                  <a:pt x="2036" y="8653"/>
                </a:cubicBezTo>
                <a:cubicBezTo>
                  <a:pt x="2358" y="8506"/>
                  <a:pt x="2548" y="8316"/>
                  <a:pt x="2694" y="8155"/>
                </a:cubicBezTo>
                <a:cubicBezTo>
                  <a:pt x="2724" y="8126"/>
                  <a:pt x="2768" y="8067"/>
                  <a:pt x="2797" y="8023"/>
                </a:cubicBezTo>
                <a:lnTo>
                  <a:pt x="2899" y="7906"/>
                </a:lnTo>
                <a:cubicBezTo>
                  <a:pt x="2943" y="7833"/>
                  <a:pt x="3002" y="7730"/>
                  <a:pt x="3046" y="7642"/>
                </a:cubicBezTo>
                <a:cubicBezTo>
                  <a:pt x="3221" y="7320"/>
                  <a:pt x="3339" y="6954"/>
                  <a:pt x="3412" y="6618"/>
                </a:cubicBezTo>
                <a:cubicBezTo>
                  <a:pt x="3529" y="5944"/>
                  <a:pt x="3456" y="5300"/>
                  <a:pt x="3309" y="4729"/>
                </a:cubicBezTo>
                <a:cubicBezTo>
                  <a:pt x="3163" y="4188"/>
                  <a:pt x="2943" y="3704"/>
                  <a:pt x="2724" y="3309"/>
                </a:cubicBezTo>
                <a:cubicBezTo>
                  <a:pt x="2504" y="2899"/>
                  <a:pt x="2285" y="2548"/>
                  <a:pt x="2109" y="2240"/>
                </a:cubicBezTo>
                <a:cubicBezTo>
                  <a:pt x="1728" y="1626"/>
                  <a:pt x="1435" y="1143"/>
                  <a:pt x="1245" y="806"/>
                </a:cubicBezTo>
                <a:cubicBezTo>
                  <a:pt x="1040" y="454"/>
                  <a:pt x="733" y="1"/>
                  <a:pt x="601"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Archivo Black"/>
              <a:buNone/>
              <a:defRPr sz="2800">
                <a:solidFill>
                  <a:schemeClr val="dk1"/>
                </a:solidFill>
                <a:latin typeface="Archivo Black"/>
                <a:ea typeface="Archivo Black"/>
                <a:cs typeface="Archivo Black"/>
                <a:sym typeface="Archivo Black"/>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Karla"/>
              <a:buChar char="●"/>
              <a:defRPr sz="1800">
                <a:solidFill>
                  <a:schemeClr val="dk1"/>
                </a:solidFill>
                <a:latin typeface="Karla"/>
                <a:ea typeface="Karla"/>
                <a:cs typeface="Karla"/>
                <a:sym typeface="Karla"/>
              </a:defRPr>
            </a:lvl1pPr>
            <a:lvl2pPr marL="914400" lvl="1"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2pPr>
            <a:lvl3pPr marL="1371600" lvl="2"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3pPr>
            <a:lvl4pPr marL="1828800" lvl="3"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4pPr>
            <a:lvl5pPr marL="2286000" lvl="4"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5pPr>
            <a:lvl6pPr marL="2743200" lvl="5"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6pPr>
            <a:lvl7pPr marL="3200400" lvl="6"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7pPr>
            <a:lvl8pPr marL="3657600" lvl="7"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8pPr>
            <a:lvl9pPr marL="4114800" lvl="8"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8" r:id="rId8"/>
    <p:sldLayoutId id="2147483659" r:id="rId9"/>
    <p:sldLayoutId id="2147483661" r:id="rId10"/>
    <p:sldLayoutId id="2147483662" r:id="rId11"/>
    <p:sldLayoutId id="2147483663" r:id="rId12"/>
    <p:sldLayoutId id="2147483664" r:id="rId13"/>
    <p:sldLayoutId id="2147483672" r:id="rId14"/>
    <p:sldLayoutId id="2147483673"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3.jp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www.shopify.com/enterprise/order-processing"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www.zendesk.com/guides/customer-service-process/" TargetMode="External"/><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5" name="Google Shape;395;p31"/>
          <p:cNvSpPr txBox="1">
            <a:spLocks noGrp="1"/>
          </p:cNvSpPr>
          <p:nvPr>
            <p:ph type="subTitle" idx="1"/>
          </p:nvPr>
        </p:nvSpPr>
        <p:spPr>
          <a:xfrm>
            <a:off x="5048323" y="1623703"/>
            <a:ext cx="3754084" cy="253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000" b="1"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Business</a:t>
            </a:r>
          </a:p>
          <a:p>
            <a:pPr marL="0" lvl="0" indent="0" algn="l" rtl="0">
              <a:spcBef>
                <a:spcPts val="0"/>
              </a:spcBef>
              <a:spcAft>
                <a:spcPts val="0"/>
              </a:spcAft>
              <a:buNone/>
            </a:pPr>
            <a:r>
              <a:rPr lang="en-US" sz="4000" b="1"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Intelligent</a:t>
            </a:r>
          </a:p>
          <a:p>
            <a:pPr marL="0" lvl="0" indent="0" algn="l" rtl="0">
              <a:spcBef>
                <a:spcPts val="0"/>
              </a:spcBef>
              <a:spcAft>
                <a:spcPts val="0"/>
              </a:spcAft>
              <a:buNone/>
            </a:pPr>
            <a:r>
              <a:rPr lang="en-US" sz="4000" b="1"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Assignment </a:t>
            </a:r>
            <a:endParaRPr sz="4000" b="1"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grpSp>
        <p:nvGrpSpPr>
          <p:cNvPr id="396" name="Google Shape;396;p31"/>
          <p:cNvGrpSpPr/>
          <p:nvPr/>
        </p:nvGrpSpPr>
        <p:grpSpPr>
          <a:xfrm>
            <a:off x="3522263" y="1128388"/>
            <a:ext cx="547356" cy="525522"/>
            <a:chOff x="3522263" y="1128388"/>
            <a:chExt cx="547356" cy="525522"/>
          </a:xfrm>
        </p:grpSpPr>
        <p:sp>
          <p:nvSpPr>
            <p:cNvPr id="397" name="Google Shape;397;p31"/>
            <p:cNvSpPr/>
            <p:nvPr/>
          </p:nvSpPr>
          <p:spPr>
            <a:xfrm>
              <a:off x="3522263" y="1128388"/>
              <a:ext cx="547356" cy="482144"/>
            </a:xfrm>
            <a:custGeom>
              <a:avLst/>
              <a:gdLst/>
              <a:ahLst/>
              <a:cxnLst/>
              <a:rect l="l" t="t" r="r" b="b"/>
              <a:pathLst>
                <a:path w="5945" h="5237" extrusionOk="0">
                  <a:moveTo>
                    <a:pt x="2969" y="0"/>
                  </a:moveTo>
                  <a:cubicBezTo>
                    <a:pt x="2633" y="0"/>
                    <a:pt x="2291" y="65"/>
                    <a:pt x="1962" y="203"/>
                  </a:cubicBezTo>
                  <a:cubicBezTo>
                    <a:pt x="630" y="759"/>
                    <a:pt x="1" y="2296"/>
                    <a:pt x="557" y="3628"/>
                  </a:cubicBezTo>
                  <a:cubicBezTo>
                    <a:pt x="976" y="4632"/>
                    <a:pt x="1943" y="5236"/>
                    <a:pt x="2970" y="5236"/>
                  </a:cubicBezTo>
                  <a:cubicBezTo>
                    <a:pt x="3306" y="5236"/>
                    <a:pt x="3650" y="5171"/>
                    <a:pt x="3983" y="5034"/>
                  </a:cubicBezTo>
                  <a:cubicBezTo>
                    <a:pt x="5315" y="4477"/>
                    <a:pt x="5944" y="2940"/>
                    <a:pt x="5388" y="1608"/>
                  </a:cubicBezTo>
                  <a:cubicBezTo>
                    <a:pt x="4969" y="605"/>
                    <a:pt x="3994" y="0"/>
                    <a:pt x="29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398" name="Google Shape;398;p31"/>
            <p:cNvSpPr/>
            <p:nvPr/>
          </p:nvSpPr>
          <p:spPr>
            <a:xfrm>
              <a:off x="3592330" y="1544628"/>
              <a:ext cx="125491" cy="109281"/>
            </a:xfrm>
            <a:custGeom>
              <a:avLst/>
              <a:gdLst/>
              <a:ahLst/>
              <a:cxnLst/>
              <a:rect l="l" t="t" r="r" b="b"/>
              <a:pathLst>
                <a:path w="1363" h="1187" extrusionOk="0">
                  <a:moveTo>
                    <a:pt x="396" y="0"/>
                  </a:moveTo>
                  <a:lnTo>
                    <a:pt x="1" y="1186"/>
                  </a:lnTo>
                  <a:lnTo>
                    <a:pt x="1362" y="527"/>
                  </a:lnTo>
                  <a:lnTo>
                    <a:pt x="3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399" name="Google Shape;399;p31"/>
            <p:cNvSpPr/>
            <p:nvPr/>
          </p:nvSpPr>
          <p:spPr>
            <a:xfrm>
              <a:off x="3715861" y="1249930"/>
              <a:ext cx="152111" cy="239073"/>
            </a:xfrm>
            <a:custGeom>
              <a:avLst/>
              <a:gdLst/>
              <a:ahLst/>
              <a:cxnLst/>
              <a:rect l="l" t="t" r="r" b="b"/>
              <a:pathLst>
                <a:path w="1230" h="1933" extrusionOk="0">
                  <a:moveTo>
                    <a:pt x="542" y="483"/>
                  </a:moveTo>
                  <a:lnTo>
                    <a:pt x="542" y="791"/>
                  </a:lnTo>
                  <a:cubicBezTo>
                    <a:pt x="498" y="776"/>
                    <a:pt x="439" y="732"/>
                    <a:pt x="425" y="717"/>
                  </a:cubicBezTo>
                  <a:cubicBezTo>
                    <a:pt x="410" y="703"/>
                    <a:pt x="395" y="659"/>
                    <a:pt x="395" y="630"/>
                  </a:cubicBezTo>
                  <a:cubicBezTo>
                    <a:pt x="395" y="571"/>
                    <a:pt x="410" y="542"/>
                    <a:pt x="425" y="512"/>
                  </a:cubicBezTo>
                  <a:cubicBezTo>
                    <a:pt x="439" y="498"/>
                    <a:pt x="483" y="483"/>
                    <a:pt x="542" y="483"/>
                  </a:cubicBezTo>
                  <a:close/>
                  <a:moveTo>
                    <a:pt x="630" y="1157"/>
                  </a:moveTo>
                  <a:cubicBezTo>
                    <a:pt x="688" y="1171"/>
                    <a:pt x="717" y="1215"/>
                    <a:pt x="761" y="1230"/>
                  </a:cubicBezTo>
                  <a:cubicBezTo>
                    <a:pt x="776" y="1244"/>
                    <a:pt x="791" y="1288"/>
                    <a:pt x="791" y="1318"/>
                  </a:cubicBezTo>
                  <a:cubicBezTo>
                    <a:pt x="791" y="1376"/>
                    <a:pt x="791" y="1391"/>
                    <a:pt x="761" y="1435"/>
                  </a:cubicBezTo>
                  <a:cubicBezTo>
                    <a:pt x="732" y="1464"/>
                    <a:pt x="703" y="1493"/>
                    <a:pt x="630" y="1493"/>
                  </a:cubicBezTo>
                  <a:lnTo>
                    <a:pt x="630" y="1157"/>
                  </a:lnTo>
                  <a:close/>
                  <a:moveTo>
                    <a:pt x="556" y="0"/>
                  </a:moveTo>
                  <a:lnTo>
                    <a:pt x="556" y="190"/>
                  </a:lnTo>
                  <a:cubicBezTo>
                    <a:pt x="469" y="190"/>
                    <a:pt x="366" y="205"/>
                    <a:pt x="278" y="249"/>
                  </a:cubicBezTo>
                  <a:cubicBezTo>
                    <a:pt x="190" y="278"/>
                    <a:pt x="132" y="322"/>
                    <a:pt x="73" y="395"/>
                  </a:cubicBezTo>
                  <a:cubicBezTo>
                    <a:pt x="29" y="468"/>
                    <a:pt x="0" y="542"/>
                    <a:pt x="0" y="630"/>
                  </a:cubicBezTo>
                  <a:cubicBezTo>
                    <a:pt x="0" y="717"/>
                    <a:pt x="44" y="805"/>
                    <a:pt x="73" y="864"/>
                  </a:cubicBezTo>
                  <a:cubicBezTo>
                    <a:pt x="117" y="922"/>
                    <a:pt x="176" y="952"/>
                    <a:pt x="249" y="996"/>
                  </a:cubicBezTo>
                  <a:cubicBezTo>
                    <a:pt x="322" y="1025"/>
                    <a:pt x="395" y="1054"/>
                    <a:pt x="498" y="1083"/>
                  </a:cubicBezTo>
                  <a:cubicBezTo>
                    <a:pt x="512" y="1083"/>
                    <a:pt x="542" y="1098"/>
                    <a:pt x="556" y="1098"/>
                  </a:cubicBezTo>
                  <a:lnTo>
                    <a:pt x="556" y="1449"/>
                  </a:lnTo>
                  <a:cubicBezTo>
                    <a:pt x="498" y="1435"/>
                    <a:pt x="469" y="1420"/>
                    <a:pt x="439" y="1376"/>
                  </a:cubicBezTo>
                  <a:cubicBezTo>
                    <a:pt x="410" y="1361"/>
                    <a:pt x="395" y="1318"/>
                    <a:pt x="395" y="1274"/>
                  </a:cubicBezTo>
                  <a:lnTo>
                    <a:pt x="0" y="1274"/>
                  </a:lnTo>
                  <a:cubicBezTo>
                    <a:pt x="29" y="1420"/>
                    <a:pt x="73" y="1523"/>
                    <a:pt x="176" y="1596"/>
                  </a:cubicBezTo>
                  <a:cubicBezTo>
                    <a:pt x="278" y="1684"/>
                    <a:pt x="395" y="1727"/>
                    <a:pt x="556" y="1742"/>
                  </a:cubicBezTo>
                  <a:lnTo>
                    <a:pt x="556" y="1932"/>
                  </a:lnTo>
                  <a:lnTo>
                    <a:pt x="644" y="1932"/>
                  </a:lnTo>
                  <a:lnTo>
                    <a:pt x="644" y="1757"/>
                  </a:lnTo>
                  <a:cubicBezTo>
                    <a:pt x="776" y="1757"/>
                    <a:pt x="864" y="1742"/>
                    <a:pt x="952" y="1713"/>
                  </a:cubicBezTo>
                  <a:cubicBezTo>
                    <a:pt x="1025" y="1669"/>
                    <a:pt x="1098" y="1610"/>
                    <a:pt x="1142" y="1537"/>
                  </a:cubicBezTo>
                  <a:cubicBezTo>
                    <a:pt x="1171" y="1464"/>
                    <a:pt x="1201" y="1391"/>
                    <a:pt x="1230" y="1274"/>
                  </a:cubicBezTo>
                  <a:cubicBezTo>
                    <a:pt x="1230" y="1171"/>
                    <a:pt x="1215" y="1083"/>
                    <a:pt x="1157" y="1025"/>
                  </a:cubicBezTo>
                  <a:cubicBezTo>
                    <a:pt x="1127" y="981"/>
                    <a:pt x="1069" y="937"/>
                    <a:pt x="996" y="908"/>
                  </a:cubicBezTo>
                  <a:cubicBezTo>
                    <a:pt x="922" y="878"/>
                    <a:pt x="849" y="849"/>
                    <a:pt x="732" y="805"/>
                  </a:cubicBezTo>
                  <a:lnTo>
                    <a:pt x="659" y="791"/>
                  </a:lnTo>
                  <a:lnTo>
                    <a:pt x="659" y="468"/>
                  </a:lnTo>
                  <a:cubicBezTo>
                    <a:pt x="703" y="483"/>
                    <a:pt x="732" y="498"/>
                    <a:pt x="761" y="512"/>
                  </a:cubicBezTo>
                  <a:cubicBezTo>
                    <a:pt x="776" y="556"/>
                    <a:pt x="791" y="586"/>
                    <a:pt x="791" y="630"/>
                  </a:cubicBezTo>
                  <a:lnTo>
                    <a:pt x="1201" y="630"/>
                  </a:lnTo>
                  <a:cubicBezTo>
                    <a:pt x="1171" y="498"/>
                    <a:pt x="1127" y="395"/>
                    <a:pt x="1025" y="322"/>
                  </a:cubicBezTo>
                  <a:cubicBezTo>
                    <a:pt x="922" y="249"/>
                    <a:pt x="805" y="205"/>
                    <a:pt x="644" y="190"/>
                  </a:cubicBezTo>
                  <a:lnTo>
                    <a:pt x="6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grpSp>
      <p:grpSp>
        <p:nvGrpSpPr>
          <p:cNvPr id="400" name="Google Shape;400;p31"/>
          <p:cNvGrpSpPr/>
          <p:nvPr/>
        </p:nvGrpSpPr>
        <p:grpSpPr>
          <a:xfrm>
            <a:off x="2359082" y="1722954"/>
            <a:ext cx="1832819" cy="2793435"/>
            <a:chOff x="2359082" y="1722954"/>
            <a:chExt cx="1832819" cy="2793435"/>
          </a:xfrm>
        </p:grpSpPr>
        <p:sp>
          <p:nvSpPr>
            <p:cNvPr id="401" name="Google Shape;401;p31"/>
            <p:cNvSpPr/>
            <p:nvPr/>
          </p:nvSpPr>
          <p:spPr>
            <a:xfrm>
              <a:off x="2769816" y="4414126"/>
              <a:ext cx="330206" cy="102262"/>
            </a:xfrm>
            <a:custGeom>
              <a:avLst/>
              <a:gdLst/>
              <a:ahLst/>
              <a:cxnLst/>
              <a:rect l="l" t="t" r="r" b="b"/>
              <a:pathLst>
                <a:path w="5344" h="1655" extrusionOk="0">
                  <a:moveTo>
                    <a:pt x="293" y="1"/>
                  </a:moveTo>
                  <a:lnTo>
                    <a:pt x="0" y="1655"/>
                  </a:lnTo>
                  <a:lnTo>
                    <a:pt x="4641" y="1655"/>
                  </a:lnTo>
                  <a:cubicBezTo>
                    <a:pt x="5344" y="1655"/>
                    <a:pt x="4099" y="1025"/>
                    <a:pt x="4099" y="1025"/>
                  </a:cubicBezTo>
                  <a:lnTo>
                    <a:pt x="43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402" name="Google Shape;402;p31"/>
            <p:cNvSpPr/>
            <p:nvPr/>
          </p:nvSpPr>
          <p:spPr>
            <a:xfrm>
              <a:off x="3119871" y="4414126"/>
              <a:ext cx="330268" cy="102262"/>
            </a:xfrm>
            <a:custGeom>
              <a:avLst/>
              <a:gdLst/>
              <a:ahLst/>
              <a:cxnLst/>
              <a:rect l="l" t="t" r="r" b="b"/>
              <a:pathLst>
                <a:path w="5345" h="1655" extrusionOk="0">
                  <a:moveTo>
                    <a:pt x="293" y="1"/>
                  </a:moveTo>
                  <a:lnTo>
                    <a:pt x="1" y="1655"/>
                  </a:lnTo>
                  <a:lnTo>
                    <a:pt x="4656" y="1655"/>
                  </a:lnTo>
                  <a:cubicBezTo>
                    <a:pt x="5344" y="1655"/>
                    <a:pt x="4100" y="1025"/>
                    <a:pt x="4100" y="1025"/>
                  </a:cubicBezTo>
                  <a:lnTo>
                    <a:pt x="43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403" name="Google Shape;403;p31"/>
            <p:cNvSpPr/>
            <p:nvPr/>
          </p:nvSpPr>
          <p:spPr>
            <a:xfrm>
              <a:off x="2739971" y="2734306"/>
              <a:ext cx="818656" cy="1731418"/>
            </a:xfrm>
            <a:custGeom>
              <a:avLst/>
              <a:gdLst/>
              <a:ahLst/>
              <a:cxnLst/>
              <a:rect l="l" t="t" r="r" b="b"/>
              <a:pathLst>
                <a:path w="13249" h="28021" extrusionOk="0">
                  <a:moveTo>
                    <a:pt x="13249" y="0"/>
                  </a:moveTo>
                  <a:lnTo>
                    <a:pt x="4875" y="937"/>
                  </a:lnTo>
                  <a:lnTo>
                    <a:pt x="0" y="28020"/>
                  </a:lnTo>
                  <a:lnTo>
                    <a:pt x="4992" y="28020"/>
                  </a:lnTo>
                  <a:lnTo>
                    <a:pt x="9164" y="3894"/>
                  </a:lnTo>
                  <a:lnTo>
                    <a:pt x="5768" y="28020"/>
                  </a:lnTo>
                  <a:lnTo>
                    <a:pt x="10438" y="28020"/>
                  </a:lnTo>
                  <a:lnTo>
                    <a:pt x="1324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404" name="Google Shape;404;p31"/>
            <p:cNvSpPr/>
            <p:nvPr/>
          </p:nvSpPr>
          <p:spPr>
            <a:xfrm>
              <a:off x="2887407" y="2822051"/>
              <a:ext cx="290413" cy="1622853"/>
            </a:xfrm>
            <a:custGeom>
              <a:avLst/>
              <a:gdLst/>
              <a:ahLst/>
              <a:cxnLst/>
              <a:rect l="l" t="t" r="r" b="b"/>
              <a:pathLst>
                <a:path w="4700" h="26264" extrusionOk="0">
                  <a:moveTo>
                    <a:pt x="4685" y="0"/>
                  </a:moveTo>
                  <a:cubicBezTo>
                    <a:pt x="4641" y="0"/>
                    <a:pt x="3587" y="5885"/>
                    <a:pt x="2299" y="13132"/>
                  </a:cubicBezTo>
                  <a:cubicBezTo>
                    <a:pt x="1025" y="20378"/>
                    <a:pt x="0" y="26263"/>
                    <a:pt x="15" y="26263"/>
                  </a:cubicBezTo>
                  <a:cubicBezTo>
                    <a:pt x="15" y="26263"/>
                    <a:pt x="15" y="26263"/>
                    <a:pt x="15" y="26263"/>
                  </a:cubicBezTo>
                  <a:cubicBezTo>
                    <a:pt x="32" y="26263"/>
                    <a:pt x="1100" y="20398"/>
                    <a:pt x="2387" y="13146"/>
                  </a:cubicBezTo>
                  <a:cubicBezTo>
                    <a:pt x="3675" y="5900"/>
                    <a:pt x="4700" y="0"/>
                    <a:pt x="4685" y="0"/>
                  </a:cubicBezTo>
                  <a:close/>
                </a:path>
              </a:pathLst>
            </a:custGeom>
            <a:solidFill>
              <a:srgbClr val="151F29">
                <a:alpha val="38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405" name="Google Shape;405;p31"/>
            <p:cNvSpPr/>
            <p:nvPr/>
          </p:nvSpPr>
          <p:spPr>
            <a:xfrm>
              <a:off x="3276391" y="2853689"/>
              <a:ext cx="113137" cy="1612904"/>
            </a:xfrm>
            <a:custGeom>
              <a:avLst/>
              <a:gdLst/>
              <a:ahLst/>
              <a:cxnLst/>
              <a:rect l="l" t="t" r="r" b="b"/>
              <a:pathLst>
                <a:path w="1831" h="26103" extrusionOk="0">
                  <a:moveTo>
                    <a:pt x="1830" y="0"/>
                  </a:moveTo>
                  <a:cubicBezTo>
                    <a:pt x="1830" y="0"/>
                    <a:pt x="1801" y="44"/>
                    <a:pt x="1801" y="74"/>
                  </a:cubicBezTo>
                  <a:cubicBezTo>
                    <a:pt x="1801" y="132"/>
                    <a:pt x="1801" y="191"/>
                    <a:pt x="1786" y="279"/>
                  </a:cubicBezTo>
                  <a:cubicBezTo>
                    <a:pt x="1772" y="440"/>
                    <a:pt x="1757" y="703"/>
                    <a:pt x="1713" y="1025"/>
                  </a:cubicBezTo>
                  <a:cubicBezTo>
                    <a:pt x="1640" y="1684"/>
                    <a:pt x="1552" y="2636"/>
                    <a:pt x="1435" y="3821"/>
                  </a:cubicBezTo>
                  <a:cubicBezTo>
                    <a:pt x="1215" y="6193"/>
                    <a:pt x="952" y="9472"/>
                    <a:pt x="688" y="13074"/>
                  </a:cubicBezTo>
                  <a:cubicBezTo>
                    <a:pt x="439" y="16675"/>
                    <a:pt x="249" y="19954"/>
                    <a:pt x="147" y="22311"/>
                  </a:cubicBezTo>
                  <a:cubicBezTo>
                    <a:pt x="73" y="23482"/>
                    <a:pt x="30" y="24448"/>
                    <a:pt x="15" y="25107"/>
                  </a:cubicBezTo>
                  <a:cubicBezTo>
                    <a:pt x="15" y="25444"/>
                    <a:pt x="0" y="25693"/>
                    <a:pt x="0" y="25883"/>
                  </a:cubicBezTo>
                  <a:lnTo>
                    <a:pt x="0" y="26088"/>
                  </a:lnTo>
                  <a:lnTo>
                    <a:pt x="0" y="26103"/>
                  </a:lnTo>
                  <a:cubicBezTo>
                    <a:pt x="0" y="26044"/>
                    <a:pt x="15" y="25986"/>
                    <a:pt x="15" y="25898"/>
                  </a:cubicBezTo>
                  <a:cubicBezTo>
                    <a:pt x="15" y="25707"/>
                    <a:pt x="30" y="25459"/>
                    <a:pt x="44" y="25122"/>
                  </a:cubicBezTo>
                  <a:cubicBezTo>
                    <a:pt x="88" y="24463"/>
                    <a:pt x="147" y="23497"/>
                    <a:pt x="191" y="22326"/>
                  </a:cubicBezTo>
                  <a:cubicBezTo>
                    <a:pt x="322" y="19969"/>
                    <a:pt x="513" y="16689"/>
                    <a:pt x="762" y="13088"/>
                  </a:cubicBezTo>
                  <a:cubicBezTo>
                    <a:pt x="1025" y="9487"/>
                    <a:pt x="1289" y="6208"/>
                    <a:pt x="1494" y="3851"/>
                  </a:cubicBezTo>
                  <a:cubicBezTo>
                    <a:pt x="1581" y="2679"/>
                    <a:pt x="1684" y="1699"/>
                    <a:pt x="1728" y="1040"/>
                  </a:cubicBezTo>
                  <a:cubicBezTo>
                    <a:pt x="1772" y="718"/>
                    <a:pt x="1786" y="454"/>
                    <a:pt x="1801" y="279"/>
                  </a:cubicBezTo>
                  <a:cubicBezTo>
                    <a:pt x="1830" y="191"/>
                    <a:pt x="1830" y="132"/>
                    <a:pt x="1830" y="74"/>
                  </a:cubicBezTo>
                  <a:lnTo>
                    <a:pt x="1830" y="0"/>
                  </a:lnTo>
                  <a:close/>
                </a:path>
              </a:pathLst>
            </a:custGeom>
            <a:solidFill>
              <a:srgbClr val="151F29">
                <a:alpha val="38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406" name="Google Shape;406;p31"/>
            <p:cNvSpPr/>
            <p:nvPr/>
          </p:nvSpPr>
          <p:spPr>
            <a:xfrm>
              <a:off x="4013637" y="2410391"/>
              <a:ext cx="178264" cy="221579"/>
            </a:xfrm>
            <a:custGeom>
              <a:avLst/>
              <a:gdLst/>
              <a:ahLst/>
              <a:cxnLst/>
              <a:rect l="l" t="t" r="r" b="b"/>
              <a:pathLst>
                <a:path w="2885" h="3586" extrusionOk="0">
                  <a:moveTo>
                    <a:pt x="1021" y="1"/>
                  </a:moveTo>
                  <a:cubicBezTo>
                    <a:pt x="861" y="1"/>
                    <a:pt x="0" y="1421"/>
                    <a:pt x="0" y="1421"/>
                  </a:cubicBezTo>
                  <a:cubicBezTo>
                    <a:pt x="0" y="1421"/>
                    <a:pt x="619" y="3586"/>
                    <a:pt x="1018" y="3586"/>
                  </a:cubicBezTo>
                  <a:cubicBezTo>
                    <a:pt x="1036" y="3586"/>
                    <a:pt x="1053" y="3582"/>
                    <a:pt x="1069" y="3573"/>
                  </a:cubicBezTo>
                  <a:cubicBezTo>
                    <a:pt x="1069" y="3573"/>
                    <a:pt x="2606" y="2563"/>
                    <a:pt x="2679" y="2373"/>
                  </a:cubicBezTo>
                  <a:cubicBezTo>
                    <a:pt x="2702" y="2310"/>
                    <a:pt x="2641" y="2289"/>
                    <a:pt x="2546" y="2289"/>
                  </a:cubicBezTo>
                  <a:cubicBezTo>
                    <a:pt x="2330" y="2289"/>
                    <a:pt x="1933" y="2402"/>
                    <a:pt x="1933" y="2402"/>
                  </a:cubicBezTo>
                  <a:cubicBezTo>
                    <a:pt x="1933" y="2402"/>
                    <a:pt x="2738" y="2080"/>
                    <a:pt x="2811" y="1875"/>
                  </a:cubicBezTo>
                  <a:cubicBezTo>
                    <a:pt x="2832" y="1818"/>
                    <a:pt x="2754" y="1797"/>
                    <a:pt x="2630" y="1797"/>
                  </a:cubicBezTo>
                  <a:cubicBezTo>
                    <a:pt x="2313" y="1797"/>
                    <a:pt x="1699" y="1933"/>
                    <a:pt x="1699" y="1933"/>
                  </a:cubicBezTo>
                  <a:cubicBezTo>
                    <a:pt x="1699" y="1933"/>
                    <a:pt x="2884" y="1611"/>
                    <a:pt x="2811" y="1363"/>
                  </a:cubicBezTo>
                  <a:cubicBezTo>
                    <a:pt x="2788" y="1278"/>
                    <a:pt x="2636" y="1249"/>
                    <a:pt x="2440" y="1249"/>
                  </a:cubicBezTo>
                  <a:cubicBezTo>
                    <a:pt x="2027" y="1249"/>
                    <a:pt x="1420" y="1377"/>
                    <a:pt x="1420" y="1377"/>
                  </a:cubicBezTo>
                  <a:cubicBezTo>
                    <a:pt x="1420" y="1377"/>
                    <a:pt x="2753" y="997"/>
                    <a:pt x="2738" y="704"/>
                  </a:cubicBezTo>
                  <a:cubicBezTo>
                    <a:pt x="2735" y="640"/>
                    <a:pt x="2649" y="615"/>
                    <a:pt x="2516" y="615"/>
                  </a:cubicBezTo>
                  <a:cubicBezTo>
                    <a:pt x="2037" y="615"/>
                    <a:pt x="952" y="938"/>
                    <a:pt x="952" y="938"/>
                  </a:cubicBezTo>
                  <a:cubicBezTo>
                    <a:pt x="1259" y="499"/>
                    <a:pt x="1142" y="45"/>
                    <a:pt x="1025" y="1"/>
                  </a:cubicBezTo>
                  <a:cubicBezTo>
                    <a:pt x="1024" y="1"/>
                    <a:pt x="1022" y="1"/>
                    <a:pt x="1021" y="1"/>
                  </a:cubicBezTo>
                  <a:close/>
                </a:path>
              </a:pathLst>
            </a:custGeom>
            <a:solidFill>
              <a:srgbClr val="E480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407" name="Google Shape;407;p31"/>
            <p:cNvSpPr/>
            <p:nvPr/>
          </p:nvSpPr>
          <p:spPr>
            <a:xfrm>
              <a:off x="3404857" y="2131832"/>
              <a:ext cx="695632" cy="695446"/>
            </a:xfrm>
            <a:custGeom>
              <a:avLst/>
              <a:gdLst/>
              <a:ahLst/>
              <a:cxnLst/>
              <a:rect l="l" t="t" r="r" b="b"/>
              <a:pathLst>
                <a:path w="11258" h="11255" extrusionOk="0">
                  <a:moveTo>
                    <a:pt x="1903" y="0"/>
                  </a:moveTo>
                  <a:lnTo>
                    <a:pt x="264" y="1244"/>
                  </a:lnTo>
                  <a:cubicBezTo>
                    <a:pt x="264" y="1244"/>
                    <a:pt x="0" y="5051"/>
                    <a:pt x="1362" y="8828"/>
                  </a:cubicBezTo>
                  <a:cubicBezTo>
                    <a:pt x="2035" y="10724"/>
                    <a:pt x="3206" y="11254"/>
                    <a:pt x="4319" y="11254"/>
                  </a:cubicBezTo>
                  <a:cubicBezTo>
                    <a:pt x="5431" y="11254"/>
                    <a:pt x="6485" y="10724"/>
                    <a:pt x="6925" y="10497"/>
                  </a:cubicBezTo>
                  <a:cubicBezTo>
                    <a:pt x="7803" y="10043"/>
                    <a:pt x="11258" y="8140"/>
                    <a:pt x="11258" y="8140"/>
                  </a:cubicBezTo>
                  <a:lnTo>
                    <a:pt x="9779" y="5783"/>
                  </a:lnTo>
                  <a:cubicBezTo>
                    <a:pt x="9779" y="5783"/>
                    <a:pt x="7642" y="6925"/>
                    <a:pt x="5197" y="7847"/>
                  </a:cubicBezTo>
                  <a:cubicBezTo>
                    <a:pt x="5169" y="7857"/>
                    <a:pt x="5140" y="7863"/>
                    <a:pt x="5111" y="7863"/>
                  </a:cubicBezTo>
                  <a:cubicBezTo>
                    <a:pt x="3963" y="7863"/>
                    <a:pt x="1903" y="0"/>
                    <a:pt x="19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408" name="Google Shape;408;p31"/>
            <p:cNvSpPr/>
            <p:nvPr/>
          </p:nvSpPr>
          <p:spPr>
            <a:xfrm>
              <a:off x="3009509" y="2072265"/>
              <a:ext cx="575388" cy="770089"/>
            </a:xfrm>
            <a:custGeom>
              <a:avLst/>
              <a:gdLst/>
              <a:ahLst/>
              <a:cxnLst/>
              <a:rect l="l" t="t" r="r" b="b"/>
              <a:pathLst>
                <a:path w="9312" h="12463" extrusionOk="0">
                  <a:moveTo>
                    <a:pt x="4580" y="1"/>
                  </a:moveTo>
                  <a:cubicBezTo>
                    <a:pt x="3653" y="1"/>
                    <a:pt x="2762" y="110"/>
                    <a:pt x="2197" y="335"/>
                  </a:cubicBezTo>
                  <a:cubicBezTo>
                    <a:pt x="2197" y="335"/>
                    <a:pt x="191" y="1169"/>
                    <a:pt x="1" y="3014"/>
                  </a:cubicBezTo>
                  <a:lnTo>
                    <a:pt x="1" y="7581"/>
                  </a:lnTo>
                  <a:lnTo>
                    <a:pt x="15" y="10802"/>
                  </a:lnTo>
                  <a:cubicBezTo>
                    <a:pt x="15" y="11329"/>
                    <a:pt x="454" y="11768"/>
                    <a:pt x="981" y="11797"/>
                  </a:cubicBezTo>
                  <a:cubicBezTo>
                    <a:pt x="2430" y="11826"/>
                    <a:pt x="4981" y="12462"/>
                    <a:pt x="6961" y="12462"/>
                  </a:cubicBezTo>
                  <a:cubicBezTo>
                    <a:pt x="7963" y="12462"/>
                    <a:pt x="8819" y="12299"/>
                    <a:pt x="9311" y="11812"/>
                  </a:cubicBezTo>
                  <a:lnTo>
                    <a:pt x="8418" y="6249"/>
                  </a:lnTo>
                  <a:lnTo>
                    <a:pt x="7701" y="525"/>
                  </a:lnTo>
                  <a:cubicBezTo>
                    <a:pt x="7011" y="180"/>
                    <a:pt x="5766" y="1"/>
                    <a:pt x="45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409" name="Google Shape;409;p31"/>
            <p:cNvSpPr/>
            <p:nvPr/>
          </p:nvSpPr>
          <p:spPr>
            <a:xfrm>
              <a:off x="3209408" y="1731975"/>
              <a:ext cx="311236" cy="393355"/>
            </a:xfrm>
            <a:custGeom>
              <a:avLst/>
              <a:gdLst/>
              <a:ahLst/>
              <a:cxnLst/>
              <a:rect l="l" t="t" r="r" b="b"/>
              <a:pathLst>
                <a:path w="5037" h="6366" extrusionOk="0">
                  <a:moveTo>
                    <a:pt x="2662" y="0"/>
                  </a:moveTo>
                  <a:cubicBezTo>
                    <a:pt x="1390" y="0"/>
                    <a:pt x="1333" y="586"/>
                    <a:pt x="1333" y="586"/>
                  </a:cubicBezTo>
                  <a:lnTo>
                    <a:pt x="1333" y="1596"/>
                  </a:lnTo>
                  <a:cubicBezTo>
                    <a:pt x="1333" y="1596"/>
                    <a:pt x="997" y="1358"/>
                    <a:pt x="679" y="1358"/>
                  </a:cubicBezTo>
                  <a:cubicBezTo>
                    <a:pt x="446" y="1358"/>
                    <a:pt x="222" y="1486"/>
                    <a:pt x="147" y="1933"/>
                  </a:cubicBezTo>
                  <a:cubicBezTo>
                    <a:pt x="1" y="2738"/>
                    <a:pt x="777" y="2899"/>
                    <a:pt x="777" y="2899"/>
                  </a:cubicBezTo>
                  <a:lnTo>
                    <a:pt x="601" y="5256"/>
                  </a:lnTo>
                  <a:cubicBezTo>
                    <a:pt x="587" y="5563"/>
                    <a:pt x="674" y="5886"/>
                    <a:pt x="894" y="6105"/>
                  </a:cubicBezTo>
                  <a:cubicBezTo>
                    <a:pt x="1097" y="6296"/>
                    <a:pt x="1327" y="6366"/>
                    <a:pt x="1555" y="6366"/>
                  </a:cubicBezTo>
                  <a:cubicBezTo>
                    <a:pt x="1905" y="6366"/>
                    <a:pt x="2251" y="6203"/>
                    <a:pt x="2490" y="6061"/>
                  </a:cubicBezTo>
                  <a:cubicBezTo>
                    <a:pt x="2665" y="5929"/>
                    <a:pt x="2782" y="5754"/>
                    <a:pt x="2782" y="5534"/>
                  </a:cubicBezTo>
                  <a:lnTo>
                    <a:pt x="2782" y="4905"/>
                  </a:lnTo>
                  <a:lnTo>
                    <a:pt x="3632" y="4905"/>
                  </a:lnTo>
                  <a:cubicBezTo>
                    <a:pt x="5037" y="4831"/>
                    <a:pt x="4788" y="396"/>
                    <a:pt x="4788" y="396"/>
                  </a:cubicBezTo>
                  <a:cubicBezTo>
                    <a:pt x="4788" y="57"/>
                    <a:pt x="4135" y="44"/>
                    <a:pt x="4039" y="44"/>
                  </a:cubicBezTo>
                  <a:cubicBezTo>
                    <a:pt x="4031" y="44"/>
                    <a:pt x="4027" y="44"/>
                    <a:pt x="4027" y="44"/>
                  </a:cubicBezTo>
                  <a:lnTo>
                    <a:pt x="2709" y="0"/>
                  </a:lnTo>
                  <a:cubicBezTo>
                    <a:pt x="2693" y="0"/>
                    <a:pt x="2678" y="0"/>
                    <a:pt x="2662" y="0"/>
                  </a:cubicBezTo>
                  <a:close/>
                </a:path>
              </a:pathLst>
            </a:custGeom>
            <a:solidFill>
              <a:srgbClr val="FFB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410" name="Google Shape;410;p31"/>
            <p:cNvSpPr/>
            <p:nvPr/>
          </p:nvSpPr>
          <p:spPr>
            <a:xfrm>
              <a:off x="3440141" y="1860441"/>
              <a:ext cx="15386" cy="80574"/>
            </a:xfrm>
            <a:custGeom>
              <a:avLst/>
              <a:gdLst/>
              <a:ahLst/>
              <a:cxnLst/>
              <a:rect l="l" t="t" r="r" b="b"/>
              <a:pathLst>
                <a:path w="249" h="1304" extrusionOk="0">
                  <a:moveTo>
                    <a:pt x="205" y="0"/>
                  </a:moveTo>
                  <a:cubicBezTo>
                    <a:pt x="176" y="0"/>
                    <a:pt x="161" y="322"/>
                    <a:pt x="161" y="718"/>
                  </a:cubicBezTo>
                  <a:cubicBezTo>
                    <a:pt x="161" y="908"/>
                    <a:pt x="205" y="1113"/>
                    <a:pt x="146" y="1201"/>
                  </a:cubicBezTo>
                  <a:cubicBezTo>
                    <a:pt x="117" y="1230"/>
                    <a:pt x="88" y="1274"/>
                    <a:pt x="44" y="1274"/>
                  </a:cubicBezTo>
                  <a:cubicBezTo>
                    <a:pt x="15" y="1289"/>
                    <a:pt x="0" y="1289"/>
                    <a:pt x="0" y="1289"/>
                  </a:cubicBezTo>
                  <a:cubicBezTo>
                    <a:pt x="0" y="1289"/>
                    <a:pt x="15" y="1303"/>
                    <a:pt x="44" y="1303"/>
                  </a:cubicBezTo>
                  <a:cubicBezTo>
                    <a:pt x="88" y="1303"/>
                    <a:pt x="146" y="1274"/>
                    <a:pt x="205" y="1215"/>
                  </a:cubicBezTo>
                  <a:cubicBezTo>
                    <a:pt x="234" y="1171"/>
                    <a:pt x="249" y="1069"/>
                    <a:pt x="249" y="981"/>
                  </a:cubicBezTo>
                  <a:lnTo>
                    <a:pt x="249" y="703"/>
                  </a:lnTo>
                  <a:cubicBezTo>
                    <a:pt x="249" y="322"/>
                    <a:pt x="220" y="0"/>
                    <a:pt x="2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411" name="Google Shape;411;p31"/>
            <p:cNvSpPr/>
            <p:nvPr/>
          </p:nvSpPr>
          <p:spPr>
            <a:xfrm>
              <a:off x="3391263" y="1862233"/>
              <a:ext cx="5499" cy="20885"/>
            </a:xfrm>
            <a:custGeom>
              <a:avLst/>
              <a:gdLst/>
              <a:ahLst/>
              <a:cxnLst/>
              <a:rect l="l" t="t" r="r" b="b"/>
              <a:pathLst>
                <a:path w="89" h="338" extrusionOk="0">
                  <a:moveTo>
                    <a:pt x="44" y="1"/>
                  </a:moveTo>
                  <a:cubicBezTo>
                    <a:pt x="15" y="1"/>
                    <a:pt x="0" y="74"/>
                    <a:pt x="0" y="162"/>
                  </a:cubicBezTo>
                  <a:cubicBezTo>
                    <a:pt x="0" y="264"/>
                    <a:pt x="44" y="337"/>
                    <a:pt x="59" y="337"/>
                  </a:cubicBezTo>
                  <a:cubicBezTo>
                    <a:pt x="74" y="337"/>
                    <a:pt x="88" y="264"/>
                    <a:pt x="88" y="162"/>
                  </a:cubicBezTo>
                  <a:cubicBezTo>
                    <a:pt x="88" y="74"/>
                    <a:pt x="59" y="1"/>
                    <a:pt x="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412" name="Google Shape;412;p31"/>
            <p:cNvSpPr/>
            <p:nvPr/>
          </p:nvSpPr>
          <p:spPr>
            <a:xfrm>
              <a:off x="3480800" y="1861306"/>
              <a:ext cx="5499" cy="19958"/>
            </a:xfrm>
            <a:custGeom>
              <a:avLst/>
              <a:gdLst/>
              <a:ahLst/>
              <a:cxnLst/>
              <a:rect l="l" t="t" r="r" b="b"/>
              <a:pathLst>
                <a:path w="89" h="323" extrusionOk="0">
                  <a:moveTo>
                    <a:pt x="30" y="1"/>
                  </a:moveTo>
                  <a:cubicBezTo>
                    <a:pt x="15" y="1"/>
                    <a:pt x="1" y="74"/>
                    <a:pt x="1" y="162"/>
                  </a:cubicBezTo>
                  <a:cubicBezTo>
                    <a:pt x="1" y="250"/>
                    <a:pt x="30" y="323"/>
                    <a:pt x="59" y="323"/>
                  </a:cubicBezTo>
                  <a:cubicBezTo>
                    <a:pt x="74" y="323"/>
                    <a:pt x="89" y="250"/>
                    <a:pt x="89" y="162"/>
                  </a:cubicBezTo>
                  <a:cubicBezTo>
                    <a:pt x="89" y="74"/>
                    <a:pt x="59" y="1"/>
                    <a:pt x="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413" name="Google Shape;413;p31"/>
            <p:cNvSpPr/>
            <p:nvPr/>
          </p:nvSpPr>
          <p:spPr>
            <a:xfrm>
              <a:off x="3333364" y="2005158"/>
              <a:ext cx="48938" cy="85085"/>
            </a:xfrm>
            <a:custGeom>
              <a:avLst/>
              <a:gdLst/>
              <a:ahLst/>
              <a:cxnLst/>
              <a:rect l="l" t="t" r="r" b="b"/>
              <a:pathLst>
                <a:path w="792" h="1377" extrusionOk="0">
                  <a:moveTo>
                    <a:pt x="30" y="1"/>
                  </a:moveTo>
                  <a:lnTo>
                    <a:pt x="30" y="1"/>
                  </a:lnTo>
                  <a:cubicBezTo>
                    <a:pt x="1" y="235"/>
                    <a:pt x="1" y="484"/>
                    <a:pt x="74" y="718"/>
                  </a:cubicBezTo>
                  <a:cubicBezTo>
                    <a:pt x="147" y="967"/>
                    <a:pt x="293" y="1186"/>
                    <a:pt x="513" y="1289"/>
                  </a:cubicBezTo>
                  <a:cubicBezTo>
                    <a:pt x="586" y="1333"/>
                    <a:pt x="718" y="1377"/>
                    <a:pt x="718" y="1377"/>
                  </a:cubicBezTo>
                  <a:cubicBezTo>
                    <a:pt x="718" y="1362"/>
                    <a:pt x="762" y="1216"/>
                    <a:pt x="762" y="1201"/>
                  </a:cubicBezTo>
                  <a:cubicBezTo>
                    <a:pt x="791" y="952"/>
                    <a:pt x="791" y="762"/>
                    <a:pt x="762" y="469"/>
                  </a:cubicBezTo>
                  <a:cubicBezTo>
                    <a:pt x="469" y="396"/>
                    <a:pt x="206" y="220"/>
                    <a:pt x="30" y="1"/>
                  </a:cubicBezTo>
                  <a:close/>
                </a:path>
              </a:pathLst>
            </a:custGeom>
            <a:solidFill>
              <a:srgbClr val="BA6136">
                <a:alpha val="25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414" name="Google Shape;414;p31"/>
            <p:cNvSpPr/>
            <p:nvPr/>
          </p:nvSpPr>
          <p:spPr>
            <a:xfrm>
              <a:off x="3243826" y="1839617"/>
              <a:ext cx="40781" cy="54313"/>
            </a:xfrm>
            <a:custGeom>
              <a:avLst/>
              <a:gdLst/>
              <a:ahLst/>
              <a:cxnLst/>
              <a:rect l="l" t="t" r="r" b="b"/>
              <a:pathLst>
                <a:path w="660" h="879" extrusionOk="0">
                  <a:moveTo>
                    <a:pt x="88" y="1"/>
                  </a:moveTo>
                  <a:cubicBezTo>
                    <a:pt x="88" y="15"/>
                    <a:pt x="132" y="44"/>
                    <a:pt x="234" y="88"/>
                  </a:cubicBezTo>
                  <a:cubicBezTo>
                    <a:pt x="292" y="127"/>
                    <a:pt x="355" y="177"/>
                    <a:pt x="413" y="257"/>
                  </a:cubicBezTo>
                  <a:lnTo>
                    <a:pt x="413" y="257"/>
                  </a:lnTo>
                  <a:cubicBezTo>
                    <a:pt x="395" y="249"/>
                    <a:pt x="375" y="241"/>
                    <a:pt x="352" y="235"/>
                  </a:cubicBezTo>
                  <a:cubicBezTo>
                    <a:pt x="333" y="231"/>
                    <a:pt x="315" y="229"/>
                    <a:pt x="297" y="229"/>
                  </a:cubicBezTo>
                  <a:cubicBezTo>
                    <a:pt x="243" y="229"/>
                    <a:pt x="191" y="246"/>
                    <a:pt x="147" y="279"/>
                  </a:cubicBezTo>
                  <a:cubicBezTo>
                    <a:pt x="103" y="308"/>
                    <a:pt x="59" y="367"/>
                    <a:pt x="44" y="425"/>
                  </a:cubicBezTo>
                  <a:cubicBezTo>
                    <a:pt x="0" y="528"/>
                    <a:pt x="44" y="645"/>
                    <a:pt x="103" y="718"/>
                  </a:cubicBezTo>
                  <a:cubicBezTo>
                    <a:pt x="191" y="864"/>
                    <a:pt x="293" y="879"/>
                    <a:pt x="293" y="879"/>
                  </a:cubicBezTo>
                  <a:cubicBezTo>
                    <a:pt x="322" y="879"/>
                    <a:pt x="234" y="820"/>
                    <a:pt x="147" y="689"/>
                  </a:cubicBezTo>
                  <a:cubicBezTo>
                    <a:pt x="117" y="615"/>
                    <a:pt x="103" y="542"/>
                    <a:pt x="132" y="454"/>
                  </a:cubicBezTo>
                  <a:cubicBezTo>
                    <a:pt x="145" y="376"/>
                    <a:pt x="229" y="320"/>
                    <a:pt x="309" y="320"/>
                  </a:cubicBezTo>
                  <a:cubicBezTo>
                    <a:pt x="319" y="320"/>
                    <a:pt x="328" y="321"/>
                    <a:pt x="337" y="323"/>
                  </a:cubicBezTo>
                  <a:cubicBezTo>
                    <a:pt x="410" y="352"/>
                    <a:pt x="469" y="381"/>
                    <a:pt x="513" y="425"/>
                  </a:cubicBezTo>
                  <a:lnTo>
                    <a:pt x="659" y="513"/>
                  </a:lnTo>
                  <a:lnTo>
                    <a:pt x="600" y="367"/>
                  </a:lnTo>
                  <a:cubicBezTo>
                    <a:pt x="498" y="176"/>
                    <a:pt x="381" y="88"/>
                    <a:pt x="264" y="44"/>
                  </a:cubicBezTo>
                  <a:cubicBezTo>
                    <a:pt x="147" y="1"/>
                    <a:pt x="88" y="1"/>
                    <a:pt x="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415" name="Google Shape;415;p31"/>
            <p:cNvSpPr/>
            <p:nvPr/>
          </p:nvSpPr>
          <p:spPr>
            <a:xfrm>
              <a:off x="3394909" y="1949916"/>
              <a:ext cx="42573" cy="24160"/>
            </a:xfrm>
            <a:custGeom>
              <a:avLst/>
              <a:gdLst/>
              <a:ahLst/>
              <a:cxnLst/>
              <a:rect l="l" t="t" r="r" b="b"/>
              <a:pathLst>
                <a:path w="689" h="391" extrusionOk="0">
                  <a:moveTo>
                    <a:pt x="2" y="1"/>
                  </a:moveTo>
                  <a:cubicBezTo>
                    <a:pt x="1" y="1"/>
                    <a:pt x="1" y="1"/>
                    <a:pt x="0" y="2"/>
                  </a:cubicBezTo>
                  <a:cubicBezTo>
                    <a:pt x="0" y="2"/>
                    <a:pt x="0" y="60"/>
                    <a:pt x="29" y="133"/>
                  </a:cubicBezTo>
                  <a:cubicBezTo>
                    <a:pt x="73" y="206"/>
                    <a:pt x="161" y="280"/>
                    <a:pt x="264" y="338"/>
                  </a:cubicBezTo>
                  <a:cubicBezTo>
                    <a:pt x="342" y="377"/>
                    <a:pt x="426" y="390"/>
                    <a:pt x="496" y="390"/>
                  </a:cubicBezTo>
                  <a:cubicBezTo>
                    <a:pt x="530" y="390"/>
                    <a:pt x="561" y="387"/>
                    <a:pt x="586" y="382"/>
                  </a:cubicBezTo>
                  <a:cubicBezTo>
                    <a:pt x="659" y="353"/>
                    <a:pt x="688" y="338"/>
                    <a:pt x="688" y="324"/>
                  </a:cubicBezTo>
                  <a:cubicBezTo>
                    <a:pt x="673" y="280"/>
                    <a:pt x="498" y="338"/>
                    <a:pt x="307" y="250"/>
                  </a:cubicBezTo>
                  <a:cubicBezTo>
                    <a:pt x="110" y="180"/>
                    <a:pt x="21" y="1"/>
                    <a:pt x="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416" name="Google Shape;416;p31"/>
            <p:cNvSpPr/>
            <p:nvPr/>
          </p:nvSpPr>
          <p:spPr>
            <a:xfrm>
              <a:off x="3386752" y="1946703"/>
              <a:ext cx="13594" cy="13408"/>
            </a:xfrm>
            <a:custGeom>
              <a:avLst/>
              <a:gdLst/>
              <a:ahLst/>
              <a:cxnLst/>
              <a:rect l="l" t="t" r="r" b="b"/>
              <a:pathLst>
                <a:path w="220" h="217" extrusionOk="0">
                  <a:moveTo>
                    <a:pt x="184" y="1"/>
                  </a:moveTo>
                  <a:cubicBezTo>
                    <a:pt x="154" y="1"/>
                    <a:pt x="111" y="11"/>
                    <a:pt x="73" y="39"/>
                  </a:cubicBezTo>
                  <a:cubicBezTo>
                    <a:pt x="0" y="112"/>
                    <a:pt x="0" y="215"/>
                    <a:pt x="15" y="215"/>
                  </a:cubicBezTo>
                  <a:cubicBezTo>
                    <a:pt x="18" y="216"/>
                    <a:pt x="21" y="217"/>
                    <a:pt x="24" y="217"/>
                  </a:cubicBezTo>
                  <a:cubicBezTo>
                    <a:pt x="51" y="217"/>
                    <a:pt x="80" y="164"/>
                    <a:pt x="132" y="112"/>
                  </a:cubicBezTo>
                  <a:cubicBezTo>
                    <a:pt x="191" y="83"/>
                    <a:pt x="220" y="24"/>
                    <a:pt x="220" y="10"/>
                  </a:cubicBezTo>
                  <a:cubicBezTo>
                    <a:pt x="215" y="4"/>
                    <a:pt x="201" y="1"/>
                    <a:pt x="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417" name="Google Shape;417;p31"/>
            <p:cNvSpPr/>
            <p:nvPr/>
          </p:nvSpPr>
          <p:spPr>
            <a:xfrm>
              <a:off x="3285413" y="1722954"/>
              <a:ext cx="230724" cy="107144"/>
            </a:xfrm>
            <a:custGeom>
              <a:avLst/>
              <a:gdLst/>
              <a:ahLst/>
              <a:cxnLst/>
              <a:rect l="l" t="t" r="r" b="b"/>
              <a:pathLst>
                <a:path w="3734" h="1734" extrusionOk="0">
                  <a:moveTo>
                    <a:pt x="1025" y="0"/>
                  </a:moveTo>
                  <a:cubicBezTo>
                    <a:pt x="733" y="0"/>
                    <a:pt x="411" y="29"/>
                    <a:pt x="220" y="220"/>
                  </a:cubicBezTo>
                  <a:cubicBezTo>
                    <a:pt x="1" y="439"/>
                    <a:pt x="15" y="791"/>
                    <a:pt x="30" y="1098"/>
                  </a:cubicBezTo>
                  <a:cubicBezTo>
                    <a:pt x="30" y="1274"/>
                    <a:pt x="45" y="1464"/>
                    <a:pt x="191" y="1581"/>
                  </a:cubicBezTo>
                  <a:cubicBezTo>
                    <a:pt x="264" y="1654"/>
                    <a:pt x="381" y="1669"/>
                    <a:pt x="469" y="1684"/>
                  </a:cubicBezTo>
                  <a:cubicBezTo>
                    <a:pt x="608" y="1714"/>
                    <a:pt x="755" y="1733"/>
                    <a:pt x="900" y="1733"/>
                  </a:cubicBezTo>
                  <a:cubicBezTo>
                    <a:pt x="1029" y="1733"/>
                    <a:pt x="1157" y="1718"/>
                    <a:pt x="1274" y="1684"/>
                  </a:cubicBezTo>
                  <a:cubicBezTo>
                    <a:pt x="1524" y="1600"/>
                    <a:pt x="1748" y="1411"/>
                    <a:pt x="1795" y="1167"/>
                  </a:cubicBezTo>
                  <a:lnTo>
                    <a:pt x="1795" y="1167"/>
                  </a:lnTo>
                  <a:cubicBezTo>
                    <a:pt x="1772" y="1334"/>
                    <a:pt x="1776" y="1523"/>
                    <a:pt x="1831" y="1713"/>
                  </a:cubicBezTo>
                  <a:cubicBezTo>
                    <a:pt x="1960" y="1493"/>
                    <a:pt x="2090" y="1295"/>
                    <a:pt x="2219" y="1100"/>
                  </a:cubicBezTo>
                  <a:lnTo>
                    <a:pt x="2219" y="1100"/>
                  </a:lnTo>
                  <a:cubicBezTo>
                    <a:pt x="2150" y="1246"/>
                    <a:pt x="2188" y="1438"/>
                    <a:pt x="2299" y="1537"/>
                  </a:cubicBezTo>
                  <a:cubicBezTo>
                    <a:pt x="2418" y="1656"/>
                    <a:pt x="2596" y="1715"/>
                    <a:pt x="2758" y="1715"/>
                  </a:cubicBezTo>
                  <a:cubicBezTo>
                    <a:pt x="2776" y="1715"/>
                    <a:pt x="2794" y="1714"/>
                    <a:pt x="2811" y="1713"/>
                  </a:cubicBezTo>
                  <a:cubicBezTo>
                    <a:pt x="3002" y="1684"/>
                    <a:pt x="3514" y="1566"/>
                    <a:pt x="3675" y="1493"/>
                  </a:cubicBezTo>
                  <a:lnTo>
                    <a:pt x="3734" y="834"/>
                  </a:lnTo>
                  <a:cubicBezTo>
                    <a:pt x="3734" y="512"/>
                    <a:pt x="3514" y="249"/>
                    <a:pt x="3192" y="176"/>
                  </a:cubicBezTo>
                  <a:cubicBezTo>
                    <a:pt x="3090" y="132"/>
                    <a:pt x="2972" y="132"/>
                    <a:pt x="2885" y="117"/>
                  </a:cubicBezTo>
                  <a:cubicBezTo>
                    <a:pt x="2270" y="44"/>
                    <a:pt x="1640" y="0"/>
                    <a:pt x="10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418" name="Google Shape;418;p31"/>
            <p:cNvSpPr/>
            <p:nvPr/>
          </p:nvSpPr>
          <p:spPr>
            <a:xfrm>
              <a:off x="3263723" y="2072574"/>
              <a:ext cx="18166" cy="17487"/>
            </a:xfrm>
            <a:custGeom>
              <a:avLst/>
              <a:gdLst/>
              <a:ahLst/>
              <a:cxnLst/>
              <a:rect l="l" t="t" r="r" b="b"/>
              <a:pathLst>
                <a:path w="294" h="283" extrusionOk="0">
                  <a:moveTo>
                    <a:pt x="25" y="1"/>
                  </a:moveTo>
                  <a:cubicBezTo>
                    <a:pt x="21" y="1"/>
                    <a:pt x="17" y="3"/>
                    <a:pt x="15" y="8"/>
                  </a:cubicBezTo>
                  <a:cubicBezTo>
                    <a:pt x="0" y="8"/>
                    <a:pt x="15" y="95"/>
                    <a:pt x="103" y="183"/>
                  </a:cubicBezTo>
                  <a:cubicBezTo>
                    <a:pt x="158" y="249"/>
                    <a:pt x="229" y="282"/>
                    <a:pt x="267" y="282"/>
                  </a:cubicBezTo>
                  <a:cubicBezTo>
                    <a:pt x="280" y="282"/>
                    <a:pt x="289" y="278"/>
                    <a:pt x="293" y="271"/>
                  </a:cubicBezTo>
                  <a:cubicBezTo>
                    <a:pt x="293" y="242"/>
                    <a:pt x="235" y="183"/>
                    <a:pt x="161" y="125"/>
                  </a:cubicBezTo>
                  <a:cubicBezTo>
                    <a:pt x="99" y="63"/>
                    <a:pt x="48" y="1"/>
                    <a:pt x="25" y="1"/>
                  </a:cubicBezTo>
                  <a:close/>
                </a:path>
              </a:pathLst>
            </a:custGeom>
            <a:solidFill>
              <a:srgbClr val="FFA3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419" name="Google Shape;419;p31"/>
            <p:cNvSpPr/>
            <p:nvPr/>
          </p:nvSpPr>
          <p:spPr>
            <a:xfrm>
              <a:off x="2410679" y="2189732"/>
              <a:ext cx="763539" cy="532383"/>
            </a:xfrm>
            <a:custGeom>
              <a:avLst/>
              <a:gdLst/>
              <a:ahLst/>
              <a:cxnLst/>
              <a:rect l="l" t="t" r="r" b="b"/>
              <a:pathLst>
                <a:path w="12357" h="8616" extrusionOk="0">
                  <a:moveTo>
                    <a:pt x="9955" y="0"/>
                  </a:moveTo>
                  <a:cubicBezTo>
                    <a:pt x="9955" y="0"/>
                    <a:pt x="7035" y="5008"/>
                    <a:pt x="5938" y="5008"/>
                  </a:cubicBezTo>
                  <a:cubicBezTo>
                    <a:pt x="5863" y="5008"/>
                    <a:pt x="5796" y="4985"/>
                    <a:pt x="5739" y="4934"/>
                  </a:cubicBezTo>
                  <a:cubicBezTo>
                    <a:pt x="3792" y="3177"/>
                    <a:pt x="2240" y="1332"/>
                    <a:pt x="2240" y="1332"/>
                  </a:cubicBezTo>
                  <a:lnTo>
                    <a:pt x="0" y="2972"/>
                  </a:lnTo>
                  <a:cubicBezTo>
                    <a:pt x="0" y="2972"/>
                    <a:pt x="2533" y="5988"/>
                    <a:pt x="3177" y="6749"/>
                  </a:cubicBezTo>
                  <a:cubicBezTo>
                    <a:pt x="3593" y="7242"/>
                    <a:pt x="4832" y="8615"/>
                    <a:pt x="6384" y="8615"/>
                  </a:cubicBezTo>
                  <a:cubicBezTo>
                    <a:pt x="7183" y="8615"/>
                    <a:pt x="8064" y="8252"/>
                    <a:pt x="8960" y="7217"/>
                  </a:cubicBezTo>
                  <a:cubicBezTo>
                    <a:pt x="11595" y="4187"/>
                    <a:pt x="12356" y="1552"/>
                    <a:pt x="12356" y="1552"/>
                  </a:cubicBezTo>
                  <a:lnTo>
                    <a:pt x="99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420" name="Google Shape;420;p31"/>
            <p:cNvSpPr/>
            <p:nvPr/>
          </p:nvSpPr>
          <p:spPr>
            <a:xfrm>
              <a:off x="2359082" y="2150617"/>
              <a:ext cx="200014" cy="237953"/>
            </a:xfrm>
            <a:custGeom>
              <a:avLst/>
              <a:gdLst/>
              <a:ahLst/>
              <a:cxnLst/>
              <a:rect l="l" t="t" r="r" b="b"/>
              <a:pathLst>
                <a:path w="3237" h="3851" extrusionOk="0">
                  <a:moveTo>
                    <a:pt x="903" y="0"/>
                  </a:moveTo>
                  <a:cubicBezTo>
                    <a:pt x="872" y="0"/>
                    <a:pt x="849" y="11"/>
                    <a:pt x="835" y="33"/>
                  </a:cubicBezTo>
                  <a:cubicBezTo>
                    <a:pt x="660" y="311"/>
                    <a:pt x="1816" y="1394"/>
                    <a:pt x="1816" y="1394"/>
                  </a:cubicBezTo>
                  <a:cubicBezTo>
                    <a:pt x="1816" y="1394"/>
                    <a:pt x="851" y="629"/>
                    <a:pt x="514" y="629"/>
                  </a:cubicBezTo>
                  <a:cubicBezTo>
                    <a:pt x="476" y="629"/>
                    <a:pt x="445" y="640"/>
                    <a:pt x="425" y="662"/>
                  </a:cubicBezTo>
                  <a:cubicBezTo>
                    <a:pt x="220" y="882"/>
                    <a:pt x="1245" y="1819"/>
                    <a:pt x="1245" y="1819"/>
                  </a:cubicBezTo>
                  <a:cubicBezTo>
                    <a:pt x="1245" y="1819"/>
                    <a:pt x="402" y="1135"/>
                    <a:pt x="193" y="1135"/>
                  </a:cubicBezTo>
                  <a:cubicBezTo>
                    <a:pt x="165" y="1135"/>
                    <a:pt x="149" y="1147"/>
                    <a:pt x="147" y="1175"/>
                  </a:cubicBezTo>
                  <a:cubicBezTo>
                    <a:pt x="133" y="1409"/>
                    <a:pt x="747" y="2156"/>
                    <a:pt x="747" y="2156"/>
                  </a:cubicBezTo>
                  <a:cubicBezTo>
                    <a:pt x="747" y="2156"/>
                    <a:pt x="240" y="1689"/>
                    <a:pt x="70" y="1689"/>
                  </a:cubicBezTo>
                  <a:cubicBezTo>
                    <a:pt x="38" y="1689"/>
                    <a:pt x="18" y="1706"/>
                    <a:pt x="15" y="1746"/>
                  </a:cubicBezTo>
                  <a:cubicBezTo>
                    <a:pt x="1" y="1980"/>
                    <a:pt x="1011" y="3795"/>
                    <a:pt x="1011" y="3795"/>
                  </a:cubicBezTo>
                  <a:cubicBezTo>
                    <a:pt x="1041" y="3833"/>
                    <a:pt x="1084" y="3850"/>
                    <a:pt x="1137" y="3850"/>
                  </a:cubicBezTo>
                  <a:cubicBezTo>
                    <a:pt x="1667" y="3850"/>
                    <a:pt x="3236" y="2185"/>
                    <a:pt x="3236" y="2185"/>
                  </a:cubicBezTo>
                  <a:cubicBezTo>
                    <a:pt x="3236" y="2185"/>
                    <a:pt x="3090" y="252"/>
                    <a:pt x="2943" y="223"/>
                  </a:cubicBezTo>
                  <a:cubicBezTo>
                    <a:pt x="2936" y="221"/>
                    <a:pt x="2929" y="220"/>
                    <a:pt x="2920" y="220"/>
                  </a:cubicBezTo>
                  <a:cubicBezTo>
                    <a:pt x="2764" y="220"/>
                    <a:pt x="2449" y="619"/>
                    <a:pt x="2519" y="1204"/>
                  </a:cubicBezTo>
                  <a:cubicBezTo>
                    <a:pt x="2519" y="1204"/>
                    <a:pt x="1242" y="0"/>
                    <a:pt x="903" y="0"/>
                  </a:cubicBezTo>
                  <a:close/>
                </a:path>
              </a:pathLst>
            </a:custGeom>
            <a:solidFill>
              <a:srgbClr val="FFB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421" name="Google Shape;421;p31"/>
            <p:cNvSpPr/>
            <p:nvPr/>
          </p:nvSpPr>
          <p:spPr>
            <a:xfrm>
              <a:off x="2869302" y="2077826"/>
              <a:ext cx="332925" cy="1055435"/>
            </a:xfrm>
            <a:custGeom>
              <a:avLst/>
              <a:gdLst/>
              <a:ahLst/>
              <a:cxnLst/>
              <a:rect l="l" t="t" r="r" b="b"/>
              <a:pathLst>
                <a:path w="5388" h="17081" extrusionOk="0">
                  <a:moveTo>
                    <a:pt x="5233" y="0"/>
                  </a:moveTo>
                  <a:cubicBezTo>
                    <a:pt x="4395" y="0"/>
                    <a:pt x="3397" y="831"/>
                    <a:pt x="3397" y="845"/>
                  </a:cubicBezTo>
                  <a:cubicBezTo>
                    <a:pt x="2972" y="1138"/>
                    <a:pt x="2738" y="1533"/>
                    <a:pt x="2562" y="1840"/>
                  </a:cubicBezTo>
                  <a:lnTo>
                    <a:pt x="1" y="17080"/>
                  </a:lnTo>
                  <a:lnTo>
                    <a:pt x="1" y="17080"/>
                  </a:lnTo>
                  <a:lnTo>
                    <a:pt x="3002" y="17065"/>
                  </a:lnTo>
                  <a:lnTo>
                    <a:pt x="5388" y="10"/>
                  </a:lnTo>
                  <a:cubicBezTo>
                    <a:pt x="5337" y="3"/>
                    <a:pt x="5285" y="0"/>
                    <a:pt x="52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422" name="Google Shape;422;p31"/>
            <p:cNvSpPr/>
            <p:nvPr/>
          </p:nvSpPr>
          <p:spPr>
            <a:xfrm>
              <a:off x="3403004" y="2078382"/>
              <a:ext cx="251547" cy="1039493"/>
            </a:xfrm>
            <a:custGeom>
              <a:avLst/>
              <a:gdLst/>
              <a:ahLst/>
              <a:cxnLst/>
              <a:rect l="l" t="t" r="r" b="b"/>
              <a:pathLst>
                <a:path w="4071" h="16823" extrusionOk="0">
                  <a:moveTo>
                    <a:pt x="58" y="1"/>
                  </a:moveTo>
                  <a:cubicBezTo>
                    <a:pt x="39" y="1"/>
                    <a:pt x="20" y="1"/>
                    <a:pt x="1" y="1"/>
                  </a:cubicBezTo>
                  <a:lnTo>
                    <a:pt x="821" y="16822"/>
                  </a:lnTo>
                  <a:lnTo>
                    <a:pt x="4071" y="16500"/>
                  </a:lnTo>
                  <a:lnTo>
                    <a:pt x="1948" y="880"/>
                  </a:lnTo>
                  <a:cubicBezTo>
                    <a:pt x="1933" y="865"/>
                    <a:pt x="1210" y="1"/>
                    <a:pt x="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423" name="Google Shape;423;p31"/>
            <p:cNvSpPr/>
            <p:nvPr/>
          </p:nvSpPr>
          <p:spPr>
            <a:xfrm>
              <a:off x="3097255" y="2078444"/>
              <a:ext cx="104981" cy="364128"/>
            </a:xfrm>
            <a:custGeom>
              <a:avLst/>
              <a:gdLst/>
              <a:ahLst/>
              <a:cxnLst/>
              <a:rect l="l" t="t" r="r" b="b"/>
              <a:pathLst>
                <a:path w="1699" h="5893" extrusionOk="0">
                  <a:moveTo>
                    <a:pt x="1699" y="0"/>
                  </a:moveTo>
                  <a:cubicBezTo>
                    <a:pt x="1699" y="1"/>
                    <a:pt x="1" y="3163"/>
                    <a:pt x="235" y="4041"/>
                  </a:cubicBezTo>
                  <a:cubicBezTo>
                    <a:pt x="487" y="4880"/>
                    <a:pt x="778" y="5892"/>
                    <a:pt x="842" y="5892"/>
                  </a:cubicBezTo>
                  <a:cubicBezTo>
                    <a:pt x="845" y="5892"/>
                    <a:pt x="848" y="5890"/>
                    <a:pt x="850" y="5885"/>
                  </a:cubicBezTo>
                  <a:cubicBezTo>
                    <a:pt x="879" y="5812"/>
                    <a:pt x="1699" y="1"/>
                    <a:pt x="1699" y="0"/>
                  </a:cubicBezTo>
                  <a:close/>
                </a:path>
              </a:pathLst>
            </a:custGeom>
            <a:solidFill>
              <a:srgbClr val="151F29">
                <a:alpha val="38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424" name="Google Shape;424;p31"/>
            <p:cNvSpPr/>
            <p:nvPr/>
          </p:nvSpPr>
          <p:spPr>
            <a:xfrm>
              <a:off x="3403004" y="2078444"/>
              <a:ext cx="122221" cy="347383"/>
            </a:xfrm>
            <a:custGeom>
              <a:avLst/>
              <a:gdLst/>
              <a:ahLst/>
              <a:cxnLst/>
              <a:rect l="l" t="t" r="r" b="b"/>
              <a:pathLst>
                <a:path w="1978" h="5622" extrusionOk="0">
                  <a:moveTo>
                    <a:pt x="1" y="0"/>
                  </a:moveTo>
                  <a:lnTo>
                    <a:pt x="264" y="5622"/>
                  </a:lnTo>
                  <a:cubicBezTo>
                    <a:pt x="1977" y="3353"/>
                    <a:pt x="1" y="1"/>
                    <a:pt x="1" y="0"/>
                  </a:cubicBezTo>
                  <a:close/>
                </a:path>
              </a:pathLst>
            </a:custGeom>
            <a:solidFill>
              <a:srgbClr val="151F29">
                <a:alpha val="38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425" name="Google Shape;425;p31"/>
            <p:cNvSpPr/>
            <p:nvPr/>
          </p:nvSpPr>
          <p:spPr>
            <a:xfrm>
              <a:off x="3533262" y="2281060"/>
              <a:ext cx="82428" cy="551846"/>
            </a:xfrm>
            <a:custGeom>
              <a:avLst/>
              <a:gdLst/>
              <a:ahLst/>
              <a:cxnLst/>
              <a:rect l="l" t="t" r="r" b="b"/>
              <a:pathLst>
                <a:path w="1334" h="8931" extrusionOk="0">
                  <a:moveTo>
                    <a:pt x="1" y="1"/>
                  </a:moveTo>
                  <a:cubicBezTo>
                    <a:pt x="1" y="1"/>
                    <a:pt x="1" y="30"/>
                    <a:pt x="30" y="103"/>
                  </a:cubicBezTo>
                  <a:cubicBezTo>
                    <a:pt x="30" y="176"/>
                    <a:pt x="45" y="249"/>
                    <a:pt x="59" y="367"/>
                  </a:cubicBezTo>
                  <a:cubicBezTo>
                    <a:pt x="103" y="601"/>
                    <a:pt x="162" y="923"/>
                    <a:pt x="220" y="1318"/>
                  </a:cubicBezTo>
                  <a:cubicBezTo>
                    <a:pt x="367" y="2123"/>
                    <a:pt x="557" y="3236"/>
                    <a:pt x="733" y="4466"/>
                  </a:cubicBezTo>
                  <a:cubicBezTo>
                    <a:pt x="923" y="5710"/>
                    <a:pt x="1070" y="6823"/>
                    <a:pt x="1157" y="7628"/>
                  </a:cubicBezTo>
                  <a:cubicBezTo>
                    <a:pt x="1201" y="8008"/>
                    <a:pt x="1231" y="8330"/>
                    <a:pt x="1275" y="8579"/>
                  </a:cubicBezTo>
                  <a:cubicBezTo>
                    <a:pt x="1289" y="8667"/>
                    <a:pt x="1289" y="8755"/>
                    <a:pt x="1304" y="8828"/>
                  </a:cubicBezTo>
                  <a:cubicBezTo>
                    <a:pt x="1304" y="8887"/>
                    <a:pt x="1333" y="8931"/>
                    <a:pt x="1333" y="8931"/>
                  </a:cubicBezTo>
                  <a:lnTo>
                    <a:pt x="1333" y="8828"/>
                  </a:lnTo>
                  <a:cubicBezTo>
                    <a:pt x="1333" y="8755"/>
                    <a:pt x="1304" y="8682"/>
                    <a:pt x="1304" y="8579"/>
                  </a:cubicBezTo>
                  <a:cubicBezTo>
                    <a:pt x="1289" y="8330"/>
                    <a:pt x="1260" y="8008"/>
                    <a:pt x="1216" y="7613"/>
                  </a:cubicBezTo>
                  <a:cubicBezTo>
                    <a:pt x="1128" y="6808"/>
                    <a:pt x="996" y="5666"/>
                    <a:pt x="821" y="4436"/>
                  </a:cubicBezTo>
                  <a:cubicBezTo>
                    <a:pt x="630" y="3221"/>
                    <a:pt x="455" y="2094"/>
                    <a:pt x="279" y="1289"/>
                  </a:cubicBezTo>
                  <a:cubicBezTo>
                    <a:pt x="191" y="894"/>
                    <a:pt x="133" y="557"/>
                    <a:pt x="89" y="337"/>
                  </a:cubicBezTo>
                  <a:cubicBezTo>
                    <a:pt x="59" y="235"/>
                    <a:pt x="45" y="162"/>
                    <a:pt x="30" y="88"/>
                  </a:cubicBezTo>
                  <a:cubicBezTo>
                    <a:pt x="30" y="30"/>
                    <a:pt x="1" y="1"/>
                    <a:pt x="1" y="1"/>
                  </a:cubicBezTo>
                  <a:close/>
                </a:path>
              </a:pathLst>
            </a:custGeom>
            <a:solidFill>
              <a:srgbClr val="151F29">
                <a:alpha val="38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426" name="Google Shape;426;p31"/>
            <p:cNvSpPr/>
            <p:nvPr/>
          </p:nvSpPr>
          <p:spPr>
            <a:xfrm>
              <a:off x="2928994" y="2290144"/>
              <a:ext cx="105908" cy="480417"/>
            </a:xfrm>
            <a:custGeom>
              <a:avLst/>
              <a:gdLst/>
              <a:ahLst/>
              <a:cxnLst/>
              <a:rect l="l" t="t" r="r" b="b"/>
              <a:pathLst>
                <a:path w="1714" h="7775" extrusionOk="0">
                  <a:moveTo>
                    <a:pt x="1714" y="0"/>
                  </a:moveTo>
                  <a:lnTo>
                    <a:pt x="1714" y="0"/>
                  </a:lnTo>
                  <a:cubicBezTo>
                    <a:pt x="1714" y="0"/>
                    <a:pt x="1699" y="103"/>
                    <a:pt x="1611" y="249"/>
                  </a:cubicBezTo>
                  <a:cubicBezTo>
                    <a:pt x="1567" y="468"/>
                    <a:pt x="1523" y="747"/>
                    <a:pt x="1450" y="1098"/>
                  </a:cubicBezTo>
                  <a:cubicBezTo>
                    <a:pt x="1318" y="1801"/>
                    <a:pt x="1099" y="2782"/>
                    <a:pt x="864" y="3850"/>
                  </a:cubicBezTo>
                  <a:cubicBezTo>
                    <a:pt x="616" y="4934"/>
                    <a:pt x="396" y="5900"/>
                    <a:pt x="235" y="6617"/>
                  </a:cubicBezTo>
                  <a:cubicBezTo>
                    <a:pt x="162" y="6968"/>
                    <a:pt x="103" y="7232"/>
                    <a:pt x="59" y="7452"/>
                  </a:cubicBezTo>
                  <a:cubicBezTo>
                    <a:pt x="15" y="7656"/>
                    <a:pt x="1" y="7774"/>
                    <a:pt x="1" y="7774"/>
                  </a:cubicBezTo>
                  <a:cubicBezTo>
                    <a:pt x="1" y="7775"/>
                    <a:pt x="1" y="7775"/>
                    <a:pt x="1" y="7775"/>
                  </a:cubicBezTo>
                  <a:cubicBezTo>
                    <a:pt x="5" y="7775"/>
                    <a:pt x="34" y="7673"/>
                    <a:pt x="89" y="7481"/>
                  </a:cubicBezTo>
                  <a:cubicBezTo>
                    <a:pt x="147" y="7276"/>
                    <a:pt x="220" y="6998"/>
                    <a:pt x="308" y="6661"/>
                  </a:cubicBezTo>
                  <a:cubicBezTo>
                    <a:pt x="498" y="5958"/>
                    <a:pt x="733" y="4992"/>
                    <a:pt x="967" y="3909"/>
                  </a:cubicBezTo>
                  <a:cubicBezTo>
                    <a:pt x="1201" y="2855"/>
                    <a:pt x="1406" y="1859"/>
                    <a:pt x="1538" y="1142"/>
                  </a:cubicBezTo>
                  <a:cubicBezTo>
                    <a:pt x="1611" y="805"/>
                    <a:pt x="1640" y="512"/>
                    <a:pt x="1684" y="307"/>
                  </a:cubicBezTo>
                  <a:cubicBezTo>
                    <a:pt x="1714" y="103"/>
                    <a:pt x="1714" y="0"/>
                    <a:pt x="1714" y="0"/>
                  </a:cubicBezTo>
                  <a:close/>
                </a:path>
              </a:pathLst>
            </a:custGeom>
            <a:solidFill>
              <a:srgbClr val="151F29">
                <a:alpha val="38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427" name="Google Shape;427;p31"/>
            <p:cNvSpPr/>
            <p:nvPr/>
          </p:nvSpPr>
          <p:spPr>
            <a:xfrm>
              <a:off x="2925410" y="2835583"/>
              <a:ext cx="129388" cy="222877"/>
            </a:xfrm>
            <a:custGeom>
              <a:avLst/>
              <a:gdLst/>
              <a:ahLst/>
              <a:cxnLst/>
              <a:rect l="l" t="t" r="r" b="b"/>
              <a:pathLst>
                <a:path w="2094" h="3607" extrusionOk="0">
                  <a:moveTo>
                    <a:pt x="513" y="250"/>
                  </a:moveTo>
                  <a:cubicBezTo>
                    <a:pt x="502" y="250"/>
                    <a:pt x="499" y="256"/>
                    <a:pt x="508" y="290"/>
                  </a:cubicBezTo>
                  <a:lnTo>
                    <a:pt x="508" y="290"/>
                  </a:lnTo>
                  <a:cubicBezTo>
                    <a:pt x="513" y="263"/>
                    <a:pt x="513" y="250"/>
                    <a:pt x="513" y="250"/>
                  </a:cubicBezTo>
                  <a:close/>
                  <a:moveTo>
                    <a:pt x="508" y="290"/>
                  </a:moveTo>
                  <a:cubicBezTo>
                    <a:pt x="506" y="303"/>
                    <a:pt x="503" y="318"/>
                    <a:pt x="498" y="337"/>
                  </a:cubicBezTo>
                  <a:cubicBezTo>
                    <a:pt x="483" y="411"/>
                    <a:pt x="454" y="498"/>
                    <a:pt x="439" y="586"/>
                  </a:cubicBezTo>
                  <a:cubicBezTo>
                    <a:pt x="401" y="729"/>
                    <a:pt x="357" y="920"/>
                    <a:pt x="311" y="1145"/>
                  </a:cubicBezTo>
                  <a:lnTo>
                    <a:pt x="311" y="1145"/>
                  </a:lnTo>
                  <a:cubicBezTo>
                    <a:pt x="361" y="927"/>
                    <a:pt x="408" y="740"/>
                    <a:pt x="454" y="601"/>
                  </a:cubicBezTo>
                  <a:cubicBezTo>
                    <a:pt x="498" y="498"/>
                    <a:pt x="513" y="411"/>
                    <a:pt x="527" y="352"/>
                  </a:cubicBezTo>
                  <a:cubicBezTo>
                    <a:pt x="518" y="325"/>
                    <a:pt x="512" y="305"/>
                    <a:pt x="508" y="290"/>
                  </a:cubicBezTo>
                  <a:close/>
                  <a:moveTo>
                    <a:pt x="2094" y="1"/>
                  </a:moveTo>
                  <a:lnTo>
                    <a:pt x="2035" y="15"/>
                  </a:lnTo>
                  <a:cubicBezTo>
                    <a:pt x="1581" y="118"/>
                    <a:pt x="1215" y="206"/>
                    <a:pt x="937" y="264"/>
                  </a:cubicBezTo>
                  <a:cubicBezTo>
                    <a:pt x="820" y="293"/>
                    <a:pt x="717" y="308"/>
                    <a:pt x="644" y="337"/>
                  </a:cubicBezTo>
                  <a:cubicBezTo>
                    <a:pt x="571" y="352"/>
                    <a:pt x="527" y="367"/>
                    <a:pt x="527" y="367"/>
                  </a:cubicBezTo>
                  <a:cubicBezTo>
                    <a:pt x="527" y="367"/>
                    <a:pt x="571" y="367"/>
                    <a:pt x="644" y="352"/>
                  </a:cubicBezTo>
                  <a:cubicBezTo>
                    <a:pt x="717" y="337"/>
                    <a:pt x="805" y="308"/>
                    <a:pt x="937" y="293"/>
                  </a:cubicBezTo>
                  <a:cubicBezTo>
                    <a:pt x="1205" y="237"/>
                    <a:pt x="1554" y="194"/>
                    <a:pt x="1985" y="100"/>
                  </a:cubicBezTo>
                  <a:lnTo>
                    <a:pt x="1985" y="100"/>
                  </a:lnTo>
                  <a:cubicBezTo>
                    <a:pt x="1868" y="885"/>
                    <a:pt x="1690" y="1922"/>
                    <a:pt x="1186" y="2972"/>
                  </a:cubicBezTo>
                  <a:cubicBezTo>
                    <a:pt x="1113" y="3090"/>
                    <a:pt x="1040" y="3236"/>
                    <a:pt x="937" y="3338"/>
                  </a:cubicBezTo>
                  <a:cubicBezTo>
                    <a:pt x="820" y="3426"/>
                    <a:pt x="674" y="3499"/>
                    <a:pt x="556" y="3499"/>
                  </a:cubicBezTo>
                  <a:cubicBezTo>
                    <a:pt x="410" y="3499"/>
                    <a:pt x="278" y="3441"/>
                    <a:pt x="205" y="3338"/>
                  </a:cubicBezTo>
                  <a:cubicBezTo>
                    <a:pt x="117" y="3221"/>
                    <a:pt x="73" y="3090"/>
                    <a:pt x="59" y="2972"/>
                  </a:cubicBezTo>
                  <a:cubicBezTo>
                    <a:pt x="44" y="2694"/>
                    <a:pt x="88" y="2445"/>
                    <a:pt x="132" y="2197"/>
                  </a:cubicBezTo>
                  <a:cubicBezTo>
                    <a:pt x="161" y="1962"/>
                    <a:pt x="205" y="1743"/>
                    <a:pt x="234" y="1538"/>
                  </a:cubicBezTo>
                  <a:cubicBezTo>
                    <a:pt x="260" y="1399"/>
                    <a:pt x="286" y="1267"/>
                    <a:pt x="311" y="1145"/>
                  </a:cubicBezTo>
                  <a:lnTo>
                    <a:pt x="311" y="1145"/>
                  </a:lnTo>
                  <a:cubicBezTo>
                    <a:pt x="282" y="1271"/>
                    <a:pt x="252" y="1408"/>
                    <a:pt x="220" y="1552"/>
                  </a:cubicBezTo>
                  <a:cubicBezTo>
                    <a:pt x="161" y="1757"/>
                    <a:pt x="132" y="1977"/>
                    <a:pt x="88" y="2211"/>
                  </a:cubicBezTo>
                  <a:cubicBezTo>
                    <a:pt x="73" y="2328"/>
                    <a:pt x="59" y="2460"/>
                    <a:pt x="29" y="2577"/>
                  </a:cubicBezTo>
                  <a:cubicBezTo>
                    <a:pt x="15" y="2709"/>
                    <a:pt x="0" y="2841"/>
                    <a:pt x="15" y="2987"/>
                  </a:cubicBezTo>
                  <a:cubicBezTo>
                    <a:pt x="15" y="3133"/>
                    <a:pt x="73" y="3280"/>
                    <a:pt x="161" y="3412"/>
                  </a:cubicBezTo>
                  <a:cubicBezTo>
                    <a:pt x="239" y="3515"/>
                    <a:pt x="385" y="3607"/>
                    <a:pt x="529" y="3607"/>
                  </a:cubicBezTo>
                  <a:cubicBezTo>
                    <a:pt x="548" y="3607"/>
                    <a:pt x="567" y="3605"/>
                    <a:pt x="586" y="3602"/>
                  </a:cubicBezTo>
                  <a:cubicBezTo>
                    <a:pt x="747" y="3587"/>
                    <a:pt x="908" y="3514"/>
                    <a:pt x="1025" y="3412"/>
                  </a:cubicBezTo>
                  <a:cubicBezTo>
                    <a:pt x="1142" y="3295"/>
                    <a:pt x="1230" y="3148"/>
                    <a:pt x="1303" y="3002"/>
                  </a:cubicBezTo>
                  <a:cubicBezTo>
                    <a:pt x="1815" y="1918"/>
                    <a:pt x="1976" y="850"/>
                    <a:pt x="2094" y="59"/>
                  </a:cubicBezTo>
                  <a:lnTo>
                    <a:pt x="2094" y="1"/>
                  </a:lnTo>
                  <a:close/>
                </a:path>
              </a:pathLst>
            </a:custGeom>
            <a:solidFill>
              <a:srgbClr val="151F29">
                <a:alpha val="38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428" name="Google Shape;428;p31"/>
            <p:cNvSpPr/>
            <p:nvPr/>
          </p:nvSpPr>
          <p:spPr>
            <a:xfrm>
              <a:off x="3675323" y="2620299"/>
              <a:ext cx="39855" cy="83293"/>
            </a:xfrm>
            <a:custGeom>
              <a:avLst/>
              <a:gdLst/>
              <a:ahLst/>
              <a:cxnLst/>
              <a:rect l="l" t="t" r="r" b="b"/>
              <a:pathLst>
                <a:path w="645" h="1348" extrusionOk="0">
                  <a:moveTo>
                    <a:pt x="615" y="0"/>
                  </a:moveTo>
                  <a:cubicBezTo>
                    <a:pt x="601" y="0"/>
                    <a:pt x="396" y="264"/>
                    <a:pt x="235" y="630"/>
                  </a:cubicBezTo>
                  <a:cubicBezTo>
                    <a:pt x="73" y="1025"/>
                    <a:pt x="0" y="1347"/>
                    <a:pt x="15" y="1347"/>
                  </a:cubicBezTo>
                  <a:cubicBezTo>
                    <a:pt x="16" y="1348"/>
                    <a:pt x="17" y="1348"/>
                    <a:pt x="18" y="1348"/>
                  </a:cubicBezTo>
                  <a:cubicBezTo>
                    <a:pt x="64" y="1348"/>
                    <a:pt x="165" y="1046"/>
                    <a:pt x="308" y="674"/>
                  </a:cubicBezTo>
                  <a:cubicBezTo>
                    <a:pt x="498" y="308"/>
                    <a:pt x="644" y="15"/>
                    <a:pt x="615" y="0"/>
                  </a:cubicBezTo>
                  <a:close/>
                </a:path>
              </a:pathLst>
            </a:custGeom>
            <a:solidFill>
              <a:srgbClr val="151F29">
                <a:alpha val="38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429" name="Google Shape;429;p31"/>
            <p:cNvSpPr/>
            <p:nvPr/>
          </p:nvSpPr>
          <p:spPr>
            <a:xfrm>
              <a:off x="3708753" y="2611278"/>
              <a:ext cx="12729" cy="104981"/>
            </a:xfrm>
            <a:custGeom>
              <a:avLst/>
              <a:gdLst/>
              <a:ahLst/>
              <a:cxnLst/>
              <a:rect l="l" t="t" r="r" b="b"/>
              <a:pathLst>
                <a:path w="206" h="1699" extrusionOk="0">
                  <a:moveTo>
                    <a:pt x="191" y="0"/>
                  </a:moveTo>
                  <a:lnTo>
                    <a:pt x="191" y="0"/>
                  </a:lnTo>
                  <a:cubicBezTo>
                    <a:pt x="177" y="0"/>
                    <a:pt x="118" y="366"/>
                    <a:pt x="60" y="834"/>
                  </a:cubicBezTo>
                  <a:cubicBezTo>
                    <a:pt x="30" y="1318"/>
                    <a:pt x="1" y="1698"/>
                    <a:pt x="30" y="1698"/>
                  </a:cubicBezTo>
                  <a:cubicBezTo>
                    <a:pt x="45" y="1698"/>
                    <a:pt x="118" y="1318"/>
                    <a:pt x="147" y="849"/>
                  </a:cubicBezTo>
                  <a:cubicBezTo>
                    <a:pt x="191" y="381"/>
                    <a:pt x="206" y="0"/>
                    <a:pt x="191" y="0"/>
                  </a:cubicBezTo>
                  <a:close/>
                </a:path>
              </a:pathLst>
            </a:custGeom>
            <a:solidFill>
              <a:srgbClr val="151F29">
                <a:alpha val="38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430" name="Google Shape;430;p31"/>
            <p:cNvSpPr/>
            <p:nvPr/>
          </p:nvSpPr>
          <p:spPr>
            <a:xfrm>
              <a:off x="2711917" y="2665593"/>
              <a:ext cx="178264" cy="58021"/>
            </a:xfrm>
            <a:custGeom>
              <a:avLst/>
              <a:gdLst/>
              <a:ahLst/>
              <a:cxnLst/>
              <a:rect l="l" t="t" r="r" b="b"/>
              <a:pathLst>
                <a:path w="2885" h="939" extrusionOk="0">
                  <a:moveTo>
                    <a:pt x="1597" y="1"/>
                  </a:moveTo>
                  <a:cubicBezTo>
                    <a:pt x="1049" y="1"/>
                    <a:pt x="498" y="184"/>
                    <a:pt x="73" y="541"/>
                  </a:cubicBezTo>
                  <a:lnTo>
                    <a:pt x="73" y="453"/>
                  </a:lnTo>
                  <a:lnTo>
                    <a:pt x="0" y="541"/>
                  </a:lnTo>
                  <a:cubicBezTo>
                    <a:pt x="454" y="702"/>
                    <a:pt x="937" y="878"/>
                    <a:pt x="1406" y="922"/>
                  </a:cubicBezTo>
                  <a:cubicBezTo>
                    <a:pt x="1501" y="933"/>
                    <a:pt x="1598" y="939"/>
                    <a:pt x="1694" y="939"/>
                  </a:cubicBezTo>
                  <a:cubicBezTo>
                    <a:pt x="2096" y="939"/>
                    <a:pt x="2489" y="836"/>
                    <a:pt x="2796" y="600"/>
                  </a:cubicBezTo>
                  <a:cubicBezTo>
                    <a:pt x="2855" y="556"/>
                    <a:pt x="2884" y="512"/>
                    <a:pt x="2884" y="453"/>
                  </a:cubicBezTo>
                  <a:cubicBezTo>
                    <a:pt x="2884" y="395"/>
                    <a:pt x="2840" y="365"/>
                    <a:pt x="2782" y="321"/>
                  </a:cubicBezTo>
                  <a:cubicBezTo>
                    <a:pt x="2428" y="106"/>
                    <a:pt x="2013" y="1"/>
                    <a:pt x="1597" y="1"/>
                  </a:cubicBezTo>
                  <a:close/>
                </a:path>
              </a:pathLst>
            </a:custGeom>
            <a:solidFill>
              <a:srgbClr val="151F29">
                <a:alpha val="38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431" name="Google Shape;431;p31"/>
            <p:cNvSpPr/>
            <p:nvPr/>
          </p:nvSpPr>
          <p:spPr>
            <a:xfrm>
              <a:off x="2772535" y="2496344"/>
              <a:ext cx="15386" cy="106835"/>
            </a:xfrm>
            <a:custGeom>
              <a:avLst/>
              <a:gdLst/>
              <a:ahLst/>
              <a:cxnLst/>
              <a:rect l="l" t="t" r="r" b="b"/>
              <a:pathLst>
                <a:path w="249" h="1729" extrusionOk="0">
                  <a:moveTo>
                    <a:pt x="190" y="1"/>
                  </a:moveTo>
                  <a:cubicBezTo>
                    <a:pt x="176" y="1"/>
                    <a:pt x="176" y="396"/>
                    <a:pt x="117" y="865"/>
                  </a:cubicBezTo>
                  <a:cubicBezTo>
                    <a:pt x="59" y="1348"/>
                    <a:pt x="0" y="1728"/>
                    <a:pt x="29" y="1728"/>
                  </a:cubicBezTo>
                  <a:cubicBezTo>
                    <a:pt x="44" y="1728"/>
                    <a:pt x="146" y="1362"/>
                    <a:pt x="205" y="879"/>
                  </a:cubicBezTo>
                  <a:cubicBezTo>
                    <a:pt x="249" y="381"/>
                    <a:pt x="205" y="1"/>
                    <a:pt x="190" y="1"/>
                  </a:cubicBezTo>
                  <a:close/>
                </a:path>
              </a:pathLst>
            </a:custGeom>
            <a:solidFill>
              <a:srgbClr val="151F29">
                <a:alpha val="38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432" name="Google Shape;432;p31"/>
            <p:cNvSpPr/>
            <p:nvPr/>
          </p:nvSpPr>
          <p:spPr>
            <a:xfrm>
              <a:off x="2784276" y="2496344"/>
              <a:ext cx="35344" cy="96887"/>
            </a:xfrm>
            <a:custGeom>
              <a:avLst/>
              <a:gdLst/>
              <a:ahLst/>
              <a:cxnLst/>
              <a:rect l="l" t="t" r="r" b="b"/>
              <a:pathLst>
                <a:path w="572" h="1568" extrusionOk="0">
                  <a:moveTo>
                    <a:pt x="30" y="1"/>
                  </a:moveTo>
                  <a:cubicBezTo>
                    <a:pt x="0" y="1"/>
                    <a:pt x="88" y="352"/>
                    <a:pt x="235" y="791"/>
                  </a:cubicBezTo>
                  <a:cubicBezTo>
                    <a:pt x="366" y="1231"/>
                    <a:pt x="513" y="1567"/>
                    <a:pt x="527" y="1567"/>
                  </a:cubicBezTo>
                  <a:cubicBezTo>
                    <a:pt x="571" y="1567"/>
                    <a:pt x="469" y="1201"/>
                    <a:pt x="322" y="777"/>
                  </a:cubicBezTo>
                  <a:cubicBezTo>
                    <a:pt x="205" y="338"/>
                    <a:pt x="59" y="1"/>
                    <a:pt x="30" y="1"/>
                  </a:cubicBezTo>
                  <a:close/>
                </a:path>
              </a:pathLst>
            </a:custGeom>
            <a:solidFill>
              <a:srgbClr val="151F29">
                <a:alpha val="38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433" name="Google Shape;433;p31"/>
            <p:cNvSpPr/>
            <p:nvPr/>
          </p:nvSpPr>
          <p:spPr>
            <a:xfrm>
              <a:off x="3282694" y="2125468"/>
              <a:ext cx="29906" cy="710152"/>
            </a:xfrm>
            <a:custGeom>
              <a:avLst/>
              <a:gdLst/>
              <a:ahLst/>
              <a:cxnLst/>
              <a:rect l="l" t="t" r="r" b="b"/>
              <a:pathLst>
                <a:path w="484" h="11493" extrusionOk="0">
                  <a:moveTo>
                    <a:pt x="425" y="1"/>
                  </a:moveTo>
                  <a:cubicBezTo>
                    <a:pt x="367" y="1"/>
                    <a:pt x="235" y="2563"/>
                    <a:pt x="147" y="5754"/>
                  </a:cubicBezTo>
                  <a:cubicBezTo>
                    <a:pt x="30" y="8916"/>
                    <a:pt x="1" y="11493"/>
                    <a:pt x="59" y="11493"/>
                  </a:cubicBezTo>
                  <a:cubicBezTo>
                    <a:pt x="118" y="11493"/>
                    <a:pt x="220" y="8916"/>
                    <a:pt x="337" y="5754"/>
                  </a:cubicBezTo>
                  <a:cubicBezTo>
                    <a:pt x="440" y="2592"/>
                    <a:pt x="484" y="1"/>
                    <a:pt x="4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434" name="Google Shape;434;p31"/>
            <p:cNvSpPr/>
            <p:nvPr/>
          </p:nvSpPr>
          <p:spPr>
            <a:xfrm>
              <a:off x="3322488" y="2351256"/>
              <a:ext cx="29906" cy="28485"/>
            </a:xfrm>
            <a:custGeom>
              <a:avLst/>
              <a:gdLst/>
              <a:ahLst/>
              <a:cxnLst/>
              <a:rect l="l" t="t" r="r" b="b"/>
              <a:pathLst>
                <a:path w="484" h="461" extrusionOk="0">
                  <a:moveTo>
                    <a:pt x="264" y="1"/>
                  </a:moveTo>
                  <a:cubicBezTo>
                    <a:pt x="227" y="1"/>
                    <a:pt x="198" y="14"/>
                    <a:pt x="177" y="36"/>
                  </a:cubicBezTo>
                  <a:cubicBezTo>
                    <a:pt x="162" y="50"/>
                    <a:pt x="162" y="65"/>
                    <a:pt x="162" y="80"/>
                  </a:cubicBezTo>
                  <a:cubicBezTo>
                    <a:pt x="177" y="109"/>
                    <a:pt x="235" y="109"/>
                    <a:pt x="279" y="138"/>
                  </a:cubicBezTo>
                  <a:cubicBezTo>
                    <a:pt x="294" y="153"/>
                    <a:pt x="308" y="197"/>
                    <a:pt x="308" y="211"/>
                  </a:cubicBezTo>
                  <a:cubicBezTo>
                    <a:pt x="308" y="226"/>
                    <a:pt x="308" y="255"/>
                    <a:pt x="279" y="270"/>
                  </a:cubicBezTo>
                  <a:cubicBezTo>
                    <a:pt x="235" y="285"/>
                    <a:pt x="220" y="285"/>
                    <a:pt x="206" y="285"/>
                  </a:cubicBezTo>
                  <a:cubicBezTo>
                    <a:pt x="177" y="285"/>
                    <a:pt x="147" y="255"/>
                    <a:pt x="147" y="226"/>
                  </a:cubicBezTo>
                  <a:cubicBezTo>
                    <a:pt x="118" y="182"/>
                    <a:pt x="147" y="124"/>
                    <a:pt x="118" y="109"/>
                  </a:cubicBezTo>
                  <a:lnTo>
                    <a:pt x="74" y="109"/>
                  </a:lnTo>
                  <a:cubicBezTo>
                    <a:pt x="59" y="124"/>
                    <a:pt x="16" y="153"/>
                    <a:pt x="16" y="211"/>
                  </a:cubicBezTo>
                  <a:cubicBezTo>
                    <a:pt x="1" y="270"/>
                    <a:pt x="16" y="358"/>
                    <a:pt x="89" y="416"/>
                  </a:cubicBezTo>
                  <a:cubicBezTo>
                    <a:pt x="125" y="446"/>
                    <a:pt x="177" y="460"/>
                    <a:pt x="228" y="460"/>
                  </a:cubicBezTo>
                  <a:cubicBezTo>
                    <a:pt x="279" y="460"/>
                    <a:pt x="330" y="446"/>
                    <a:pt x="367" y="416"/>
                  </a:cubicBezTo>
                  <a:cubicBezTo>
                    <a:pt x="440" y="358"/>
                    <a:pt x="484" y="255"/>
                    <a:pt x="455" y="153"/>
                  </a:cubicBezTo>
                  <a:cubicBezTo>
                    <a:pt x="440" y="65"/>
                    <a:pt x="367" y="36"/>
                    <a:pt x="308" y="6"/>
                  </a:cubicBezTo>
                  <a:cubicBezTo>
                    <a:pt x="293" y="3"/>
                    <a:pt x="278" y="1"/>
                    <a:pt x="2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435" name="Google Shape;435;p31"/>
            <p:cNvSpPr/>
            <p:nvPr/>
          </p:nvSpPr>
          <p:spPr>
            <a:xfrm>
              <a:off x="3331572" y="2233357"/>
              <a:ext cx="29906" cy="27558"/>
            </a:xfrm>
            <a:custGeom>
              <a:avLst/>
              <a:gdLst/>
              <a:ahLst/>
              <a:cxnLst/>
              <a:rect l="l" t="t" r="r" b="b"/>
              <a:pathLst>
                <a:path w="484" h="446" extrusionOk="0">
                  <a:moveTo>
                    <a:pt x="273" y="0"/>
                  </a:moveTo>
                  <a:cubicBezTo>
                    <a:pt x="253" y="0"/>
                    <a:pt x="235" y="4"/>
                    <a:pt x="220" y="11"/>
                  </a:cubicBezTo>
                  <a:cubicBezTo>
                    <a:pt x="176" y="11"/>
                    <a:pt x="176" y="26"/>
                    <a:pt x="176" y="55"/>
                  </a:cubicBezTo>
                  <a:cubicBezTo>
                    <a:pt x="176" y="70"/>
                    <a:pt x="235" y="85"/>
                    <a:pt x="264" y="128"/>
                  </a:cubicBezTo>
                  <a:cubicBezTo>
                    <a:pt x="293" y="143"/>
                    <a:pt x="308" y="187"/>
                    <a:pt x="308" y="202"/>
                  </a:cubicBezTo>
                  <a:cubicBezTo>
                    <a:pt x="308" y="216"/>
                    <a:pt x="308" y="231"/>
                    <a:pt x="264" y="260"/>
                  </a:cubicBezTo>
                  <a:lnTo>
                    <a:pt x="191" y="260"/>
                  </a:lnTo>
                  <a:cubicBezTo>
                    <a:pt x="176" y="260"/>
                    <a:pt x="161" y="216"/>
                    <a:pt x="161" y="202"/>
                  </a:cubicBezTo>
                  <a:cubicBezTo>
                    <a:pt x="147" y="143"/>
                    <a:pt x="176" y="85"/>
                    <a:pt x="161" y="70"/>
                  </a:cubicBezTo>
                  <a:cubicBezTo>
                    <a:pt x="161" y="63"/>
                    <a:pt x="158" y="59"/>
                    <a:pt x="147" y="59"/>
                  </a:cubicBezTo>
                  <a:cubicBezTo>
                    <a:pt x="136" y="59"/>
                    <a:pt x="117" y="63"/>
                    <a:pt x="88" y="70"/>
                  </a:cubicBezTo>
                  <a:cubicBezTo>
                    <a:pt x="44" y="85"/>
                    <a:pt x="30" y="128"/>
                    <a:pt x="15" y="172"/>
                  </a:cubicBezTo>
                  <a:cubicBezTo>
                    <a:pt x="0" y="231"/>
                    <a:pt x="0" y="304"/>
                    <a:pt x="73" y="377"/>
                  </a:cubicBezTo>
                  <a:cubicBezTo>
                    <a:pt x="119" y="423"/>
                    <a:pt x="182" y="446"/>
                    <a:pt x="241" y="446"/>
                  </a:cubicBezTo>
                  <a:cubicBezTo>
                    <a:pt x="276" y="446"/>
                    <a:pt x="310" y="438"/>
                    <a:pt x="337" y="421"/>
                  </a:cubicBezTo>
                  <a:cubicBezTo>
                    <a:pt x="439" y="377"/>
                    <a:pt x="483" y="275"/>
                    <a:pt x="469" y="172"/>
                  </a:cubicBezTo>
                  <a:cubicBezTo>
                    <a:pt x="454" y="85"/>
                    <a:pt x="396" y="26"/>
                    <a:pt x="337" y="11"/>
                  </a:cubicBezTo>
                  <a:cubicBezTo>
                    <a:pt x="315" y="4"/>
                    <a:pt x="293" y="0"/>
                    <a:pt x="2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436" name="Google Shape;436;p31"/>
            <p:cNvSpPr/>
            <p:nvPr/>
          </p:nvSpPr>
          <p:spPr>
            <a:xfrm>
              <a:off x="3321623" y="2501288"/>
              <a:ext cx="29906" cy="27744"/>
            </a:xfrm>
            <a:custGeom>
              <a:avLst/>
              <a:gdLst/>
              <a:ahLst/>
              <a:cxnLst/>
              <a:rect l="l" t="t" r="r" b="b"/>
              <a:pathLst>
                <a:path w="484" h="449" extrusionOk="0">
                  <a:moveTo>
                    <a:pt x="215" y="1"/>
                  </a:moveTo>
                  <a:cubicBezTo>
                    <a:pt x="194" y="1"/>
                    <a:pt x="171" y="7"/>
                    <a:pt x="147" y="23"/>
                  </a:cubicBezTo>
                  <a:cubicBezTo>
                    <a:pt x="88" y="38"/>
                    <a:pt x="30" y="96"/>
                    <a:pt x="15" y="184"/>
                  </a:cubicBezTo>
                  <a:cubicBezTo>
                    <a:pt x="0" y="272"/>
                    <a:pt x="44" y="389"/>
                    <a:pt x="147" y="419"/>
                  </a:cubicBezTo>
                  <a:cubicBezTo>
                    <a:pt x="185" y="438"/>
                    <a:pt x="226" y="449"/>
                    <a:pt x="266" y="449"/>
                  </a:cubicBezTo>
                  <a:cubicBezTo>
                    <a:pt x="318" y="449"/>
                    <a:pt x="369" y="431"/>
                    <a:pt x="410" y="389"/>
                  </a:cubicBezTo>
                  <a:cubicBezTo>
                    <a:pt x="483" y="316"/>
                    <a:pt x="483" y="243"/>
                    <a:pt x="483" y="184"/>
                  </a:cubicBezTo>
                  <a:cubicBezTo>
                    <a:pt x="460" y="78"/>
                    <a:pt x="398" y="48"/>
                    <a:pt x="375" y="48"/>
                  </a:cubicBezTo>
                  <a:cubicBezTo>
                    <a:pt x="370" y="48"/>
                    <a:pt x="366" y="50"/>
                    <a:pt x="366" y="53"/>
                  </a:cubicBezTo>
                  <a:cubicBezTo>
                    <a:pt x="337" y="67"/>
                    <a:pt x="366" y="126"/>
                    <a:pt x="337" y="184"/>
                  </a:cubicBezTo>
                  <a:cubicBezTo>
                    <a:pt x="322" y="214"/>
                    <a:pt x="308" y="243"/>
                    <a:pt x="293" y="258"/>
                  </a:cubicBezTo>
                  <a:cubicBezTo>
                    <a:pt x="278" y="265"/>
                    <a:pt x="267" y="268"/>
                    <a:pt x="256" y="268"/>
                  </a:cubicBezTo>
                  <a:cubicBezTo>
                    <a:pt x="245" y="268"/>
                    <a:pt x="234" y="265"/>
                    <a:pt x="220" y="258"/>
                  </a:cubicBezTo>
                  <a:cubicBezTo>
                    <a:pt x="176" y="243"/>
                    <a:pt x="161" y="214"/>
                    <a:pt x="161" y="199"/>
                  </a:cubicBezTo>
                  <a:cubicBezTo>
                    <a:pt x="161" y="184"/>
                    <a:pt x="176" y="140"/>
                    <a:pt x="191" y="126"/>
                  </a:cubicBezTo>
                  <a:cubicBezTo>
                    <a:pt x="234" y="96"/>
                    <a:pt x="264" y="67"/>
                    <a:pt x="293" y="53"/>
                  </a:cubicBezTo>
                  <a:cubicBezTo>
                    <a:pt x="304" y="42"/>
                    <a:pt x="268" y="1"/>
                    <a:pt x="2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437" name="Google Shape;437;p31"/>
            <p:cNvSpPr/>
            <p:nvPr/>
          </p:nvSpPr>
          <p:spPr>
            <a:xfrm>
              <a:off x="3318904" y="2660526"/>
              <a:ext cx="31698" cy="29536"/>
            </a:xfrm>
            <a:custGeom>
              <a:avLst/>
              <a:gdLst/>
              <a:ahLst/>
              <a:cxnLst/>
              <a:rect l="l" t="t" r="r" b="b"/>
              <a:pathLst>
                <a:path w="513" h="478" extrusionOk="0">
                  <a:moveTo>
                    <a:pt x="246" y="1"/>
                  </a:moveTo>
                  <a:cubicBezTo>
                    <a:pt x="220" y="1"/>
                    <a:pt x="191" y="8"/>
                    <a:pt x="161" y="23"/>
                  </a:cubicBezTo>
                  <a:cubicBezTo>
                    <a:pt x="117" y="37"/>
                    <a:pt x="44" y="96"/>
                    <a:pt x="15" y="184"/>
                  </a:cubicBezTo>
                  <a:cubicBezTo>
                    <a:pt x="0" y="301"/>
                    <a:pt x="59" y="389"/>
                    <a:pt x="147" y="447"/>
                  </a:cubicBezTo>
                  <a:cubicBezTo>
                    <a:pt x="179" y="467"/>
                    <a:pt x="222" y="477"/>
                    <a:pt x="266" y="477"/>
                  </a:cubicBezTo>
                  <a:cubicBezTo>
                    <a:pt x="324" y="477"/>
                    <a:pt x="384" y="459"/>
                    <a:pt x="425" y="418"/>
                  </a:cubicBezTo>
                  <a:cubicBezTo>
                    <a:pt x="498" y="374"/>
                    <a:pt x="513" y="272"/>
                    <a:pt x="498" y="228"/>
                  </a:cubicBezTo>
                  <a:cubicBezTo>
                    <a:pt x="483" y="169"/>
                    <a:pt x="454" y="125"/>
                    <a:pt x="425" y="111"/>
                  </a:cubicBezTo>
                  <a:cubicBezTo>
                    <a:pt x="410" y="103"/>
                    <a:pt x="396" y="100"/>
                    <a:pt x="385" y="100"/>
                  </a:cubicBezTo>
                  <a:cubicBezTo>
                    <a:pt x="374" y="100"/>
                    <a:pt x="366" y="103"/>
                    <a:pt x="366" y="111"/>
                  </a:cubicBezTo>
                  <a:cubicBezTo>
                    <a:pt x="352" y="125"/>
                    <a:pt x="381" y="184"/>
                    <a:pt x="366" y="242"/>
                  </a:cubicBezTo>
                  <a:cubicBezTo>
                    <a:pt x="352" y="272"/>
                    <a:pt x="337" y="301"/>
                    <a:pt x="308" y="316"/>
                  </a:cubicBezTo>
                  <a:cubicBezTo>
                    <a:pt x="300" y="323"/>
                    <a:pt x="293" y="327"/>
                    <a:pt x="282" y="327"/>
                  </a:cubicBezTo>
                  <a:cubicBezTo>
                    <a:pt x="271" y="327"/>
                    <a:pt x="257" y="323"/>
                    <a:pt x="235" y="316"/>
                  </a:cubicBezTo>
                  <a:cubicBezTo>
                    <a:pt x="205" y="301"/>
                    <a:pt x="176" y="257"/>
                    <a:pt x="176" y="242"/>
                  </a:cubicBezTo>
                  <a:cubicBezTo>
                    <a:pt x="176" y="228"/>
                    <a:pt x="205" y="184"/>
                    <a:pt x="220" y="169"/>
                  </a:cubicBezTo>
                  <a:cubicBezTo>
                    <a:pt x="278" y="111"/>
                    <a:pt x="308" y="111"/>
                    <a:pt x="337" y="96"/>
                  </a:cubicBezTo>
                  <a:cubicBezTo>
                    <a:pt x="352" y="81"/>
                    <a:pt x="337" y="52"/>
                    <a:pt x="308" y="23"/>
                  </a:cubicBezTo>
                  <a:cubicBezTo>
                    <a:pt x="293" y="8"/>
                    <a:pt x="271" y="1"/>
                    <a:pt x="2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438" name="Google Shape;438;p31"/>
            <p:cNvSpPr/>
            <p:nvPr/>
          </p:nvSpPr>
          <p:spPr>
            <a:xfrm>
              <a:off x="3095463" y="2802092"/>
              <a:ext cx="344726" cy="77855"/>
            </a:xfrm>
            <a:custGeom>
              <a:avLst/>
              <a:gdLst/>
              <a:ahLst/>
              <a:cxnLst/>
              <a:rect l="l" t="t" r="r" b="b"/>
              <a:pathLst>
                <a:path w="5579" h="1260" extrusionOk="0">
                  <a:moveTo>
                    <a:pt x="88" y="1"/>
                  </a:moveTo>
                  <a:lnTo>
                    <a:pt x="0" y="630"/>
                  </a:lnTo>
                  <a:lnTo>
                    <a:pt x="5578" y="1260"/>
                  </a:lnTo>
                  <a:lnTo>
                    <a:pt x="5578" y="630"/>
                  </a:lnTo>
                  <a:lnTo>
                    <a:pt x="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grpSp>
      <p:grpSp>
        <p:nvGrpSpPr>
          <p:cNvPr id="439" name="Google Shape;439;p31"/>
          <p:cNvGrpSpPr/>
          <p:nvPr/>
        </p:nvGrpSpPr>
        <p:grpSpPr>
          <a:xfrm>
            <a:off x="1568769" y="2852762"/>
            <a:ext cx="2156533" cy="1651845"/>
            <a:chOff x="1568769" y="2852762"/>
            <a:chExt cx="2156533" cy="1651845"/>
          </a:xfrm>
        </p:grpSpPr>
        <p:sp>
          <p:nvSpPr>
            <p:cNvPr id="440" name="Google Shape;440;p31"/>
            <p:cNvSpPr/>
            <p:nvPr/>
          </p:nvSpPr>
          <p:spPr>
            <a:xfrm>
              <a:off x="3409629" y="3209179"/>
              <a:ext cx="94106" cy="1295427"/>
            </a:xfrm>
            <a:custGeom>
              <a:avLst/>
              <a:gdLst/>
              <a:ahLst/>
              <a:cxnLst/>
              <a:rect l="l" t="t" r="r" b="b"/>
              <a:pathLst>
                <a:path w="1523" h="20965" extrusionOk="0">
                  <a:moveTo>
                    <a:pt x="0" y="1"/>
                  </a:moveTo>
                  <a:lnTo>
                    <a:pt x="879" y="20965"/>
                  </a:lnTo>
                  <a:lnTo>
                    <a:pt x="1523" y="20965"/>
                  </a:lnTo>
                  <a:lnTo>
                    <a:pt x="7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441" name="Google Shape;441;p31"/>
            <p:cNvSpPr/>
            <p:nvPr/>
          </p:nvSpPr>
          <p:spPr>
            <a:xfrm>
              <a:off x="3444912" y="3192001"/>
              <a:ext cx="192723" cy="170108"/>
            </a:xfrm>
            <a:custGeom>
              <a:avLst/>
              <a:gdLst/>
              <a:ahLst/>
              <a:cxnLst/>
              <a:rect l="l" t="t" r="r" b="b"/>
              <a:pathLst>
                <a:path w="3119" h="2753" extrusionOk="0">
                  <a:moveTo>
                    <a:pt x="2899" y="1"/>
                  </a:moveTo>
                  <a:lnTo>
                    <a:pt x="0" y="2387"/>
                  </a:lnTo>
                  <a:lnTo>
                    <a:pt x="293" y="2753"/>
                  </a:lnTo>
                  <a:lnTo>
                    <a:pt x="3119" y="147"/>
                  </a:lnTo>
                  <a:lnTo>
                    <a:pt x="28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442" name="Google Shape;442;p31"/>
            <p:cNvSpPr/>
            <p:nvPr/>
          </p:nvSpPr>
          <p:spPr>
            <a:xfrm>
              <a:off x="3243160" y="3201022"/>
              <a:ext cx="201806" cy="158368"/>
            </a:xfrm>
            <a:custGeom>
              <a:avLst/>
              <a:gdLst/>
              <a:ahLst/>
              <a:cxnLst/>
              <a:rect l="l" t="t" r="r" b="b"/>
              <a:pathLst>
                <a:path w="3266" h="2563" extrusionOk="0">
                  <a:moveTo>
                    <a:pt x="89" y="1"/>
                  </a:moveTo>
                  <a:lnTo>
                    <a:pt x="1" y="235"/>
                  </a:lnTo>
                  <a:lnTo>
                    <a:pt x="2958" y="2563"/>
                  </a:lnTo>
                  <a:lnTo>
                    <a:pt x="3265" y="2197"/>
                  </a:lnTo>
                  <a:lnTo>
                    <a:pt x="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443" name="Google Shape;443;p31"/>
            <p:cNvSpPr/>
            <p:nvPr/>
          </p:nvSpPr>
          <p:spPr>
            <a:xfrm>
              <a:off x="1568769" y="3150415"/>
              <a:ext cx="2156533" cy="83293"/>
            </a:xfrm>
            <a:custGeom>
              <a:avLst/>
              <a:gdLst/>
              <a:ahLst/>
              <a:cxnLst/>
              <a:rect l="l" t="t" r="r" b="b"/>
              <a:pathLst>
                <a:path w="34901" h="1348" extrusionOk="0">
                  <a:moveTo>
                    <a:pt x="0" y="0"/>
                  </a:moveTo>
                  <a:lnTo>
                    <a:pt x="146" y="1347"/>
                  </a:lnTo>
                  <a:lnTo>
                    <a:pt x="34901" y="952"/>
                  </a:lnTo>
                  <a:lnTo>
                    <a:pt x="349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444" name="Google Shape;444;p31"/>
            <p:cNvSpPr/>
            <p:nvPr/>
          </p:nvSpPr>
          <p:spPr>
            <a:xfrm>
              <a:off x="1813900" y="3209179"/>
              <a:ext cx="94106" cy="1295427"/>
            </a:xfrm>
            <a:custGeom>
              <a:avLst/>
              <a:gdLst/>
              <a:ahLst/>
              <a:cxnLst/>
              <a:rect l="l" t="t" r="r" b="b"/>
              <a:pathLst>
                <a:path w="1523" h="20965" extrusionOk="0">
                  <a:moveTo>
                    <a:pt x="0" y="1"/>
                  </a:moveTo>
                  <a:lnTo>
                    <a:pt x="879" y="20965"/>
                  </a:lnTo>
                  <a:lnTo>
                    <a:pt x="1523" y="20965"/>
                  </a:lnTo>
                  <a:lnTo>
                    <a:pt x="7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445" name="Google Shape;445;p31"/>
            <p:cNvSpPr/>
            <p:nvPr/>
          </p:nvSpPr>
          <p:spPr>
            <a:xfrm>
              <a:off x="1849184" y="3192001"/>
              <a:ext cx="193650" cy="170108"/>
            </a:xfrm>
            <a:custGeom>
              <a:avLst/>
              <a:gdLst/>
              <a:ahLst/>
              <a:cxnLst/>
              <a:rect l="l" t="t" r="r" b="b"/>
              <a:pathLst>
                <a:path w="3134" h="2753" extrusionOk="0">
                  <a:moveTo>
                    <a:pt x="2914" y="1"/>
                  </a:moveTo>
                  <a:lnTo>
                    <a:pt x="0" y="2387"/>
                  </a:lnTo>
                  <a:lnTo>
                    <a:pt x="293" y="2753"/>
                  </a:lnTo>
                  <a:lnTo>
                    <a:pt x="3133" y="147"/>
                  </a:lnTo>
                  <a:lnTo>
                    <a:pt x="29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446" name="Google Shape;446;p31"/>
            <p:cNvSpPr/>
            <p:nvPr/>
          </p:nvSpPr>
          <p:spPr>
            <a:xfrm>
              <a:off x="1647431" y="3201022"/>
              <a:ext cx="201806" cy="158368"/>
            </a:xfrm>
            <a:custGeom>
              <a:avLst/>
              <a:gdLst/>
              <a:ahLst/>
              <a:cxnLst/>
              <a:rect l="l" t="t" r="r" b="b"/>
              <a:pathLst>
                <a:path w="3266" h="2563" extrusionOk="0">
                  <a:moveTo>
                    <a:pt x="103" y="1"/>
                  </a:moveTo>
                  <a:lnTo>
                    <a:pt x="1" y="235"/>
                  </a:lnTo>
                  <a:lnTo>
                    <a:pt x="2973" y="2563"/>
                  </a:lnTo>
                  <a:lnTo>
                    <a:pt x="3265" y="2197"/>
                  </a:lnTo>
                  <a:lnTo>
                    <a:pt x="1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447" name="Google Shape;447;p31"/>
            <p:cNvSpPr/>
            <p:nvPr/>
          </p:nvSpPr>
          <p:spPr>
            <a:xfrm>
              <a:off x="1810254" y="2852762"/>
              <a:ext cx="695694" cy="299496"/>
            </a:xfrm>
            <a:custGeom>
              <a:avLst/>
              <a:gdLst/>
              <a:ahLst/>
              <a:cxnLst/>
              <a:rect l="l" t="t" r="r" b="b"/>
              <a:pathLst>
                <a:path w="11259" h="4847" extrusionOk="0">
                  <a:moveTo>
                    <a:pt x="5666" y="1"/>
                  </a:moveTo>
                  <a:lnTo>
                    <a:pt x="4466" y="4554"/>
                  </a:lnTo>
                  <a:lnTo>
                    <a:pt x="1" y="4554"/>
                  </a:lnTo>
                  <a:lnTo>
                    <a:pt x="1" y="4846"/>
                  </a:lnTo>
                  <a:lnTo>
                    <a:pt x="9721" y="4773"/>
                  </a:lnTo>
                  <a:lnTo>
                    <a:pt x="112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448" name="Google Shape;448;p31"/>
            <p:cNvSpPr/>
            <p:nvPr/>
          </p:nvSpPr>
          <p:spPr>
            <a:xfrm>
              <a:off x="2270732" y="2977644"/>
              <a:ext cx="63397" cy="62470"/>
            </a:xfrm>
            <a:custGeom>
              <a:avLst/>
              <a:gdLst/>
              <a:ahLst/>
              <a:cxnLst/>
              <a:rect l="l" t="t" r="r" b="b"/>
              <a:pathLst>
                <a:path w="1026" h="1011" extrusionOk="0">
                  <a:moveTo>
                    <a:pt x="513" y="0"/>
                  </a:moveTo>
                  <a:cubicBezTo>
                    <a:pt x="235" y="0"/>
                    <a:pt x="0" y="220"/>
                    <a:pt x="0" y="512"/>
                  </a:cubicBezTo>
                  <a:cubicBezTo>
                    <a:pt x="0" y="791"/>
                    <a:pt x="235" y="1010"/>
                    <a:pt x="513" y="1010"/>
                  </a:cubicBezTo>
                  <a:cubicBezTo>
                    <a:pt x="791" y="1010"/>
                    <a:pt x="1025" y="791"/>
                    <a:pt x="1025" y="512"/>
                  </a:cubicBezTo>
                  <a:cubicBezTo>
                    <a:pt x="1025" y="220"/>
                    <a:pt x="791" y="0"/>
                    <a:pt x="5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grpSp>
      <p:sp>
        <p:nvSpPr>
          <p:cNvPr id="449" name="Google Shape;449;p31"/>
          <p:cNvSpPr/>
          <p:nvPr/>
        </p:nvSpPr>
        <p:spPr>
          <a:xfrm>
            <a:off x="4590818" y="2361390"/>
            <a:ext cx="30833" cy="15880"/>
          </a:xfrm>
          <a:custGeom>
            <a:avLst/>
            <a:gdLst/>
            <a:ahLst/>
            <a:cxnLst/>
            <a:rect l="l" t="t" r="r" b="b"/>
            <a:pathLst>
              <a:path w="499" h="257" extrusionOk="0">
                <a:moveTo>
                  <a:pt x="458" y="1"/>
                </a:moveTo>
                <a:cubicBezTo>
                  <a:pt x="426" y="1"/>
                  <a:pt x="334" y="39"/>
                  <a:pt x="220" y="77"/>
                </a:cubicBezTo>
                <a:cubicBezTo>
                  <a:pt x="88" y="165"/>
                  <a:pt x="0" y="238"/>
                  <a:pt x="0" y="252"/>
                </a:cubicBezTo>
                <a:cubicBezTo>
                  <a:pt x="3" y="255"/>
                  <a:pt x="8" y="256"/>
                  <a:pt x="16" y="256"/>
                </a:cubicBezTo>
                <a:cubicBezTo>
                  <a:pt x="55" y="256"/>
                  <a:pt x="152" y="228"/>
                  <a:pt x="249" y="179"/>
                </a:cubicBezTo>
                <a:cubicBezTo>
                  <a:pt x="381" y="106"/>
                  <a:pt x="498" y="33"/>
                  <a:pt x="469" y="4"/>
                </a:cubicBezTo>
                <a:cubicBezTo>
                  <a:pt x="467" y="2"/>
                  <a:pt x="463"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grpSp>
        <p:nvGrpSpPr>
          <p:cNvPr id="450" name="Google Shape;450;p31"/>
          <p:cNvGrpSpPr/>
          <p:nvPr/>
        </p:nvGrpSpPr>
        <p:grpSpPr>
          <a:xfrm>
            <a:off x="3656165" y="2357127"/>
            <a:ext cx="1236640" cy="2192697"/>
            <a:chOff x="3656165" y="2357127"/>
            <a:chExt cx="1236640" cy="2192697"/>
          </a:xfrm>
        </p:grpSpPr>
        <p:sp>
          <p:nvSpPr>
            <p:cNvPr id="451" name="Google Shape;451;p31"/>
            <p:cNvSpPr/>
            <p:nvPr/>
          </p:nvSpPr>
          <p:spPr>
            <a:xfrm>
              <a:off x="4663462" y="3758229"/>
              <a:ext cx="57959" cy="706507"/>
            </a:xfrm>
            <a:custGeom>
              <a:avLst/>
              <a:gdLst/>
              <a:ahLst/>
              <a:cxnLst/>
              <a:rect l="l" t="t" r="r" b="b"/>
              <a:pathLst>
                <a:path w="938" h="11434" extrusionOk="0">
                  <a:moveTo>
                    <a:pt x="484" y="0"/>
                  </a:moveTo>
                  <a:lnTo>
                    <a:pt x="1" y="11434"/>
                  </a:lnTo>
                  <a:lnTo>
                    <a:pt x="337" y="11434"/>
                  </a:lnTo>
                  <a:lnTo>
                    <a:pt x="937" y="59"/>
                  </a:lnTo>
                  <a:lnTo>
                    <a:pt x="4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452" name="Google Shape;452;p31"/>
            <p:cNvSpPr/>
            <p:nvPr/>
          </p:nvSpPr>
          <p:spPr>
            <a:xfrm>
              <a:off x="3824298" y="4391501"/>
              <a:ext cx="330268" cy="102262"/>
            </a:xfrm>
            <a:custGeom>
              <a:avLst/>
              <a:gdLst/>
              <a:ahLst/>
              <a:cxnLst/>
              <a:rect l="l" t="t" r="r" b="b"/>
              <a:pathLst>
                <a:path w="5345" h="1655" extrusionOk="0">
                  <a:moveTo>
                    <a:pt x="1025" y="1"/>
                  </a:moveTo>
                  <a:lnTo>
                    <a:pt x="1245" y="1025"/>
                  </a:lnTo>
                  <a:cubicBezTo>
                    <a:pt x="1245" y="1025"/>
                    <a:pt x="1" y="1655"/>
                    <a:pt x="689" y="1655"/>
                  </a:cubicBezTo>
                  <a:lnTo>
                    <a:pt x="5344" y="1655"/>
                  </a:lnTo>
                  <a:lnTo>
                    <a:pt x="50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453" name="Google Shape;453;p31"/>
            <p:cNvSpPr/>
            <p:nvPr/>
          </p:nvSpPr>
          <p:spPr>
            <a:xfrm>
              <a:off x="3656165" y="4448488"/>
              <a:ext cx="330268" cy="101336"/>
            </a:xfrm>
            <a:custGeom>
              <a:avLst/>
              <a:gdLst/>
              <a:ahLst/>
              <a:cxnLst/>
              <a:rect l="l" t="t" r="r" b="b"/>
              <a:pathLst>
                <a:path w="5345" h="1640" extrusionOk="0">
                  <a:moveTo>
                    <a:pt x="1025" y="0"/>
                  </a:moveTo>
                  <a:lnTo>
                    <a:pt x="1245" y="1025"/>
                  </a:lnTo>
                  <a:cubicBezTo>
                    <a:pt x="1245" y="1025"/>
                    <a:pt x="1" y="1640"/>
                    <a:pt x="703" y="1640"/>
                  </a:cubicBezTo>
                  <a:lnTo>
                    <a:pt x="5344" y="1640"/>
                  </a:lnTo>
                  <a:lnTo>
                    <a:pt x="50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454" name="Google Shape;454;p31"/>
            <p:cNvSpPr/>
            <p:nvPr/>
          </p:nvSpPr>
          <p:spPr>
            <a:xfrm>
              <a:off x="3845255" y="3386522"/>
              <a:ext cx="980607" cy="1054755"/>
            </a:xfrm>
            <a:custGeom>
              <a:avLst/>
              <a:gdLst/>
              <a:ahLst/>
              <a:cxnLst/>
              <a:rect l="l" t="t" r="r" b="b"/>
              <a:pathLst>
                <a:path w="15870" h="17070" extrusionOk="0">
                  <a:moveTo>
                    <a:pt x="2760" y="0"/>
                  </a:moveTo>
                  <a:cubicBezTo>
                    <a:pt x="1" y="0"/>
                    <a:pt x="512" y="17070"/>
                    <a:pt x="512" y="17070"/>
                  </a:cubicBezTo>
                  <a:lnTo>
                    <a:pt x="4933" y="17070"/>
                  </a:lnTo>
                  <a:cubicBezTo>
                    <a:pt x="4933" y="17070"/>
                    <a:pt x="5168" y="6295"/>
                    <a:pt x="5197" y="5402"/>
                  </a:cubicBezTo>
                  <a:cubicBezTo>
                    <a:pt x="5205" y="5232"/>
                    <a:pt x="5346" y="5168"/>
                    <a:pt x="5594" y="5168"/>
                  </a:cubicBezTo>
                  <a:cubicBezTo>
                    <a:pt x="6381" y="5168"/>
                    <a:pt x="8241" y="5818"/>
                    <a:pt x="10331" y="5818"/>
                  </a:cubicBezTo>
                  <a:cubicBezTo>
                    <a:pt x="11158" y="5818"/>
                    <a:pt x="12021" y="5716"/>
                    <a:pt x="12868" y="5431"/>
                  </a:cubicBezTo>
                  <a:cubicBezTo>
                    <a:pt x="15869" y="4436"/>
                    <a:pt x="14478" y="952"/>
                    <a:pt x="14478" y="952"/>
                  </a:cubicBezTo>
                  <a:cubicBezTo>
                    <a:pt x="14478" y="952"/>
                    <a:pt x="4933" y="44"/>
                    <a:pt x="2767" y="0"/>
                  </a:cubicBezTo>
                  <a:cubicBezTo>
                    <a:pt x="2764" y="0"/>
                    <a:pt x="2762" y="0"/>
                    <a:pt x="27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455" name="Google Shape;455;p31"/>
            <p:cNvSpPr/>
            <p:nvPr/>
          </p:nvSpPr>
          <p:spPr>
            <a:xfrm>
              <a:off x="3845255" y="3386522"/>
              <a:ext cx="980607" cy="1054755"/>
            </a:xfrm>
            <a:custGeom>
              <a:avLst/>
              <a:gdLst/>
              <a:ahLst/>
              <a:cxnLst/>
              <a:rect l="l" t="t" r="r" b="b"/>
              <a:pathLst>
                <a:path w="15870" h="17070" extrusionOk="0">
                  <a:moveTo>
                    <a:pt x="2760" y="0"/>
                  </a:moveTo>
                  <a:cubicBezTo>
                    <a:pt x="1" y="0"/>
                    <a:pt x="512" y="17070"/>
                    <a:pt x="512" y="17070"/>
                  </a:cubicBezTo>
                  <a:lnTo>
                    <a:pt x="4933" y="17070"/>
                  </a:lnTo>
                  <a:cubicBezTo>
                    <a:pt x="4933" y="17070"/>
                    <a:pt x="5168" y="6295"/>
                    <a:pt x="5197" y="5402"/>
                  </a:cubicBezTo>
                  <a:cubicBezTo>
                    <a:pt x="5205" y="5232"/>
                    <a:pt x="5346" y="5168"/>
                    <a:pt x="5594" y="5168"/>
                  </a:cubicBezTo>
                  <a:cubicBezTo>
                    <a:pt x="6381" y="5168"/>
                    <a:pt x="8241" y="5818"/>
                    <a:pt x="10331" y="5818"/>
                  </a:cubicBezTo>
                  <a:cubicBezTo>
                    <a:pt x="11158" y="5818"/>
                    <a:pt x="12021" y="5716"/>
                    <a:pt x="12868" y="5431"/>
                  </a:cubicBezTo>
                  <a:cubicBezTo>
                    <a:pt x="15869" y="4436"/>
                    <a:pt x="14478" y="952"/>
                    <a:pt x="14478" y="952"/>
                  </a:cubicBezTo>
                  <a:cubicBezTo>
                    <a:pt x="14478" y="952"/>
                    <a:pt x="4933" y="44"/>
                    <a:pt x="2767" y="0"/>
                  </a:cubicBezTo>
                  <a:cubicBezTo>
                    <a:pt x="2764" y="0"/>
                    <a:pt x="2762" y="0"/>
                    <a:pt x="2760" y="0"/>
                  </a:cubicBezTo>
                  <a:close/>
                </a:path>
              </a:pathLst>
            </a:custGeom>
            <a:solidFill>
              <a:srgbClr val="151F29">
                <a:alpha val="1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456" name="Google Shape;456;p31"/>
            <p:cNvSpPr/>
            <p:nvPr/>
          </p:nvSpPr>
          <p:spPr>
            <a:xfrm>
              <a:off x="3673355" y="3427210"/>
              <a:ext cx="980607" cy="1054755"/>
            </a:xfrm>
            <a:custGeom>
              <a:avLst/>
              <a:gdLst/>
              <a:ahLst/>
              <a:cxnLst/>
              <a:rect l="l" t="t" r="r" b="b"/>
              <a:pathLst>
                <a:path w="15870" h="17070" extrusionOk="0">
                  <a:moveTo>
                    <a:pt x="2760" y="0"/>
                  </a:moveTo>
                  <a:cubicBezTo>
                    <a:pt x="1" y="0"/>
                    <a:pt x="512" y="17070"/>
                    <a:pt x="512" y="17070"/>
                  </a:cubicBezTo>
                  <a:lnTo>
                    <a:pt x="4933" y="17070"/>
                  </a:lnTo>
                  <a:cubicBezTo>
                    <a:pt x="4933" y="17070"/>
                    <a:pt x="5168" y="6295"/>
                    <a:pt x="5197" y="5402"/>
                  </a:cubicBezTo>
                  <a:cubicBezTo>
                    <a:pt x="5205" y="5232"/>
                    <a:pt x="5346" y="5168"/>
                    <a:pt x="5594" y="5168"/>
                  </a:cubicBezTo>
                  <a:cubicBezTo>
                    <a:pt x="6381" y="5168"/>
                    <a:pt x="8241" y="5818"/>
                    <a:pt x="10331" y="5818"/>
                  </a:cubicBezTo>
                  <a:cubicBezTo>
                    <a:pt x="11158" y="5818"/>
                    <a:pt x="12021" y="5716"/>
                    <a:pt x="12868" y="5431"/>
                  </a:cubicBezTo>
                  <a:cubicBezTo>
                    <a:pt x="15869" y="4436"/>
                    <a:pt x="14478" y="952"/>
                    <a:pt x="14478" y="952"/>
                  </a:cubicBezTo>
                  <a:cubicBezTo>
                    <a:pt x="14478" y="952"/>
                    <a:pt x="4933" y="44"/>
                    <a:pt x="2767" y="0"/>
                  </a:cubicBezTo>
                  <a:cubicBezTo>
                    <a:pt x="2764" y="0"/>
                    <a:pt x="2762" y="0"/>
                    <a:pt x="27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457" name="Google Shape;457;p31"/>
            <p:cNvSpPr/>
            <p:nvPr/>
          </p:nvSpPr>
          <p:spPr>
            <a:xfrm>
              <a:off x="3930282" y="3468830"/>
              <a:ext cx="810561" cy="1001431"/>
            </a:xfrm>
            <a:custGeom>
              <a:avLst/>
              <a:gdLst/>
              <a:ahLst/>
              <a:cxnLst/>
              <a:rect l="l" t="t" r="r" b="b"/>
              <a:pathLst>
                <a:path w="13118" h="16207" extrusionOk="0">
                  <a:moveTo>
                    <a:pt x="13000" y="0"/>
                  </a:moveTo>
                  <a:cubicBezTo>
                    <a:pt x="13000" y="1"/>
                    <a:pt x="13029" y="89"/>
                    <a:pt x="13044" y="278"/>
                  </a:cubicBezTo>
                  <a:cubicBezTo>
                    <a:pt x="13088" y="439"/>
                    <a:pt x="13088" y="718"/>
                    <a:pt x="13015" y="1040"/>
                  </a:cubicBezTo>
                  <a:cubicBezTo>
                    <a:pt x="12927" y="1376"/>
                    <a:pt x="12751" y="1757"/>
                    <a:pt x="12444" y="2123"/>
                  </a:cubicBezTo>
                  <a:cubicBezTo>
                    <a:pt x="12283" y="2313"/>
                    <a:pt x="12092" y="2489"/>
                    <a:pt x="11873" y="2650"/>
                  </a:cubicBezTo>
                  <a:cubicBezTo>
                    <a:pt x="11653" y="2826"/>
                    <a:pt x="11404" y="2972"/>
                    <a:pt x="11126" y="3075"/>
                  </a:cubicBezTo>
                  <a:cubicBezTo>
                    <a:pt x="10584" y="3309"/>
                    <a:pt x="9911" y="3441"/>
                    <a:pt x="9208" y="3514"/>
                  </a:cubicBezTo>
                  <a:cubicBezTo>
                    <a:pt x="8491" y="3587"/>
                    <a:pt x="7715" y="3646"/>
                    <a:pt x="6925" y="3675"/>
                  </a:cubicBezTo>
                  <a:cubicBezTo>
                    <a:pt x="6289" y="3703"/>
                    <a:pt x="5631" y="3719"/>
                    <a:pt x="4955" y="3719"/>
                  </a:cubicBezTo>
                  <a:cubicBezTo>
                    <a:pt x="3903" y="3719"/>
                    <a:pt x="2807" y="3682"/>
                    <a:pt x="1684" y="3602"/>
                  </a:cubicBezTo>
                  <a:cubicBezTo>
                    <a:pt x="1616" y="3597"/>
                    <a:pt x="1547" y="3594"/>
                    <a:pt x="1476" y="3594"/>
                  </a:cubicBezTo>
                  <a:cubicBezTo>
                    <a:pt x="1318" y="3594"/>
                    <a:pt x="1153" y="3610"/>
                    <a:pt x="981" y="3660"/>
                  </a:cubicBezTo>
                  <a:cubicBezTo>
                    <a:pt x="761" y="3719"/>
                    <a:pt x="542" y="3880"/>
                    <a:pt x="454" y="4099"/>
                  </a:cubicBezTo>
                  <a:cubicBezTo>
                    <a:pt x="366" y="4319"/>
                    <a:pt x="351" y="4553"/>
                    <a:pt x="337" y="4773"/>
                  </a:cubicBezTo>
                  <a:cubicBezTo>
                    <a:pt x="337" y="4992"/>
                    <a:pt x="308" y="5212"/>
                    <a:pt x="308" y="5432"/>
                  </a:cubicBezTo>
                  <a:cubicBezTo>
                    <a:pt x="293" y="6310"/>
                    <a:pt x="264" y="7159"/>
                    <a:pt x="234" y="7964"/>
                  </a:cubicBezTo>
                  <a:cubicBezTo>
                    <a:pt x="176" y="9575"/>
                    <a:pt x="146" y="11024"/>
                    <a:pt x="117" y="12239"/>
                  </a:cubicBezTo>
                  <a:cubicBezTo>
                    <a:pt x="73" y="13469"/>
                    <a:pt x="59" y="14435"/>
                    <a:pt x="44" y="15138"/>
                  </a:cubicBezTo>
                  <a:cubicBezTo>
                    <a:pt x="15" y="15489"/>
                    <a:pt x="15" y="15738"/>
                    <a:pt x="15" y="15928"/>
                  </a:cubicBezTo>
                  <a:cubicBezTo>
                    <a:pt x="29" y="15738"/>
                    <a:pt x="29" y="15474"/>
                    <a:pt x="59" y="15138"/>
                  </a:cubicBezTo>
                  <a:cubicBezTo>
                    <a:pt x="88" y="14435"/>
                    <a:pt x="132" y="13454"/>
                    <a:pt x="161" y="12239"/>
                  </a:cubicBezTo>
                  <a:cubicBezTo>
                    <a:pt x="205" y="11024"/>
                    <a:pt x="249" y="9575"/>
                    <a:pt x="308" y="7964"/>
                  </a:cubicBezTo>
                  <a:cubicBezTo>
                    <a:pt x="322" y="7159"/>
                    <a:pt x="351" y="6310"/>
                    <a:pt x="381" y="5432"/>
                  </a:cubicBezTo>
                  <a:cubicBezTo>
                    <a:pt x="381" y="5212"/>
                    <a:pt x="395" y="4992"/>
                    <a:pt x="395" y="4773"/>
                  </a:cubicBezTo>
                  <a:cubicBezTo>
                    <a:pt x="425" y="4553"/>
                    <a:pt x="439" y="4334"/>
                    <a:pt x="527" y="4143"/>
                  </a:cubicBezTo>
                  <a:cubicBezTo>
                    <a:pt x="615" y="3938"/>
                    <a:pt x="791" y="3792"/>
                    <a:pt x="1010" y="3733"/>
                  </a:cubicBezTo>
                  <a:cubicBezTo>
                    <a:pt x="1178" y="3689"/>
                    <a:pt x="1346" y="3670"/>
                    <a:pt x="1520" y="3670"/>
                  </a:cubicBezTo>
                  <a:cubicBezTo>
                    <a:pt x="1574" y="3670"/>
                    <a:pt x="1628" y="3671"/>
                    <a:pt x="1684" y="3675"/>
                  </a:cubicBezTo>
                  <a:cubicBezTo>
                    <a:pt x="2773" y="3761"/>
                    <a:pt x="3837" y="3796"/>
                    <a:pt x="4855" y="3796"/>
                  </a:cubicBezTo>
                  <a:cubicBezTo>
                    <a:pt x="5575" y="3796"/>
                    <a:pt x="6272" y="3778"/>
                    <a:pt x="6939" y="3748"/>
                  </a:cubicBezTo>
                  <a:cubicBezTo>
                    <a:pt x="7744" y="3719"/>
                    <a:pt x="8506" y="3660"/>
                    <a:pt x="9223" y="3587"/>
                  </a:cubicBezTo>
                  <a:cubicBezTo>
                    <a:pt x="9940" y="3514"/>
                    <a:pt x="10599" y="3367"/>
                    <a:pt x="11155" y="3133"/>
                  </a:cubicBezTo>
                  <a:cubicBezTo>
                    <a:pt x="11448" y="3016"/>
                    <a:pt x="11712" y="2870"/>
                    <a:pt x="11931" y="2709"/>
                  </a:cubicBezTo>
                  <a:cubicBezTo>
                    <a:pt x="12151" y="2548"/>
                    <a:pt x="12356" y="2343"/>
                    <a:pt x="12502" y="2167"/>
                  </a:cubicBezTo>
                  <a:cubicBezTo>
                    <a:pt x="12810" y="1772"/>
                    <a:pt x="12971" y="1376"/>
                    <a:pt x="13044" y="1040"/>
                  </a:cubicBezTo>
                  <a:cubicBezTo>
                    <a:pt x="13117" y="718"/>
                    <a:pt x="13102" y="439"/>
                    <a:pt x="13073" y="264"/>
                  </a:cubicBezTo>
                  <a:cubicBezTo>
                    <a:pt x="13030" y="89"/>
                    <a:pt x="13000" y="1"/>
                    <a:pt x="13000" y="0"/>
                  </a:cubicBezTo>
                  <a:close/>
                  <a:moveTo>
                    <a:pt x="15" y="15928"/>
                  </a:moveTo>
                  <a:cubicBezTo>
                    <a:pt x="15" y="16016"/>
                    <a:pt x="15" y="16074"/>
                    <a:pt x="0" y="16133"/>
                  </a:cubicBezTo>
                  <a:cubicBezTo>
                    <a:pt x="15" y="16177"/>
                    <a:pt x="15" y="16206"/>
                    <a:pt x="15" y="16206"/>
                  </a:cubicBezTo>
                  <a:lnTo>
                    <a:pt x="15" y="16133"/>
                  </a:lnTo>
                  <a:lnTo>
                    <a:pt x="15" y="15928"/>
                  </a:lnTo>
                  <a:close/>
                </a:path>
              </a:pathLst>
            </a:custGeom>
            <a:solidFill>
              <a:srgbClr val="9546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458" name="Google Shape;458;p31"/>
            <p:cNvSpPr/>
            <p:nvPr/>
          </p:nvSpPr>
          <p:spPr>
            <a:xfrm>
              <a:off x="4331933" y="2366890"/>
              <a:ext cx="281330" cy="401511"/>
            </a:xfrm>
            <a:custGeom>
              <a:avLst/>
              <a:gdLst/>
              <a:ahLst/>
              <a:cxnLst/>
              <a:rect l="l" t="t" r="r" b="b"/>
              <a:pathLst>
                <a:path w="4553" h="6498" extrusionOk="0">
                  <a:moveTo>
                    <a:pt x="2505" y="0"/>
                  </a:moveTo>
                  <a:cubicBezTo>
                    <a:pt x="2462" y="0"/>
                    <a:pt x="2418" y="1"/>
                    <a:pt x="2372" y="2"/>
                  </a:cubicBezTo>
                  <a:lnTo>
                    <a:pt x="1039" y="32"/>
                  </a:lnTo>
                  <a:cubicBezTo>
                    <a:pt x="1039" y="32"/>
                    <a:pt x="278" y="32"/>
                    <a:pt x="249" y="398"/>
                  </a:cubicBezTo>
                  <a:cubicBezTo>
                    <a:pt x="249" y="398"/>
                    <a:pt x="0" y="4936"/>
                    <a:pt x="1449" y="5009"/>
                  </a:cubicBezTo>
                  <a:lnTo>
                    <a:pt x="2328" y="5009"/>
                  </a:lnTo>
                  <a:lnTo>
                    <a:pt x="2328" y="5653"/>
                  </a:lnTo>
                  <a:cubicBezTo>
                    <a:pt x="2328" y="5873"/>
                    <a:pt x="2430" y="6078"/>
                    <a:pt x="2620" y="6180"/>
                  </a:cubicBezTo>
                  <a:cubicBezTo>
                    <a:pt x="2852" y="6323"/>
                    <a:pt x="3208" y="6498"/>
                    <a:pt x="3567" y="6498"/>
                  </a:cubicBezTo>
                  <a:cubicBezTo>
                    <a:pt x="3798" y="6498"/>
                    <a:pt x="4030" y="6425"/>
                    <a:pt x="4231" y="6224"/>
                  </a:cubicBezTo>
                  <a:cubicBezTo>
                    <a:pt x="4450" y="6005"/>
                    <a:pt x="4553" y="5668"/>
                    <a:pt x="4524" y="5360"/>
                  </a:cubicBezTo>
                  <a:lnTo>
                    <a:pt x="4333" y="2945"/>
                  </a:lnTo>
                  <a:lnTo>
                    <a:pt x="3792" y="1613"/>
                  </a:lnTo>
                  <a:lnTo>
                    <a:pt x="3792" y="588"/>
                  </a:lnTo>
                  <a:cubicBezTo>
                    <a:pt x="3792" y="588"/>
                    <a:pt x="3737" y="0"/>
                    <a:pt x="2505" y="0"/>
                  </a:cubicBezTo>
                  <a:close/>
                </a:path>
              </a:pathLst>
            </a:custGeom>
            <a:solidFill>
              <a:srgbClr val="CF8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459" name="Google Shape;459;p31"/>
            <p:cNvSpPr/>
            <p:nvPr/>
          </p:nvSpPr>
          <p:spPr>
            <a:xfrm>
              <a:off x="4219718" y="2705202"/>
              <a:ext cx="547336" cy="757731"/>
            </a:xfrm>
            <a:custGeom>
              <a:avLst/>
              <a:gdLst/>
              <a:ahLst/>
              <a:cxnLst/>
              <a:rect l="l" t="t" r="r" b="b"/>
              <a:pathLst>
                <a:path w="8858" h="12263" extrusionOk="0">
                  <a:moveTo>
                    <a:pt x="4540" y="0"/>
                  </a:moveTo>
                  <a:cubicBezTo>
                    <a:pt x="4182" y="0"/>
                    <a:pt x="3906" y="20"/>
                    <a:pt x="3778" y="61"/>
                  </a:cubicBezTo>
                  <a:cubicBezTo>
                    <a:pt x="2416" y="544"/>
                    <a:pt x="996" y="3794"/>
                    <a:pt x="996" y="3794"/>
                  </a:cubicBezTo>
                  <a:lnTo>
                    <a:pt x="1" y="11319"/>
                  </a:lnTo>
                  <a:cubicBezTo>
                    <a:pt x="1256" y="12101"/>
                    <a:pt x="4090" y="12262"/>
                    <a:pt x="6216" y="12262"/>
                  </a:cubicBezTo>
                  <a:cubicBezTo>
                    <a:pt x="7712" y="12262"/>
                    <a:pt x="8858" y="12183"/>
                    <a:pt x="8858" y="12183"/>
                  </a:cubicBezTo>
                  <a:lnTo>
                    <a:pt x="8506" y="7000"/>
                  </a:lnTo>
                  <a:lnTo>
                    <a:pt x="8301" y="4350"/>
                  </a:lnTo>
                  <a:cubicBezTo>
                    <a:pt x="8536" y="3179"/>
                    <a:pt x="8418" y="2389"/>
                    <a:pt x="8418" y="2389"/>
                  </a:cubicBezTo>
                  <a:lnTo>
                    <a:pt x="8345" y="1950"/>
                  </a:lnTo>
                  <a:cubicBezTo>
                    <a:pt x="8199" y="998"/>
                    <a:pt x="7452" y="251"/>
                    <a:pt x="6501" y="134"/>
                  </a:cubicBezTo>
                  <a:cubicBezTo>
                    <a:pt x="5813" y="46"/>
                    <a:pt x="5083" y="0"/>
                    <a:pt x="45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460" name="Google Shape;460;p31"/>
            <p:cNvSpPr/>
            <p:nvPr/>
          </p:nvSpPr>
          <p:spPr>
            <a:xfrm>
              <a:off x="4303879" y="2357127"/>
              <a:ext cx="316674" cy="277622"/>
            </a:xfrm>
            <a:custGeom>
              <a:avLst/>
              <a:gdLst/>
              <a:ahLst/>
              <a:cxnLst/>
              <a:rect l="l" t="t" r="r" b="b"/>
              <a:pathLst>
                <a:path w="5125" h="4493" extrusionOk="0">
                  <a:moveTo>
                    <a:pt x="2778" y="1"/>
                  </a:moveTo>
                  <a:cubicBezTo>
                    <a:pt x="2098" y="1"/>
                    <a:pt x="1417" y="81"/>
                    <a:pt x="761" y="234"/>
                  </a:cubicBezTo>
                  <a:cubicBezTo>
                    <a:pt x="586" y="263"/>
                    <a:pt x="395" y="307"/>
                    <a:pt x="249" y="409"/>
                  </a:cubicBezTo>
                  <a:cubicBezTo>
                    <a:pt x="103" y="497"/>
                    <a:pt x="0" y="687"/>
                    <a:pt x="15" y="863"/>
                  </a:cubicBezTo>
                  <a:cubicBezTo>
                    <a:pt x="29" y="1053"/>
                    <a:pt x="176" y="1200"/>
                    <a:pt x="337" y="1244"/>
                  </a:cubicBezTo>
                  <a:cubicBezTo>
                    <a:pt x="407" y="1265"/>
                    <a:pt x="475" y="1275"/>
                    <a:pt x="541" y="1275"/>
                  </a:cubicBezTo>
                  <a:cubicBezTo>
                    <a:pt x="656" y="1275"/>
                    <a:pt x="767" y="1246"/>
                    <a:pt x="879" y="1200"/>
                  </a:cubicBezTo>
                  <a:lnTo>
                    <a:pt x="879" y="1200"/>
                  </a:lnTo>
                  <a:cubicBezTo>
                    <a:pt x="732" y="1273"/>
                    <a:pt x="732" y="1507"/>
                    <a:pt x="849" y="1595"/>
                  </a:cubicBezTo>
                  <a:cubicBezTo>
                    <a:pt x="906" y="1639"/>
                    <a:pt x="973" y="1659"/>
                    <a:pt x="1041" y="1659"/>
                  </a:cubicBezTo>
                  <a:cubicBezTo>
                    <a:pt x="1131" y="1659"/>
                    <a:pt x="1222" y="1624"/>
                    <a:pt x="1288" y="1566"/>
                  </a:cubicBezTo>
                  <a:cubicBezTo>
                    <a:pt x="1406" y="1449"/>
                    <a:pt x="1479" y="1288"/>
                    <a:pt x="1508" y="1141"/>
                  </a:cubicBezTo>
                  <a:cubicBezTo>
                    <a:pt x="1684" y="1932"/>
                    <a:pt x="1859" y="2737"/>
                    <a:pt x="2313" y="3410"/>
                  </a:cubicBezTo>
                  <a:cubicBezTo>
                    <a:pt x="2715" y="4012"/>
                    <a:pt x="3409" y="4492"/>
                    <a:pt x="4141" y="4492"/>
                  </a:cubicBezTo>
                  <a:cubicBezTo>
                    <a:pt x="4209" y="4492"/>
                    <a:pt x="4279" y="4488"/>
                    <a:pt x="4348" y="4479"/>
                  </a:cubicBezTo>
                  <a:lnTo>
                    <a:pt x="4992" y="4333"/>
                  </a:lnTo>
                  <a:cubicBezTo>
                    <a:pt x="5124" y="3118"/>
                    <a:pt x="5007" y="2181"/>
                    <a:pt x="4904" y="966"/>
                  </a:cubicBezTo>
                  <a:cubicBezTo>
                    <a:pt x="4875" y="746"/>
                    <a:pt x="4421" y="482"/>
                    <a:pt x="4275" y="321"/>
                  </a:cubicBezTo>
                  <a:cubicBezTo>
                    <a:pt x="4099" y="102"/>
                    <a:pt x="3763" y="43"/>
                    <a:pt x="3470" y="29"/>
                  </a:cubicBezTo>
                  <a:cubicBezTo>
                    <a:pt x="3240" y="10"/>
                    <a:pt x="3009" y="1"/>
                    <a:pt x="27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461" name="Google Shape;461;p31"/>
            <p:cNvSpPr/>
            <p:nvPr/>
          </p:nvSpPr>
          <p:spPr>
            <a:xfrm>
              <a:off x="4417824" y="2518837"/>
              <a:ext cx="73345" cy="80265"/>
            </a:xfrm>
            <a:custGeom>
              <a:avLst/>
              <a:gdLst/>
              <a:ahLst/>
              <a:cxnLst/>
              <a:rect l="l" t="t" r="r" b="b"/>
              <a:pathLst>
                <a:path w="1187" h="1299" extrusionOk="0">
                  <a:moveTo>
                    <a:pt x="59" y="47"/>
                  </a:moveTo>
                  <a:lnTo>
                    <a:pt x="31" y="110"/>
                  </a:lnTo>
                  <a:lnTo>
                    <a:pt x="31" y="110"/>
                  </a:lnTo>
                  <a:cubicBezTo>
                    <a:pt x="40" y="107"/>
                    <a:pt x="49" y="104"/>
                    <a:pt x="58" y="101"/>
                  </a:cubicBezTo>
                  <a:lnTo>
                    <a:pt x="58" y="101"/>
                  </a:lnTo>
                  <a:cubicBezTo>
                    <a:pt x="59" y="83"/>
                    <a:pt x="59" y="65"/>
                    <a:pt x="59" y="47"/>
                  </a:cubicBezTo>
                  <a:close/>
                  <a:moveTo>
                    <a:pt x="31" y="110"/>
                  </a:moveTo>
                  <a:cubicBezTo>
                    <a:pt x="21" y="113"/>
                    <a:pt x="11" y="117"/>
                    <a:pt x="1" y="120"/>
                  </a:cubicBezTo>
                  <a:lnTo>
                    <a:pt x="1" y="178"/>
                  </a:lnTo>
                  <a:lnTo>
                    <a:pt x="31" y="110"/>
                  </a:lnTo>
                  <a:close/>
                  <a:moveTo>
                    <a:pt x="605" y="1"/>
                  </a:moveTo>
                  <a:cubicBezTo>
                    <a:pt x="425" y="1"/>
                    <a:pt x="238" y="44"/>
                    <a:pt x="58" y="101"/>
                  </a:cubicBezTo>
                  <a:lnTo>
                    <a:pt x="58" y="101"/>
                  </a:lnTo>
                  <a:cubicBezTo>
                    <a:pt x="54" y="264"/>
                    <a:pt x="30" y="448"/>
                    <a:pt x="30" y="632"/>
                  </a:cubicBezTo>
                  <a:cubicBezTo>
                    <a:pt x="30" y="852"/>
                    <a:pt x="30" y="1086"/>
                    <a:pt x="206" y="1218"/>
                  </a:cubicBezTo>
                  <a:cubicBezTo>
                    <a:pt x="269" y="1273"/>
                    <a:pt x="354" y="1299"/>
                    <a:pt x="442" y="1299"/>
                  </a:cubicBezTo>
                  <a:cubicBezTo>
                    <a:pt x="516" y="1299"/>
                    <a:pt x="593" y="1281"/>
                    <a:pt x="660" y="1247"/>
                  </a:cubicBezTo>
                  <a:cubicBezTo>
                    <a:pt x="806" y="1174"/>
                    <a:pt x="908" y="1057"/>
                    <a:pt x="1011" y="925"/>
                  </a:cubicBezTo>
                  <a:cubicBezTo>
                    <a:pt x="1099" y="779"/>
                    <a:pt x="1187" y="618"/>
                    <a:pt x="1172" y="427"/>
                  </a:cubicBezTo>
                  <a:cubicBezTo>
                    <a:pt x="1128" y="193"/>
                    <a:pt x="908" y="47"/>
                    <a:pt x="674" y="3"/>
                  </a:cubicBezTo>
                  <a:cubicBezTo>
                    <a:pt x="651" y="1"/>
                    <a:pt x="628" y="1"/>
                    <a:pt x="605" y="1"/>
                  </a:cubicBezTo>
                  <a:close/>
                </a:path>
              </a:pathLst>
            </a:custGeom>
            <a:solidFill>
              <a:srgbClr val="CF8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462" name="Google Shape;462;p31"/>
            <p:cNvSpPr/>
            <p:nvPr/>
          </p:nvSpPr>
          <p:spPr>
            <a:xfrm>
              <a:off x="4436856" y="2531566"/>
              <a:ext cx="25396" cy="43438"/>
            </a:xfrm>
            <a:custGeom>
              <a:avLst/>
              <a:gdLst/>
              <a:ahLst/>
              <a:cxnLst/>
              <a:rect l="l" t="t" r="r" b="b"/>
              <a:pathLst>
                <a:path w="411" h="703" extrusionOk="0">
                  <a:moveTo>
                    <a:pt x="256" y="0"/>
                  </a:moveTo>
                  <a:cubicBezTo>
                    <a:pt x="221" y="0"/>
                    <a:pt x="136" y="86"/>
                    <a:pt x="0" y="221"/>
                  </a:cubicBezTo>
                  <a:lnTo>
                    <a:pt x="7" y="228"/>
                  </a:lnTo>
                  <a:lnTo>
                    <a:pt x="7" y="228"/>
                  </a:lnTo>
                  <a:cubicBezTo>
                    <a:pt x="5" y="231"/>
                    <a:pt x="2" y="233"/>
                    <a:pt x="0" y="236"/>
                  </a:cubicBezTo>
                  <a:lnTo>
                    <a:pt x="59" y="295"/>
                  </a:lnTo>
                  <a:cubicBezTo>
                    <a:pt x="73" y="278"/>
                    <a:pt x="86" y="261"/>
                    <a:pt x="99" y="245"/>
                  </a:cubicBezTo>
                  <a:lnTo>
                    <a:pt x="99" y="245"/>
                  </a:lnTo>
                  <a:cubicBezTo>
                    <a:pt x="114" y="239"/>
                    <a:pt x="132" y="236"/>
                    <a:pt x="150" y="236"/>
                  </a:cubicBezTo>
                  <a:cubicBezTo>
                    <a:pt x="191" y="236"/>
                    <a:pt x="234" y="251"/>
                    <a:pt x="264" y="280"/>
                  </a:cubicBezTo>
                  <a:cubicBezTo>
                    <a:pt x="293" y="338"/>
                    <a:pt x="308" y="412"/>
                    <a:pt x="278" y="456"/>
                  </a:cubicBezTo>
                  <a:cubicBezTo>
                    <a:pt x="264" y="514"/>
                    <a:pt x="205" y="558"/>
                    <a:pt x="161" y="587"/>
                  </a:cubicBezTo>
                  <a:cubicBezTo>
                    <a:pt x="73" y="675"/>
                    <a:pt x="0" y="675"/>
                    <a:pt x="0" y="675"/>
                  </a:cubicBezTo>
                  <a:cubicBezTo>
                    <a:pt x="0" y="691"/>
                    <a:pt x="22" y="703"/>
                    <a:pt x="64" y="703"/>
                  </a:cubicBezTo>
                  <a:cubicBezTo>
                    <a:pt x="98" y="703"/>
                    <a:pt x="146" y="695"/>
                    <a:pt x="205" y="675"/>
                  </a:cubicBezTo>
                  <a:cubicBezTo>
                    <a:pt x="264" y="661"/>
                    <a:pt x="337" y="602"/>
                    <a:pt x="366" y="529"/>
                  </a:cubicBezTo>
                  <a:cubicBezTo>
                    <a:pt x="410" y="456"/>
                    <a:pt x="410" y="338"/>
                    <a:pt x="337" y="236"/>
                  </a:cubicBezTo>
                  <a:cubicBezTo>
                    <a:pt x="288" y="187"/>
                    <a:pt x="225" y="165"/>
                    <a:pt x="165" y="165"/>
                  </a:cubicBezTo>
                  <a:cubicBezTo>
                    <a:pt x="164" y="165"/>
                    <a:pt x="163" y="165"/>
                    <a:pt x="163" y="165"/>
                  </a:cubicBezTo>
                  <a:lnTo>
                    <a:pt x="163" y="165"/>
                  </a:lnTo>
                  <a:cubicBezTo>
                    <a:pt x="234" y="73"/>
                    <a:pt x="274" y="12"/>
                    <a:pt x="264" y="2"/>
                  </a:cubicBezTo>
                  <a:cubicBezTo>
                    <a:pt x="262" y="1"/>
                    <a:pt x="259" y="0"/>
                    <a:pt x="2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463" name="Google Shape;463;p31"/>
            <p:cNvSpPr/>
            <p:nvPr/>
          </p:nvSpPr>
          <p:spPr>
            <a:xfrm>
              <a:off x="4359060" y="2509939"/>
              <a:ext cx="5499" cy="16436"/>
            </a:xfrm>
            <a:custGeom>
              <a:avLst/>
              <a:gdLst/>
              <a:ahLst/>
              <a:cxnLst/>
              <a:rect l="l" t="t" r="r" b="b"/>
              <a:pathLst>
                <a:path w="89" h="266" extrusionOk="0">
                  <a:moveTo>
                    <a:pt x="29" y="0"/>
                  </a:moveTo>
                  <a:cubicBezTo>
                    <a:pt x="15" y="0"/>
                    <a:pt x="0" y="59"/>
                    <a:pt x="0" y="132"/>
                  </a:cubicBezTo>
                  <a:cubicBezTo>
                    <a:pt x="0" y="199"/>
                    <a:pt x="25" y="266"/>
                    <a:pt x="51" y="266"/>
                  </a:cubicBezTo>
                  <a:cubicBezTo>
                    <a:pt x="54" y="266"/>
                    <a:pt x="56" y="265"/>
                    <a:pt x="59" y="264"/>
                  </a:cubicBezTo>
                  <a:cubicBezTo>
                    <a:pt x="73" y="264"/>
                    <a:pt x="88" y="205"/>
                    <a:pt x="88" y="132"/>
                  </a:cubicBezTo>
                  <a:cubicBezTo>
                    <a:pt x="88" y="59"/>
                    <a:pt x="73"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464" name="Google Shape;464;p31"/>
            <p:cNvSpPr/>
            <p:nvPr/>
          </p:nvSpPr>
          <p:spPr>
            <a:xfrm>
              <a:off x="4446805" y="2803946"/>
              <a:ext cx="446000" cy="1024046"/>
            </a:xfrm>
            <a:custGeom>
              <a:avLst/>
              <a:gdLst/>
              <a:ahLst/>
              <a:cxnLst/>
              <a:rect l="l" t="t" r="r" b="b"/>
              <a:pathLst>
                <a:path w="7218" h="16573" extrusionOk="0">
                  <a:moveTo>
                    <a:pt x="2152" y="0"/>
                  </a:moveTo>
                  <a:lnTo>
                    <a:pt x="0" y="16382"/>
                  </a:lnTo>
                  <a:lnTo>
                    <a:pt x="5051" y="16572"/>
                  </a:lnTo>
                  <a:lnTo>
                    <a:pt x="7218" y="205"/>
                  </a:lnTo>
                  <a:lnTo>
                    <a:pt x="215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465" name="Google Shape;465;p31"/>
            <p:cNvSpPr/>
            <p:nvPr/>
          </p:nvSpPr>
          <p:spPr>
            <a:xfrm>
              <a:off x="4084948" y="3742013"/>
              <a:ext cx="597077" cy="86012"/>
            </a:xfrm>
            <a:custGeom>
              <a:avLst/>
              <a:gdLst/>
              <a:ahLst/>
              <a:cxnLst/>
              <a:rect l="l" t="t" r="r" b="b"/>
              <a:pathLst>
                <a:path w="9663" h="1392" extrusionOk="0">
                  <a:moveTo>
                    <a:pt x="0" y="0"/>
                  </a:moveTo>
                  <a:lnTo>
                    <a:pt x="191" y="908"/>
                  </a:lnTo>
                  <a:lnTo>
                    <a:pt x="9428" y="1391"/>
                  </a:lnTo>
                  <a:lnTo>
                    <a:pt x="9663" y="440"/>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466" name="Google Shape;466;p31"/>
            <p:cNvSpPr/>
            <p:nvPr/>
          </p:nvSpPr>
          <p:spPr>
            <a:xfrm>
              <a:off x="4132899" y="3787245"/>
              <a:ext cx="28980" cy="706507"/>
            </a:xfrm>
            <a:custGeom>
              <a:avLst/>
              <a:gdLst/>
              <a:ahLst/>
              <a:cxnLst/>
              <a:rect l="l" t="t" r="r" b="b"/>
              <a:pathLst>
                <a:path w="469" h="11434" extrusionOk="0">
                  <a:moveTo>
                    <a:pt x="0" y="0"/>
                  </a:moveTo>
                  <a:lnTo>
                    <a:pt x="88" y="11434"/>
                  </a:lnTo>
                  <a:lnTo>
                    <a:pt x="425" y="11419"/>
                  </a:lnTo>
                  <a:lnTo>
                    <a:pt x="469" y="15"/>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467" name="Google Shape;467;p31"/>
            <p:cNvSpPr/>
            <p:nvPr/>
          </p:nvSpPr>
          <p:spPr>
            <a:xfrm>
              <a:off x="4147359" y="3788172"/>
              <a:ext cx="552773" cy="499387"/>
            </a:xfrm>
            <a:custGeom>
              <a:avLst/>
              <a:gdLst/>
              <a:ahLst/>
              <a:cxnLst/>
              <a:rect l="l" t="t" r="r" b="b"/>
              <a:pathLst>
                <a:path w="8946" h="8082" extrusionOk="0">
                  <a:moveTo>
                    <a:pt x="235" y="0"/>
                  </a:moveTo>
                  <a:lnTo>
                    <a:pt x="1" y="205"/>
                  </a:lnTo>
                  <a:lnTo>
                    <a:pt x="8945" y="8081"/>
                  </a:lnTo>
                  <a:lnTo>
                    <a:pt x="8945" y="7583"/>
                  </a:lnTo>
                  <a:lnTo>
                    <a:pt x="2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468" name="Google Shape;468;p31"/>
            <p:cNvSpPr/>
            <p:nvPr/>
          </p:nvSpPr>
          <p:spPr>
            <a:xfrm>
              <a:off x="4142848" y="3808069"/>
              <a:ext cx="587129" cy="432406"/>
            </a:xfrm>
            <a:custGeom>
              <a:avLst/>
              <a:gdLst/>
              <a:ahLst/>
              <a:cxnLst/>
              <a:rect l="l" t="t" r="r" b="b"/>
              <a:pathLst>
                <a:path w="9502" h="6998" extrusionOk="0">
                  <a:moveTo>
                    <a:pt x="9209" y="0"/>
                  </a:moveTo>
                  <a:lnTo>
                    <a:pt x="0" y="6720"/>
                  </a:lnTo>
                  <a:lnTo>
                    <a:pt x="74" y="6998"/>
                  </a:lnTo>
                  <a:lnTo>
                    <a:pt x="9443" y="425"/>
                  </a:lnTo>
                  <a:cubicBezTo>
                    <a:pt x="9501" y="366"/>
                    <a:pt x="9501" y="278"/>
                    <a:pt x="9443" y="220"/>
                  </a:cubicBezTo>
                  <a:lnTo>
                    <a:pt x="92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469" name="Google Shape;469;p31"/>
            <p:cNvSpPr/>
            <p:nvPr/>
          </p:nvSpPr>
          <p:spPr>
            <a:xfrm>
              <a:off x="3708632" y="2702545"/>
              <a:ext cx="199952" cy="239066"/>
            </a:xfrm>
            <a:custGeom>
              <a:avLst/>
              <a:gdLst/>
              <a:ahLst/>
              <a:cxnLst/>
              <a:rect l="l" t="t" r="r" b="b"/>
              <a:pathLst>
                <a:path w="3236" h="3869" extrusionOk="0">
                  <a:moveTo>
                    <a:pt x="1037" y="1"/>
                  </a:moveTo>
                  <a:cubicBezTo>
                    <a:pt x="1007" y="1"/>
                    <a:pt x="983" y="10"/>
                    <a:pt x="967" y="31"/>
                  </a:cubicBezTo>
                  <a:cubicBezTo>
                    <a:pt x="791" y="309"/>
                    <a:pt x="1874" y="1436"/>
                    <a:pt x="1874" y="1436"/>
                  </a:cubicBezTo>
                  <a:cubicBezTo>
                    <a:pt x="1874" y="1436"/>
                    <a:pt x="943" y="600"/>
                    <a:pt x="601" y="600"/>
                  </a:cubicBezTo>
                  <a:cubicBezTo>
                    <a:pt x="564" y="600"/>
                    <a:pt x="534" y="610"/>
                    <a:pt x="513" y="631"/>
                  </a:cubicBezTo>
                  <a:cubicBezTo>
                    <a:pt x="293" y="851"/>
                    <a:pt x="1259" y="1832"/>
                    <a:pt x="1259" y="1832"/>
                  </a:cubicBezTo>
                  <a:cubicBezTo>
                    <a:pt x="1259" y="1832"/>
                    <a:pt x="450" y="1091"/>
                    <a:pt x="249" y="1091"/>
                  </a:cubicBezTo>
                  <a:cubicBezTo>
                    <a:pt x="224" y="1091"/>
                    <a:pt x="209" y="1103"/>
                    <a:pt x="205" y="1129"/>
                  </a:cubicBezTo>
                  <a:cubicBezTo>
                    <a:pt x="161" y="1363"/>
                    <a:pt x="747" y="2154"/>
                    <a:pt x="747" y="2154"/>
                  </a:cubicBezTo>
                  <a:cubicBezTo>
                    <a:pt x="747" y="2154"/>
                    <a:pt x="255" y="1651"/>
                    <a:pt x="94" y="1651"/>
                  </a:cubicBezTo>
                  <a:cubicBezTo>
                    <a:pt x="66" y="1651"/>
                    <a:pt x="49" y="1666"/>
                    <a:pt x="44" y="1700"/>
                  </a:cubicBezTo>
                  <a:cubicBezTo>
                    <a:pt x="0" y="1934"/>
                    <a:pt x="923" y="3808"/>
                    <a:pt x="923" y="3808"/>
                  </a:cubicBezTo>
                  <a:cubicBezTo>
                    <a:pt x="953" y="3850"/>
                    <a:pt x="1000" y="3868"/>
                    <a:pt x="1059" y="3868"/>
                  </a:cubicBezTo>
                  <a:cubicBezTo>
                    <a:pt x="1605" y="3868"/>
                    <a:pt x="3236" y="2285"/>
                    <a:pt x="3236" y="2285"/>
                  </a:cubicBezTo>
                  <a:cubicBezTo>
                    <a:pt x="3236" y="2285"/>
                    <a:pt x="3206" y="368"/>
                    <a:pt x="3060" y="324"/>
                  </a:cubicBezTo>
                  <a:cubicBezTo>
                    <a:pt x="3055" y="323"/>
                    <a:pt x="3049" y="322"/>
                    <a:pt x="3043" y="322"/>
                  </a:cubicBezTo>
                  <a:cubicBezTo>
                    <a:pt x="2888" y="322"/>
                    <a:pt x="2550" y="698"/>
                    <a:pt x="2606" y="1305"/>
                  </a:cubicBezTo>
                  <a:cubicBezTo>
                    <a:pt x="2606" y="1305"/>
                    <a:pt x="1389" y="1"/>
                    <a:pt x="1037" y="1"/>
                  </a:cubicBezTo>
                  <a:close/>
                </a:path>
              </a:pathLst>
            </a:custGeom>
            <a:solidFill>
              <a:srgbClr val="CF8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470" name="Google Shape;470;p31"/>
            <p:cNvSpPr/>
            <p:nvPr/>
          </p:nvSpPr>
          <p:spPr>
            <a:xfrm>
              <a:off x="3765605" y="2788560"/>
              <a:ext cx="782509" cy="518542"/>
            </a:xfrm>
            <a:custGeom>
              <a:avLst/>
              <a:gdLst/>
              <a:ahLst/>
              <a:cxnLst/>
              <a:rect l="l" t="t" r="r" b="b"/>
              <a:pathLst>
                <a:path w="12664" h="8392" extrusionOk="0">
                  <a:moveTo>
                    <a:pt x="10117" y="0"/>
                  </a:moveTo>
                  <a:cubicBezTo>
                    <a:pt x="10117" y="0"/>
                    <a:pt x="6953" y="4771"/>
                    <a:pt x="5826" y="4771"/>
                  </a:cubicBezTo>
                  <a:cubicBezTo>
                    <a:pt x="5741" y="4771"/>
                    <a:pt x="5667" y="4744"/>
                    <a:pt x="5608" y="4685"/>
                  </a:cubicBezTo>
                  <a:cubicBezTo>
                    <a:pt x="3763" y="2840"/>
                    <a:pt x="2314" y="893"/>
                    <a:pt x="2314" y="893"/>
                  </a:cubicBezTo>
                  <a:lnTo>
                    <a:pt x="1" y="2416"/>
                  </a:lnTo>
                  <a:cubicBezTo>
                    <a:pt x="1" y="2416"/>
                    <a:pt x="2358" y="5578"/>
                    <a:pt x="2958" y="6354"/>
                  </a:cubicBezTo>
                  <a:cubicBezTo>
                    <a:pt x="3366" y="6882"/>
                    <a:pt x="4580" y="8391"/>
                    <a:pt x="6195" y="8391"/>
                  </a:cubicBezTo>
                  <a:cubicBezTo>
                    <a:pt x="6954" y="8391"/>
                    <a:pt x="7802" y="8057"/>
                    <a:pt x="8697" y="7130"/>
                  </a:cubicBezTo>
                  <a:cubicBezTo>
                    <a:pt x="11507" y="4246"/>
                    <a:pt x="12664" y="1830"/>
                    <a:pt x="12664" y="1830"/>
                  </a:cubicBezTo>
                  <a:lnTo>
                    <a:pt x="101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471" name="Google Shape;471;p31"/>
            <p:cNvSpPr/>
            <p:nvPr/>
          </p:nvSpPr>
          <p:spPr>
            <a:xfrm>
              <a:off x="4239615" y="2755315"/>
              <a:ext cx="323903" cy="523547"/>
            </a:xfrm>
            <a:custGeom>
              <a:avLst/>
              <a:gdLst/>
              <a:ahLst/>
              <a:cxnLst/>
              <a:rect l="l" t="t" r="r" b="b"/>
              <a:pathLst>
                <a:path w="5242" h="8473" extrusionOk="0">
                  <a:moveTo>
                    <a:pt x="3624" y="0"/>
                  </a:moveTo>
                  <a:cubicBezTo>
                    <a:pt x="3438" y="0"/>
                    <a:pt x="3259" y="37"/>
                    <a:pt x="3104" y="99"/>
                  </a:cubicBezTo>
                  <a:cubicBezTo>
                    <a:pt x="2812" y="202"/>
                    <a:pt x="2563" y="392"/>
                    <a:pt x="2387" y="553"/>
                  </a:cubicBezTo>
                  <a:cubicBezTo>
                    <a:pt x="2197" y="743"/>
                    <a:pt x="2065" y="904"/>
                    <a:pt x="1948" y="1036"/>
                  </a:cubicBezTo>
                  <a:cubicBezTo>
                    <a:pt x="1816" y="1153"/>
                    <a:pt x="1743" y="1270"/>
                    <a:pt x="1699" y="1344"/>
                  </a:cubicBezTo>
                  <a:cubicBezTo>
                    <a:pt x="1640" y="1417"/>
                    <a:pt x="1626" y="1446"/>
                    <a:pt x="1626" y="1446"/>
                  </a:cubicBezTo>
                  <a:lnTo>
                    <a:pt x="1699" y="1373"/>
                  </a:lnTo>
                  <a:cubicBezTo>
                    <a:pt x="1743" y="1300"/>
                    <a:pt x="1831" y="1197"/>
                    <a:pt x="1948" y="1065"/>
                  </a:cubicBezTo>
                  <a:cubicBezTo>
                    <a:pt x="2080" y="919"/>
                    <a:pt x="2226" y="773"/>
                    <a:pt x="2402" y="612"/>
                  </a:cubicBezTo>
                  <a:cubicBezTo>
                    <a:pt x="2607" y="451"/>
                    <a:pt x="2826" y="275"/>
                    <a:pt x="3119" y="172"/>
                  </a:cubicBezTo>
                  <a:cubicBezTo>
                    <a:pt x="3267" y="126"/>
                    <a:pt x="3439" y="92"/>
                    <a:pt x="3616" y="92"/>
                  </a:cubicBezTo>
                  <a:cubicBezTo>
                    <a:pt x="3773" y="92"/>
                    <a:pt x="3934" y="118"/>
                    <a:pt x="4085" y="187"/>
                  </a:cubicBezTo>
                  <a:cubicBezTo>
                    <a:pt x="4437" y="319"/>
                    <a:pt x="4715" y="612"/>
                    <a:pt x="4890" y="978"/>
                  </a:cubicBezTo>
                  <a:cubicBezTo>
                    <a:pt x="5081" y="1344"/>
                    <a:pt x="5169" y="1783"/>
                    <a:pt x="5095" y="2222"/>
                  </a:cubicBezTo>
                  <a:cubicBezTo>
                    <a:pt x="5037" y="2661"/>
                    <a:pt x="4861" y="3100"/>
                    <a:pt x="4598" y="3496"/>
                  </a:cubicBezTo>
                  <a:cubicBezTo>
                    <a:pt x="4349" y="3905"/>
                    <a:pt x="4056" y="4271"/>
                    <a:pt x="3763" y="4623"/>
                  </a:cubicBezTo>
                  <a:cubicBezTo>
                    <a:pt x="3470" y="4960"/>
                    <a:pt x="3178" y="5296"/>
                    <a:pt x="2899" y="5604"/>
                  </a:cubicBezTo>
                  <a:cubicBezTo>
                    <a:pt x="2343" y="6233"/>
                    <a:pt x="1831" y="6760"/>
                    <a:pt x="1377" y="7199"/>
                  </a:cubicBezTo>
                  <a:cubicBezTo>
                    <a:pt x="938" y="7639"/>
                    <a:pt x="557" y="7961"/>
                    <a:pt x="294" y="8209"/>
                  </a:cubicBezTo>
                  <a:cubicBezTo>
                    <a:pt x="191" y="8312"/>
                    <a:pt x="74" y="8400"/>
                    <a:pt x="1" y="8473"/>
                  </a:cubicBezTo>
                  <a:cubicBezTo>
                    <a:pt x="74" y="8429"/>
                    <a:pt x="191" y="8327"/>
                    <a:pt x="323" y="8224"/>
                  </a:cubicBezTo>
                  <a:cubicBezTo>
                    <a:pt x="586" y="8005"/>
                    <a:pt x="982" y="7668"/>
                    <a:pt x="1435" y="7229"/>
                  </a:cubicBezTo>
                  <a:cubicBezTo>
                    <a:pt x="1889" y="6789"/>
                    <a:pt x="2416" y="6262"/>
                    <a:pt x="2973" y="5648"/>
                  </a:cubicBezTo>
                  <a:cubicBezTo>
                    <a:pt x="3251" y="5325"/>
                    <a:pt x="3544" y="5003"/>
                    <a:pt x="3836" y="4652"/>
                  </a:cubicBezTo>
                  <a:cubicBezTo>
                    <a:pt x="4129" y="4301"/>
                    <a:pt x="4422" y="3964"/>
                    <a:pt x="4671" y="3539"/>
                  </a:cubicBezTo>
                  <a:cubicBezTo>
                    <a:pt x="4934" y="3115"/>
                    <a:pt x="5110" y="2676"/>
                    <a:pt x="5183" y="2222"/>
                  </a:cubicBezTo>
                  <a:cubicBezTo>
                    <a:pt x="5242" y="1768"/>
                    <a:pt x="5169" y="1300"/>
                    <a:pt x="4964" y="919"/>
                  </a:cubicBezTo>
                  <a:cubicBezTo>
                    <a:pt x="4788" y="553"/>
                    <a:pt x="4495" y="246"/>
                    <a:pt x="4129" y="99"/>
                  </a:cubicBezTo>
                  <a:cubicBezTo>
                    <a:pt x="3963" y="30"/>
                    <a:pt x="3791" y="0"/>
                    <a:pt x="36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472" name="Google Shape;472;p31"/>
            <p:cNvSpPr/>
            <p:nvPr/>
          </p:nvSpPr>
          <p:spPr>
            <a:xfrm>
              <a:off x="3798169" y="2892556"/>
              <a:ext cx="140263" cy="89657"/>
            </a:xfrm>
            <a:custGeom>
              <a:avLst/>
              <a:gdLst/>
              <a:ahLst/>
              <a:cxnLst/>
              <a:rect l="l" t="t" r="r" b="b"/>
              <a:pathLst>
                <a:path w="2270" h="1451" extrusionOk="0">
                  <a:moveTo>
                    <a:pt x="2268" y="0"/>
                  </a:moveTo>
                  <a:cubicBezTo>
                    <a:pt x="2234" y="0"/>
                    <a:pt x="1745" y="332"/>
                    <a:pt x="1157" y="733"/>
                  </a:cubicBezTo>
                  <a:cubicBezTo>
                    <a:pt x="528" y="1128"/>
                    <a:pt x="1" y="1421"/>
                    <a:pt x="15" y="1450"/>
                  </a:cubicBezTo>
                  <a:cubicBezTo>
                    <a:pt x="30" y="1450"/>
                    <a:pt x="162" y="1392"/>
                    <a:pt x="381" y="1275"/>
                  </a:cubicBezTo>
                  <a:cubicBezTo>
                    <a:pt x="601" y="1172"/>
                    <a:pt x="894" y="996"/>
                    <a:pt x="1201" y="806"/>
                  </a:cubicBezTo>
                  <a:cubicBezTo>
                    <a:pt x="1523" y="601"/>
                    <a:pt x="1787" y="396"/>
                    <a:pt x="1977" y="250"/>
                  </a:cubicBezTo>
                  <a:cubicBezTo>
                    <a:pt x="2153" y="103"/>
                    <a:pt x="2270" y="16"/>
                    <a:pt x="2270" y="1"/>
                  </a:cubicBezTo>
                  <a:cubicBezTo>
                    <a:pt x="2270" y="1"/>
                    <a:pt x="2269" y="0"/>
                    <a:pt x="2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473" name="Google Shape;473;p31"/>
            <p:cNvSpPr/>
            <p:nvPr/>
          </p:nvSpPr>
          <p:spPr>
            <a:xfrm>
              <a:off x="3886842" y="2867715"/>
              <a:ext cx="25396" cy="22677"/>
            </a:xfrm>
            <a:custGeom>
              <a:avLst/>
              <a:gdLst/>
              <a:ahLst/>
              <a:cxnLst/>
              <a:rect l="l" t="t" r="r" b="b"/>
              <a:pathLst>
                <a:path w="411" h="367" extrusionOk="0">
                  <a:moveTo>
                    <a:pt x="222" y="49"/>
                  </a:moveTo>
                  <a:cubicBezTo>
                    <a:pt x="226" y="50"/>
                    <a:pt x="230" y="51"/>
                    <a:pt x="235" y="52"/>
                  </a:cubicBezTo>
                  <a:cubicBezTo>
                    <a:pt x="264" y="95"/>
                    <a:pt x="308" y="125"/>
                    <a:pt x="308" y="169"/>
                  </a:cubicBezTo>
                  <a:cubicBezTo>
                    <a:pt x="308" y="198"/>
                    <a:pt x="264" y="242"/>
                    <a:pt x="205" y="257"/>
                  </a:cubicBezTo>
                  <a:cubicBezTo>
                    <a:pt x="147" y="257"/>
                    <a:pt x="118" y="242"/>
                    <a:pt x="103" y="198"/>
                  </a:cubicBezTo>
                  <a:cubicBezTo>
                    <a:pt x="74" y="169"/>
                    <a:pt x="118" y="125"/>
                    <a:pt x="132" y="95"/>
                  </a:cubicBezTo>
                  <a:cubicBezTo>
                    <a:pt x="162" y="66"/>
                    <a:pt x="196" y="55"/>
                    <a:pt x="222" y="49"/>
                  </a:cubicBezTo>
                  <a:close/>
                  <a:moveTo>
                    <a:pt x="187" y="0"/>
                  </a:moveTo>
                  <a:cubicBezTo>
                    <a:pt x="165" y="0"/>
                    <a:pt x="147" y="8"/>
                    <a:pt x="132" y="22"/>
                  </a:cubicBezTo>
                  <a:cubicBezTo>
                    <a:pt x="103" y="37"/>
                    <a:pt x="103" y="52"/>
                    <a:pt x="103" y="52"/>
                  </a:cubicBezTo>
                  <a:cubicBezTo>
                    <a:pt x="59" y="95"/>
                    <a:pt x="0" y="139"/>
                    <a:pt x="30" y="242"/>
                  </a:cubicBezTo>
                  <a:cubicBezTo>
                    <a:pt x="30" y="314"/>
                    <a:pt x="99" y="367"/>
                    <a:pt x="181" y="367"/>
                  </a:cubicBezTo>
                  <a:cubicBezTo>
                    <a:pt x="198" y="367"/>
                    <a:pt x="216" y="364"/>
                    <a:pt x="235" y="359"/>
                  </a:cubicBezTo>
                  <a:cubicBezTo>
                    <a:pt x="322" y="344"/>
                    <a:pt x="410" y="271"/>
                    <a:pt x="396" y="183"/>
                  </a:cubicBezTo>
                  <a:cubicBezTo>
                    <a:pt x="381" y="95"/>
                    <a:pt x="322" y="37"/>
                    <a:pt x="264" y="22"/>
                  </a:cubicBezTo>
                  <a:cubicBezTo>
                    <a:pt x="235" y="8"/>
                    <a:pt x="209" y="0"/>
                    <a:pt x="1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474" name="Google Shape;474;p31"/>
            <p:cNvSpPr/>
            <p:nvPr/>
          </p:nvSpPr>
          <p:spPr>
            <a:xfrm>
              <a:off x="4389770" y="3082567"/>
              <a:ext cx="45292" cy="372717"/>
            </a:xfrm>
            <a:custGeom>
              <a:avLst/>
              <a:gdLst/>
              <a:ahLst/>
              <a:cxnLst/>
              <a:rect l="l" t="t" r="r" b="b"/>
              <a:pathLst>
                <a:path w="733" h="6032" extrusionOk="0">
                  <a:moveTo>
                    <a:pt x="733" y="0"/>
                  </a:moveTo>
                  <a:lnTo>
                    <a:pt x="733" y="0"/>
                  </a:lnTo>
                  <a:cubicBezTo>
                    <a:pt x="733" y="0"/>
                    <a:pt x="704" y="88"/>
                    <a:pt x="674" y="234"/>
                  </a:cubicBezTo>
                  <a:cubicBezTo>
                    <a:pt x="630" y="381"/>
                    <a:pt x="601" y="600"/>
                    <a:pt x="557" y="879"/>
                  </a:cubicBezTo>
                  <a:cubicBezTo>
                    <a:pt x="484" y="1406"/>
                    <a:pt x="382" y="2152"/>
                    <a:pt x="264" y="3001"/>
                  </a:cubicBezTo>
                  <a:cubicBezTo>
                    <a:pt x="177" y="3836"/>
                    <a:pt x="103" y="4597"/>
                    <a:pt x="45" y="5139"/>
                  </a:cubicBezTo>
                  <a:cubicBezTo>
                    <a:pt x="16" y="5417"/>
                    <a:pt x="1" y="5651"/>
                    <a:pt x="1" y="5797"/>
                  </a:cubicBezTo>
                  <a:lnTo>
                    <a:pt x="1" y="6032"/>
                  </a:lnTo>
                  <a:cubicBezTo>
                    <a:pt x="16" y="6032"/>
                    <a:pt x="16" y="5944"/>
                    <a:pt x="30" y="5783"/>
                  </a:cubicBezTo>
                  <a:cubicBezTo>
                    <a:pt x="45" y="5622"/>
                    <a:pt x="74" y="5402"/>
                    <a:pt x="103" y="5139"/>
                  </a:cubicBezTo>
                  <a:cubicBezTo>
                    <a:pt x="177" y="4568"/>
                    <a:pt x="264" y="3821"/>
                    <a:pt x="367" y="3001"/>
                  </a:cubicBezTo>
                  <a:cubicBezTo>
                    <a:pt x="469" y="2182"/>
                    <a:pt x="557" y="1450"/>
                    <a:pt x="630" y="879"/>
                  </a:cubicBezTo>
                  <a:cubicBezTo>
                    <a:pt x="660" y="615"/>
                    <a:pt x="689" y="395"/>
                    <a:pt x="704" y="234"/>
                  </a:cubicBezTo>
                  <a:cubicBezTo>
                    <a:pt x="733" y="88"/>
                    <a:pt x="733" y="0"/>
                    <a:pt x="7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475" name="Google Shape;475;p31"/>
            <p:cNvSpPr/>
            <p:nvPr/>
          </p:nvSpPr>
          <p:spPr>
            <a:xfrm>
              <a:off x="4492037" y="2729177"/>
              <a:ext cx="194515" cy="38928"/>
            </a:xfrm>
            <a:custGeom>
              <a:avLst/>
              <a:gdLst/>
              <a:ahLst/>
              <a:cxnLst/>
              <a:rect l="l" t="t" r="r" b="b"/>
              <a:pathLst>
                <a:path w="3148" h="630" extrusionOk="0">
                  <a:moveTo>
                    <a:pt x="1911" y="0"/>
                  </a:moveTo>
                  <a:cubicBezTo>
                    <a:pt x="1786" y="0"/>
                    <a:pt x="1656" y="7"/>
                    <a:pt x="1523" y="24"/>
                  </a:cubicBezTo>
                  <a:cubicBezTo>
                    <a:pt x="1069" y="83"/>
                    <a:pt x="659" y="215"/>
                    <a:pt x="410" y="347"/>
                  </a:cubicBezTo>
                  <a:cubicBezTo>
                    <a:pt x="264" y="434"/>
                    <a:pt x="176" y="478"/>
                    <a:pt x="103" y="537"/>
                  </a:cubicBezTo>
                  <a:lnTo>
                    <a:pt x="0" y="625"/>
                  </a:lnTo>
                  <a:cubicBezTo>
                    <a:pt x="4" y="628"/>
                    <a:pt x="9" y="630"/>
                    <a:pt x="15" y="630"/>
                  </a:cubicBezTo>
                  <a:cubicBezTo>
                    <a:pt x="65" y="630"/>
                    <a:pt x="207" y="538"/>
                    <a:pt x="439" y="434"/>
                  </a:cubicBezTo>
                  <a:cubicBezTo>
                    <a:pt x="718" y="303"/>
                    <a:pt x="1098" y="171"/>
                    <a:pt x="1537" y="112"/>
                  </a:cubicBezTo>
                  <a:cubicBezTo>
                    <a:pt x="1684" y="98"/>
                    <a:pt x="1827" y="91"/>
                    <a:pt x="1964" y="91"/>
                  </a:cubicBezTo>
                  <a:cubicBezTo>
                    <a:pt x="2237" y="91"/>
                    <a:pt x="2484" y="117"/>
                    <a:pt x="2679" y="156"/>
                  </a:cubicBezTo>
                  <a:cubicBezTo>
                    <a:pt x="2934" y="207"/>
                    <a:pt x="3099" y="247"/>
                    <a:pt x="3139" y="247"/>
                  </a:cubicBezTo>
                  <a:cubicBezTo>
                    <a:pt x="3145" y="247"/>
                    <a:pt x="3148" y="246"/>
                    <a:pt x="3148" y="244"/>
                  </a:cubicBezTo>
                  <a:cubicBezTo>
                    <a:pt x="3148" y="229"/>
                    <a:pt x="3118" y="215"/>
                    <a:pt x="3031" y="185"/>
                  </a:cubicBezTo>
                  <a:cubicBezTo>
                    <a:pt x="2957" y="156"/>
                    <a:pt x="2840" y="112"/>
                    <a:pt x="2694" y="83"/>
                  </a:cubicBezTo>
                  <a:cubicBezTo>
                    <a:pt x="2487" y="42"/>
                    <a:pt x="2214" y="0"/>
                    <a:pt x="19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grpSp>
      <p:grpSp>
        <p:nvGrpSpPr>
          <p:cNvPr id="476" name="Google Shape;476;p31"/>
          <p:cNvGrpSpPr/>
          <p:nvPr/>
        </p:nvGrpSpPr>
        <p:grpSpPr>
          <a:xfrm>
            <a:off x="727536" y="1777825"/>
            <a:ext cx="1360539" cy="2732567"/>
            <a:chOff x="727536" y="1777825"/>
            <a:chExt cx="1360539" cy="2732567"/>
          </a:xfrm>
        </p:grpSpPr>
        <p:sp>
          <p:nvSpPr>
            <p:cNvPr id="477" name="Google Shape;477;p31"/>
            <p:cNvSpPr/>
            <p:nvPr/>
          </p:nvSpPr>
          <p:spPr>
            <a:xfrm>
              <a:off x="1890840" y="2861845"/>
              <a:ext cx="197234" cy="123271"/>
            </a:xfrm>
            <a:custGeom>
              <a:avLst/>
              <a:gdLst/>
              <a:ahLst/>
              <a:cxnLst/>
              <a:rect l="l" t="t" r="r" b="b"/>
              <a:pathLst>
                <a:path w="3192" h="1995" extrusionOk="0">
                  <a:moveTo>
                    <a:pt x="1538" y="0"/>
                  </a:moveTo>
                  <a:lnTo>
                    <a:pt x="44" y="527"/>
                  </a:lnTo>
                  <a:cubicBezTo>
                    <a:pt x="44" y="527"/>
                    <a:pt x="0" y="952"/>
                    <a:pt x="44" y="1186"/>
                  </a:cubicBezTo>
                  <a:cubicBezTo>
                    <a:pt x="118" y="1449"/>
                    <a:pt x="776" y="1537"/>
                    <a:pt x="776" y="1537"/>
                  </a:cubicBezTo>
                  <a:cubicBezTo>
                    <a:pt x="776" y="1537"/>
                    <a:pt x="615" y="1611"/>
                    <a:pt x="557" y="1889"/>
                  </a:cubicBezTo>
                  <a:cubicBezTo>
                    <a:pt x="546" y="1964"/>
                    <a:pt x="583" y="1994"/>
                    <a:pt x="651" y="1994"/>
                  </a:cubicBezTo>
                  <a:cubicBezTo>
                    <a:pt x="850" y="1994"/>
                    <a:pt x="1309" y="1733"/>
                    <a:pt x="1582" y="1537"/>
                  </a:cubicBezTo>
                  <a:cubicBezTo>
                    <a:pt x="1977" y="1303"/>
                    <a:pt x="1991" y="732"/>
                    <a:pt x="1991" y="732"/>
                  </a:cubicBezTo>
                  <a:cubicBezTo>
                    <a:pt x="1991" y="732"/>
                    <a:pt x="2701" y="1326"/>
                    <a:pt x="2957" y="1326"/>
                  </a:cubicBezTo>
                  <a:cubicBezTo>
                    <a:pt x="2974" y="1326"/>
                    <a:pt x="2989" y="1323"/>
                    <a:pt x="3002" y="1318"/>
                  </a:cubicBezTo>
                  <a:cubicBezTo>
                    <a:pt x="3192" y="1230"/>
                    <a:pt x="1977" y="88"/>
                    <a:pt x="1977" y="88"/>
                  </a:cubicBezTo>
                  <a:lnTo>
                    <a:pt x="1538" y="0"/>
                  </a:lnTo>
                  <a:close/>
                </a:path>
              </a:pathLst>
            </a:custGeom>
            <a:solidFill>
              <a:srgbClr val="AC6E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478" name="Google Shape;478;p31"/>
            <p:cNvSpPr/>
            <p:nvPr/>
          </p:nvSpPr>
          <p:spPr>
            <a:xfrm>
              <a:off x="1249497" y="2814327"/>
              <a:ext cx="266871" cy="203351"/>
            </a:xfrm>
            <a:custGeom>
              <a:avLst/>
              <a:gdLst/>
              <a:ahLst/>
              <a:cxnLst/>
              <a:rect l="l" t="t" r="r" b="b"/>
              <a:pathLst>
                <a:path w="4319" h="3291" extrusionOk="0">
                  <a:moveTo>
                    <a:pt x="3153" y="0"/>
                  </a:moveTo>
                  <a:cubicBezTo>
                    <a:pt x="2756" y="0"/>
                    <a:pt x="1318" y="389"/>
                    <a:pt x="1318" y="389"/>
                  </a:cubicBezTo>
                  <a:cubicBezTo>
                    <a:pt x="1318" y="389"/>
                    <a:pt x="0" y="2863"/>
                    <a:pt x="512" y="3009"/>
                  </a:cubicBezTo>
                  <a:cubicBezTo>
                    <a:pt x="512" y="3009"/>
                    <a:pt x="2089" y="3291"/>
                    <a:pt x="2625" y="3291"/>
                  </a:cubicBezTo>
                  <a:cubicBezTo>
                    <a:pt x="2700" y="3291"/>
                    <a:pt x="2755" y="3285"/>
                    <a:pt x="2782" y="3273"/>
                  </a:cubicBezTo>
                  <a:cubicBezTo>
                    <a:pt x="3001" y="3185"/>
                    <a:pt x="2138" y="2731"/>
                    <a:pt x="2137" y="2731"/>
                  </a:cubicBezTo>
                  <a:lnTo>
                    <a:pt x="2137" y="2731"/>
                  </a:lnTo>
                  <a:cubicBezTo>
                    <a:pt x="2138" y="2731"/>
                    <a:pt x="2840" y="2980"/>
                    <a:pt x="3159" y="2980"/>
                  </a:cubicBezTo>
                  <a:cubicBezTo>
                    <a:pt x="3202" y="2980"/>
                    <a:pt x="3238" y="2976"/>
                    <a:pt x="3265" y="2965"/>
                  </a:cubicBezTo>
                  <a:cubicBezTo>
                    <a:pt x="3484" y="2877"/>
                    <a:pt x="2299" y="2145"/>
                    <a:pt x="2298" y="2145"/>
                  </a:cubicBezTo>
                  <a:lnTo>
                    <a:pt x="2298" y="2145"/>
                  </a:lnTo>
                  <a:cubicBezTo>
                    <a:pt x="2299" y="2145"/>
                    <a:pt x="3142" y="2603"/>
                    <a:pt x="3508" y="2603"/>
                  </a:cubicBezTo>
                  <a:cubicBezTo>
                    <a:pt x="3581" y="2603"/>
                    <a:pt x="3636" y="2584"/>
                    <a:pt x="3660" y="2541"/>
                  </a:cubicBezTo>
                  <a:cubicBezTo>
                    <a:pt x="3806" y="2277"/>
                    <a:pt x="2504" y="1472"/>
                    <a:pt x="2503" y="1472"/>
                  </a:cubicBezTo>
                  <a:lnTo>
                    <a:pt x="2503" y="1472"/>
                  </a:lnTo>
                  <a:cubicBezTo>
                    <a:pt x="2504" y="1472"/>
                    <a:pt x="3513" y="1998"/>
                    <a:pt x="3945" y="1998"/>
                  </a:cubicBezTo>
                  <a:cubicBezTo>
                    <a:pt x="4023" y="1998"/>
                    <a:pt x="4082" y="1981"/>
                    <a:pt x="4114" y="1940"/>
                  </a:cubicBezTo>
                  <a:cubicBezTo>
                    <a:pt x="4319" y="1691"/>
                    <a:pt x="2445" y="740"/>
                    <a:pt x="2445" y="740"/>
                  </a:cubicBezTo>
                  <a:cubicBezTo>
                    <a:pt x="3074" y="608"/>
                    <a:pt x="3352" y="154"/>
                    <a:pt x="3250" y="23"/>
                  </a:cubicBezTo>
                  <a:cubicBezTo>
                    <a:pt x="3240" y="7"/>
                    <a:pt x="3205" y="0"/>
                    <a:pt x="3153" y="0"/>
                  </a:cubicBezTo>
                  <a:close/>
                </a:path>
              </a:pathLst>
            </a:custGeom>
            <a:solidFill>
              <a:srgbClr val="BA6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479" name="Google Shape;479;p31"/>
            <p:cNvSpPr/>
            <p:nvPr/>
          </p:nvSpPr>
          <p:spPr>
            <a:xfrm>
              <a:off x="727536" y="2241266"/>
              <a:ext cx="603379" cy="761685"/>
            </a:xfrm>
            <a:custGeom>
              <a:avLst/>
              <a:gdLst/>
              <a:ahLst/>
              <a:cxnLst/>
              <a:rect l="l" t="t" r="r" b="b"/>
              <a:pathLst>
                <a:path w="9765" h="12327" extrusionOk="0">
                  <a:moveTo>
                    <a:pt x="6002" y="0"/>
                  </a:moveTo>
                  <a:cubicBezTo>
                    <a:pt x="6002" y="0"/>
                    <a:pt x="4011" y="1757"/>
                    <a:pt x="2006" y="5256"/>
                  </a:cubicBezTo>
                  <a:cubicBezTo>
                    <a:pt x="0" y="8726"/>
                    <a:pt x="3426" y="10190"/>
                    <a:pt x="4348" y="10556"/>
                  </a:cubicBezTo>
                  <a:cubicBezTo>
                    <a:pt x="5256" y="10922"/>
                    <a:pt x="8945" y="12327"/>
                    <a:pt x="8945" y="12327"/>
                  </a:cubicBezTo>
                  <a:lnTo>
                    <a:pt x="9765" y="9677"/>
                  </a:lnTo>
                  <a:cubicBezTo>
                    <a:pt x="9765" y="9677"/>
                    <a:pt x="7510" y="8799"/>
                    <a:pt x="5226" y="7540"/>
                  </a:cubicBezTo>
                  <a:cubicBezTo>
                    <a:pt x="4187" y="6954"/>
                    <a:pt x="7861" y="2694"/>
                    <a:pt x="7861" y="2694"/>
                  </a:cubicBezTo>
                  <a:lnTo>
                    <a:pt x="60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480" name="Google Shape;480;p31"/>
            <p:cNvSpPr/>
            <p:nvPr/>
          </p:nvSpPr>
          <p:spPr>
            <a:xfrm>
              <a:off x="1026920" y="1965364"/>
              <a:ext cx="323347" cy="346086"/>
            </a:xfrm>
            <a:custGeom>
              <a:avLst/>
              <a:gdLst/>
              <a:ahLst/>
              <a:cxnLst/>
              <a:rect l="l" t="t" r="r" b="b"/>
              <a:pathLst>
                <a:path w="5233" h="5601" extrusionOk="0">
                  <a:moveTo>
                    <a:pt x="3690" y="0"/>
                  </a:moveTo>
                  <a:lnTo>
                    <a:pt x="3675" y="74"/>
                  </a:lnTo>
                  <a:cubicBezTo>
                    <a:pt x="3713" y="98"/>
                    <a:pt x="3750" y="123"/>
                    <a:pt x="3786" y="149"/>
                  </a:cubicBezTo>
                  <a:lnTo>
                    <a:pt x="3786" y="149"/>
                  </a:lnTo>
                  <a:cubicBezTo>
                    <a:pt x="3767" y="93"/>
                    <a:pt x="3736" y="43"/>
                    <a:pt x="3690" y="0"/>
                  </a:cubicBezTo>
                  <a:close/>
                  <a:moveTo>
                    <a:pt x="3786" y="149"/>
                  </a:moveTo>
                  <a:cubicBezTo>
                    <a:pt x="3844" y="323"/>
                    <a:pt x="3776" y="540"/>
                    <a:pt x="3631" y="674"/>
                  </a:cubicBezTo>
                  <a:cubicBezTo>
                    <a:pt x="3456" y="864"/>
                    <a:pt x="3192" y="908"/>
                    <a:pt x="2943" y="937"/>
                  </a:cubicBezTo>
                  <a:cubicBezTo>
                    <a:pt x="2680" y="952"/>
                    <a:pt x="2446" y="937"/>
                    <a:pt x="2197" y="1011"/>
                  </a:cubicBezTo>
                  <a:cubicBezTo>
                    <a:pt x="1494" y="1186"/>
                    <a:pt x="1055" y="2050"/>
                    <a:pt x="1348" y="2709"/>
                  </a:cubicBezTo>
                  <a:cubicBezTo>
                    <a:pt x="1307" y="2704"/>
                    <a:pt x="1266" y="2701"/>
                    <a:pt x="1226" y="2701"/>
                  </a:cubicBezTo>
                  <a:cubicBezTo>
                    <a:pt x="689" y="2701"/>
                    <a:pt x="212" y="3144"/>
                    <a:pt x="103" y="3675"/>
                  </a:cubicBezTo>
                  <a:cubicBezTo>
                    <a:pt x="1" y="4246"/>
                    <a:pt x="264" y="4846"/>
                    <a:pt x="747" y="5197"/>
                  </a:cubicBezTo>
                  <a:cubicBezTo>
                    <a:pt x="1110" y="5479"/>
                    <a:pt x="1586" y="5600"/>
                    <a:pt x="2046" y="5600"/>
                  </a:cubicBezTo>
                  <a:cubicBezTo>
                    <a:pt x="2162" y="5600"/>
                    <a:pt x="2276" y="5593"/>
                    <a:pt x="2387" y="5578"/>
                  </a:cubicBezTo>
                  <a:cubicBezTo>
                    <a:pt x="3617" y="5432"/>
                    <a:pt x="4700" y="4465"/>
                    <a:pt x="4978" y="3265"/>
                  </a:cubicBezTo>
                  <a:cubicBezTo>
                    <a:pt x="5232" y="2123"/>
                    <a:pt x="4739" y="831"/>
                    <a:pt x="3786" y="14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481" name="Google Shape;481;p31"/>
            <p:cNvSpPr/>
            <p:nvPr/>
          </p:nvSpPr>
          <p:spPr>
            <a:xfrm>
              <a:off x="1264450" y="1777825"/>
              <a:ext cx="459100" cy="470407"/>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482" name="Google Shape;482;p31"/>
            <p:cNvSpPr/>
            <p:nvPr/>
          </p:nvSpPr>
          <p:spPr>
            <a:xfrm>
              <a:off x="1052255" y="2162914"/>
              <a:ext cx="598004" cy="839417"/>
            </a:xfrm>
            <a:custGeom>
              <a:avLst/>
              <a:gdLst/>
              <a:ahLst/>
              <a:cxnLst/>
              <a:rect l="l" t="t" r="r" b="b"/>
              <a:pathLst>
                <a:path w="9678" h="13585" extrusionOk="0">
                  <a:moveTo>
                    <a:pt x="5478" y="0"/>
                  </a:moveTo>
                  <a:cubicBezTo>
                    <a:pt x="4158" y="0"/>
                    <a:pt x="2567" y="129"/>
                    <a:pt x="1713" y="610"/>
                  </a:cubicBezTo>
                  <a:cubicBezTo>
                    <a:pt x="1713" y="610"/>
                    <a:pt x="264" y="1225"/>
                    <a:pt x="1" y="2088"/>
                  </a:cubicBezTo>
                  <a:lnTo>
                    <a:pt x="2826" y="8222"/>
                  </a:lnTo>
                  <a:lnTo>
                    <a:pt x="689" y="13009"/>
                  </a:lnTo>
                  <a:cubicBezTo>
                    <a:pt x="689" y="13009"/>
                    <a:pt x="3730" y="13584"/>
                    <a:pt x="6387" y="13584"/>
                  </a:cubicBezTo>
                  <a:cubicBezTo>
                    <a:pt x="7730" y="13584"/>
                    <a:pt x="8974" y="13437"/>
                    <a:pt x="9677" y="12995"/>
                  </a:cubicBezTo>
                  <a:lnTo>
                    <a:pt x="8038" y="7856"/>
                  </a:lnTo>
                  <a:cubicBezTo>
                    <a:pt x="9556" y="4662"/>
                    <a:pt x="8327" y="179"/>
                    <a:pt x="7794" y="179"/>
                  </a:cubicBezTo>
                  <a:cubicBezTo>
                    <a:pt x="7782" y="179"/>
                    <a:pt x="7771" y="181"/>
                    <a:pt x="7760" y="185"/>
                  </a:cubicBezTo>
                  <a:cubicBezTo>
                    <a:pt x="7754" y="186"/>
                    <a:pt x="7749" y="187"/>
                    <a:pt x="7744" y="187"/>
                  </a:cubicBezTo>
                  <a:cubicBezTo>
                    <a:pt x="7690" y="187"/>
                    <a:pt x="7637" y="127"/>
                    <a:pt x="7584" y="127"/>
                  </a:cubicBezTo>
                  <a:cubicBezTo>
                    <a:pt x="7343" y="76"/>
                    <a:pt x="6490" y="0"/>
                    <a:pt x="54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483" name="Google Shape;483;p31"/>
            <p:cNvSpPr/>
            <p:nvPr/>
          </p:nvSpPr>
          <p:spPr>
            <a:xfrm>
              <a:off x="1237694" y="2162420"/>
              <a:ext cx="194577" cy="387362"/>
            </a:xfrm>
            <a:custGeom>
              <a:avLst/>
              <a:gdLst/>
              <a:ahLst/>
              <a:cxnLst/>
              <a:rect l="l" t="t" r="r" b="b"/>
              <a:pathLst>
                <a:path w="3149" h="6269" extrusionOk="0">
                  <a:moveTo>
                    <a:pt x="2206" y="0"/>
                  </a:moveTo>
                  <a:cubicBezTo>
                    <a:pt x="1444" y="0"/>
                    <a:pt x="431" y="36"/>
                    <a:pt x="1" y="208"/>
                  </a:cubicBezTo>
                  <a:lnTo>
                    <a:pt x="3148" y="6269"/>
                  </a:lnTo>
                  <a:lnTo>
                    <a:pt x="3148" y="17"/>
                  </a:lnTo>
                  <a:cubicBezTo>
                    <a:pt x="3148" y="17"/>
                    <a:pt x="2739" y="0"/>
                    <a:pt x="22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484" name="Google Shape;484;p31"/>
            <p:cNvSpPr/>
            <p:nvPr/>
          </p:nvSpPr>
          <p:spPr>
            <a:xfrm>
              <a:off x="873180" y="2878096"/>
              <a:ext cx="742716" cy="1570393"/>
            </a:xfrm>
            <a:custGeom>
              <a:avLst/>
              <a:gdLst/>
              <a:ahLst/>
              <a:cxnLst/>
              <a:rect l="l" t="t" r="r" b="b"/>
              <a:pathLst>
                <a:path w="12020" h="25415" extrusionOk="0">
                  <a:moveTo>
                    <a:pt x="12019" y="1"/>
                  </a:moveTo>
                  <a:lnTo>
                    <a:pt x="8154" y="718"/>
                  </a:lnTo>
                  <a:cubicBezTo>
                    <a:pt x="5973" y="10658"/>
                    <a:pt x="0" y="23380"/>
                    <a:pt x="0" y="23380"/>
                  </a:cubicBezTo>
                  <a:lnTo>
                    <a:pt x="3309" y="25415"/>
                  </a:lnTo>
                  <a:cubicBezTo>
                    <a:pt x="11009" y="10205"/>
                    <a:pt x="12019" y="1"/>
                    <a:pt x="12019" y="1"/>
                  </a:cubicBezTo>
                  <a:close/>
                </a:path>
              </a:pathLst>
            </a:custGeom>
            <a:solidFill>
              <a:srgbClr val="AC6E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485" name="Google Shape;485;p31"/>
            <p:cNvSpPr/>
            <p:nvPr/>
          </p:nvSpPr>
          <p:spPr>
            <a:xfrm>
              <a:off x="1110155" y="2858199"/>
              <a:ext cx="789738" cy="1628290"/>
            </a:xfrm>
            <a:custGeom>
              <a:avLst/>
              <a:gdLst/>
              <a:ahLst/>
              <a:cxnLst/>
              <a:rect l="l" t="t" r="r" b="b"/>
              <a:pathLst>
                <a:path w="12781" h="26352" extrusionOk="0">
                  <a:moveTo>
                    <a:pt x="5168" y="1"/>
                  </a:moveTo>
                  <a:lnTo>
                    <a:pt x="1" y="1743"/>
                  </a:lnTo>
                  <a:cubicBezTo>
                    <a:pt x="1" y="1743"/>
                    <a:pt x="2855" y="15006"/>
                    <a:pt x="9794" y="26352"/>
                  </a:cubicBezTo>
                  <a:lnTo>
                    <a:pt x="12781" y="24741"/>
                  </a:lnTo>
                  <a:cubicBezTo>
                    <a:pt x="12781" y="24741"/>
                    <a:pt x="4905" y="8243"/>
                    <a:pt x="5168" y="1"/>
                  </a:cubicBezTo>
                  <a:close/>
                </a:path>
              </a:pathLst>
            </a:custGeom>
            <a:solidFill>
              <a:srgbClr val="AC6E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486" name="Google Shape;486;p31"/>
            <p:cNvSpPr/>
            <p:nvPr/>
          </p:nvSpPr>
          <p:spPr>
            <a:xfrm>
              <a:off x="1235902" y="1833253"/>
              <a:ext cx="311236" cy="393170"/>
            </a:xfrm>
            <a:custGeom>
              <a:avLst/>
              <a:gdLst/>
              <a:ahLst/>
              <a:cxnLst/>
              <a:rect l="l" t="t" r="r" b="b"/>
              <a:pathLst>
                <a:path w="5037" h="6363" extrusionOk="0">
                  <a:moveTo>
                    <a:pt x="2619" y="0"/>
                  </a:moveTo>
                  <a:cubicBezTo>
                    <a:pt x="1389" y="0"/>
                    <a:pt x="1333" y="587"/>
                    <a:pt x="1333" y="587"/>
                  </a:cubicBezTo>
                  <a:lnTo>
                    <a:pt x="1333" y="1582"/>
                  </a:lnTo>
                  <a:cubicBezTo>
                    <a:pt x="1333" y="1582"/>
                    <a:pt x="999" y="1350"/>
                    <a:pt x="682" y="1350"/>
                  </a:cubicBezTo>
                  <a:cubicBezTo>
                    <a:pt x="447" y="1350"/>
                    <a:pt x="222" y="1477"/>
                    <a:pt x="147" y="1919"/>
                  </a:cubicBezTo>
                  <a:cubicBezTo>
                    <a:pt x="0" y="2724"/>
                    <a:pt x="791" y="2885"/>
                    <a:pt x="791" y="2885"/>
                  </a:cubicBezTo>
                  <a:lnTo>
                    <a:pt x="601" y="5242"/>
                  </a:lnTo>
                  <a:cubicBezTo>
                    <a:pt x="586" y="5564"/>
                    <a:pt x="674" y="5871"/>
                    <a:pt x="893" y="6091"/>
                  </a:cubicBezTo>
                  <a:cubicBezTo>
                    <a:pt x="1098" y="6290"/>
                    <a:pt x="1332" y="6362"/>
                    <a:pt x="1565" y="6362"/>
                  </a:cubicBezTo>
                  <a:cubicBezTo>
                    <a:pt x="1915" y="6362"/>
                    <a:pt x="2260" y="6197"/>
                    <a:pt x="2489" y="6047"/>
                  </a:cubicBezTo>
                  <a:cubicBezTo>
                    <a:pt x="2665" y="5930"/>
                    <a:pt x="2782" y="5740"/>
                    <a:pt x="2782" y="5520"/>
                  </a:cubicBezTo>
                  <a:lnTo>
                    <a:pt x="2782" y="4905"/>
                  </a:lnTo>
                  <a:lnTo>
                    <a:pt x="3646" y="4905"/>
                  </a:lnTo>
                  <a:cubicBezTo>
                    <a:pt x="5036" y="4832"/>
                    <a:pt x="4788" y="382"/>
                    <a:pt x="4788" y="382"/>
                  </a:cubicBezTo>
                  <a:cubicBezTo>
                    <a:pt x="4788" y="43"/>
                    <a:pt x="4135" y="30"/>
                    <a:pt x="4038" y="30"/>
                  </a:cubicBezTo>
                  <a:cubicBezTo>
                    <a:pt x="4030" y="30"/>
                    <a:pt x="4026" y="30"/>
                    <a:pt x="4026" y="30"/>
                  </a:cubicBezTo>
                  <a:lnTo>
                    <a:pt x="2709" y="1"/>
                  </a:lnTo>
                  <a:cubicBezTo>
                    <a:pt x="2678" y="0"/>
                    <a:pt x="2648" y="0"/>
                    <a:pt x="2619" y="0"/>
                  </a:cubicBezTo>
                  <a:close/>
                </a:path>
              </a:pathLst>
            </a:custGeom>
            <a:solidFill>
              <a:srgbClr val="AC6E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487" name="Google Shape;487;p31"/>
            <p:cNvSpPr/>
            <p:nvPr/>
          </p:nvSpPr>
          <p:spPr>
            <a:xfrm>
              <a:off x="1467500" y="1960853"/>
              <a:ext cx="16313" cy="81439"/>
            </a:xfrm>
            <a:custGeom>
              <a:avLst/>
              <a:gdLst/>
              <a:ahLst/>
              <a:cxnLst/>
              <a:rect l="l" t="t" r="r" b="b"/>
              <a:pathLst>
                <a:path w="264" h="1318" extrusionOk="0">
                  <a:moveTo>
                    <a:pt x="205" y="0"/>
                  </a:moveTo>
                  <a:cubicBezTo>
                    <a:pt x="190" y="0"/>
                    <a:pt x="161" y="322"/>
                    <a:pt x="161" y="732"/>
                  </a:cubicBezTo>
                  <a:cubicBezTo>
                    <a:pt x="161" y="908"/>
                    <a:pt x="205" y="1113"/>
                    <a:pt x="147" y="1201"/>
                  </a:cubicBezTo>
                  <a:cubicBezTo>
                    <a:pt x="132" y="1245"/>
                    <a:pt x="88" y="1274"/>
                    <a:pt x="59" y="1274"/>
                  </a:cubicBezTo>
                  <a:cubicBezTo>
                    <a:pt x="15" y="1288"/>
                    <a:pt x="0" y="1288"/>
                    <a:pt x="0" y="1288"/>
                  </a:cubicBezTo>
                  <a:cubicBezTo>
                    <a:pt x="0" y="1288"/>
                    <a:pt x="15" y="1318"/>
                    <a:pt x="59" y="1318"/>
                  </a:cubicBezTo>
                  <a:cubicBezTo>
                    <a:pt x="88" y="1318"/>
                    <a:pt x="147" y="1274"/>
                    <a:pt x="205" y="1215"/>
                  </a:cubicBezTo>
                  <a:cubicBezTo>
                    <a:pt x="234" y="1171"/>
                    <a:pt x="264" y="1084"/>
                    <a:pt x="264" y="981"/>
                  </a:cubicBezTo>
                  <a:lnTo>
                    <a:pt x="264" y="718"/>
                  </a:lnTo>
                  <a:cubicBezTo>
                    <a:pt x="264" y="322"/>
                    <a:pt x="220" y="0"/>
                    <a:pt x="2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488" name="Google Shape;488;p31"/>
            <p:cNvSpPr/>
            <p:nvPr/>
          </p:nvSpPr>
          <p:spPr>
            <a:xfrm>
              <a:off x="1418623" y="1962645"/>
              <a:ext cx="6426" cy="20885"/>
            </a:xfrm>
            <a:custGeom>
              <a:avLst/>
              <a:gdLst/>
              <a:ahLst/>
              <a:cxnLst/>
              <a:rect l="l" t="t" r="r" b="b"/>
              <a:pathLst>
                <a:path w="104" h="338" extrusionOk="0">
                  <a:moveTo>
                    <a:pt x="45" y="0"/>
                  </a:moveTo>
                  <a:cubicBezTo>
                    <a:pt x="30" y="0"/>
                    <a:pt x="1" y="103"/>
                    <a:pt x="1" y="176"/>
                  </a:cubicBezTo>
                  <a:cubicBezTo>
                    <a:pt x="1" y="264"/>
                    <a:pt x="45" y="337"/>
                    <a:pt x="59" y="337"/>
                  </a:cubicBezTo>
                  <a:cubicBezTo>
                    <a:pt x="74" y="337"/>
                    <a:pt x="103" y="264"/>
                    <a:pt x="103" y="176"/>
                  </a:cubicBezTo>
                  <a:cubicBezTo>
                    <a:pt x="103" y="74"/>
                    <a:pt x="59" y="0"/>
                    <a:pt x="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489" name="Google Shape;489;p31"/>
            <p:cNvSpPr/>
            <p:nvPr/>
          </p:nvSpPr>
          <p:spPr>
            <a:xfrm>
              <a:off x="1507295" y="1961719"/>
              <a:ext cx="6364" cy="20885"/>
            </a:xfrm>
            <a:custGeom>
              <a:avLst/>
              <a:gdLst/>
              <a:ahLst/>
              <a:cxnLst/>
              <a:rect l="l" t="t" r="r" b="b"/>
              <a:pathLst>
                <a:path w="103" h="338" extrusionOk="0">
                  <a:moveTo>
                    <a:pt x="59" y="1"/>
                  </a:moveTo>
                  <a:cubicBezTo>
                    <a:pt x="15" y="1"/>
                    <a:pt x="0" y="74"/>
                    <a:pt x="15" y="162"/>
                  </a:cubicBezTo>
                  <a:cubicBezTo>
                    <a:pt x="15" y="264"/>
                    <a:pt x="59" y="338"/>
                    <a:pt x="74" y="338"/>
                  </a:cubicBezTo>
                  <a:cubicBezTo>
                    <a:pt x="88" y="338"/>
                    <a:pt x="103" y="264"/>
                    <a:pt x="103" y="162"/>
                  </a:cubicBezTo>
                  <a:cubicBezTo>
                    <a:pt x="103" y="74"/>
                    <a:pt x="74" y="1"/>
                    <a:pt x="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490" name="Google Shape;490;p31"/>
            <p:cNvSpPr/>
            <p:nvPr/>
          </p:nvSpPr>
          <p:spPr>
            <a:xfrm>
              <a:off x="1361650" y="2105571"/>
              <a:ext cx="48011" cy="86012"/>
            </a:xfrm>
            <a:custGeom>
              <a:avLst/>
              <a:gdLst/>
              <a:ahLst/>
              <a:cxnLst/>
              <a:rect l="l" t="t" r="r" b="b"/>
              <a:pathLst>
                <a:path w="777" h="1392" extrusionOk="0">
                  <a:moveTo>
                    <a:pt x="15" y="1"/>
                  </a:moveTo>
                  <a:lnTo>
                    <a:pt x="15" y="1"/>
                  </a:lnTo>
                  <a:cubicBezTo>
                    <a:pt x="0" y="235"/>
                    <a:pt x="0" y="498"/>
                    <a:pt x="74" y="733"/>
                  </a:cubicBezTo>
                  <a:cubicBezTo>
                    <a:pt x="147" y="967"/>
                    <a:pt x="293" y="1186"/>
                    <a:pt x="513" y="1303"/>
                  </a:cubicBezTo>
                  <a:cubicBezTo>
                    <a:pt x="586" y="1333"/>
                    <a:pt x="703" y="1391"/>
                    <a:pt x="703" y="1391"/>
                  </a:cubicBezTo>
                  <a:cubicBezTo>
                    <a:pt x="703" y="1377"/>
                    <a:pt x="747" y="1230"/>
                    <a:pt x="747" y="1201"/>
                  </a:cubicBezTo>
                  <a:cubicBezTo>
                    <a:pt x="776" y="967"/>
                    <a:pt x="776" y="762"/>
                    <a:pt x="747" y="469"/>
                  </a:cubicBezTo>
                  <a:cubicBezTo>
                    <a:pt x="454" y="396"/>
                    <a:pt x="191" y="220"/>
                    <a:pt x="15" y="1"/>
                  </a:cubicBezTo>
                  <a:close/>
                </a:path>
              </a:pathLst>
            </a:custGeom>
            <a:solidFill>
              <a:srgbClr val="BA6136">
                <a:alpha val="25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491" name="Google Shape;491;p31"/>
            <p:cNvSpPr/>
            <p:nvPr/>
          </p:nvSpPr>
          <p:spPr>
            <a:xfrm>
              <a:off x="1272113" y="1940956"/>
              <a:ext cx="40720" cy="55240"/>
            </a:xfrm>
            <a:custGeom>
              <a:avLst/>
              <a:gdLst/>
              <a:ahLst/>
              <a:cxnLst/>
              <a:rect l="l" t="t" r="r" b="b"/>
              <a:pathLst>
                <a:path w="659" h="894" extrusionOk="0">
                  <a:moveTo>
                    <a:pt x="73" y="0"/>
                  </a:moveTo>
                  <a:cubicBezTo>
                    <a:pt x="73" y="29"/>
                    <a:pt x="132" y="44"/>
                    <a:pt x="220" y="103"/>
                  </a:cubicBezTo>
                  <a:cubicBezTo>
                    <a:pt x="276" y="140"/>
                    <a:pt x="337" y="189"/>
                    <a:pt x="397" y="261"/>
                  </a:cubicBezTo>
                  <a:lnTo>
                    <a:pt x="397" y="261"/>
                  </a:lnTo>
                  <a:cubicBezTo>
                    <a:pt x="383" y="256"/>
                    <a:pt x="368" y="252"/>
                    <a:pt x="351" y="249"/>
                  </a:cubicBezTo>
                  <a:cubicBezTo>
                    <a:pt x="332" y="245"/>
                    <a:pt x="312" y="243"/>
                    <a:pt x="293" y="243"/>
                  </a:cubicBezTo>
                  <a:cubicBezTo>
                    <a:pt x="240" y="243"/>
                    <a:pt x="189" y="257"/>
                    <a:pt x="146" y="278"/>
                  </a:cubicBezTo>
                  <a:cubicBezTo>
                    <a:pt x="88" y="322"/>
                    <a:pt x="59" y="381"/>
                    <a:pt x="29" y="425"/>
                  </a:cubicBezTo>
                  <a:cubicBezTo>
                    <a:pt x="0" y="542"/>
                    <a:pt x="29" y="644"/>
                    <a:pt x="88" y="717"/>
                  </a:cubicBezTo>
                  <a:cubicBezTo>
                    <a:pt x="176" y="864"/>
                    <a:pt x="293" y="893"/>
                    <a:pt x="293" y="893"/>
                  </a:cubicBezTo>
                  <a:cubicBezTo>
                    <a:pt x="307" y="864"/>
                    <a:pt x="220" y="820"/>
                    <a:pt x="146" y="703"/>
                  </a:cubicBezTo>
                  <a:cubicBezTo>
                    <a:pt x="103" y="630"/>
                    <a:pt x="88" y="556"/>
                    <a:pt x="132" y="469"/>
                  </a:cubicBezTo>
                  <a:cubicBezTo>
                    <a:pt x="145" y="379"/>
                    <a:pt x="213" y="334"/>
                    <a:pt x="289" y="334"/>
                  </a:cubicBezTo>
                  <a:cubicBezTo>
                    <a:pt x="300" y="334"/>
                    <a:pt x="311" y="335"/>
                    <a:pt x="322" y="337"/>
                  </a:cubicBezTo>
                  <a:cubicBezTo>
                    <a:pt x="395" y="351"/>
                    <a:pt x="454" y="395"/>
                    <a:pt x="512" y="425"/>
                  </a:cubicBezTo>
                  <a:lnTo>
                    <a:pt x="659" y="513"/>
                  </a:lnTo>
                  <a:lnTo>
                    <a:pt x="586" y="366"/>
                  </a:lnTo>
                  <a:cubicBezTo>
                    <a:pt x="498" y="190"/>
                    <a:pt x="366" y="103"/>
                    <a:pt x="249" y="44"/>
                  </a:cubicBezTo>
                  <a:cubicBezTo>
                    <a:pt x="146" y="0"/>
                    <a:pt x="73" y="0"/>
                    <a:pt x="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492" name="Google Shape;492;p31"/>
            <p:cNvSpPr/>
            <p:nvPr/>
          </p:nvSpPr>
          <p:spPr>
            <a:xfrm>
              <a:off x="1426779" y="2036796"/>
              <a:ext cx="48011" cy="38372"/>
            </a:xfrm>
            <a:custGeom>
              <a:avLst/>
              <a:gdLst/>
              <a:ahLst/>
              <a:cxnLst/>
              <a:rect l="l" t="t" r="r" b="b"/>
              <a:pathLst>
                <a:path w="777" h="621" extrusionOk="0">
                  <a:moveTo>
                    <a:pt x="44" y="1"/>
                  </a:moveTo>
                  <a:cubicBezTo>
                    <a:pt x="15" y="1"/>
                    <a:pt x="0" y="45"/>
                    <a:pt x="15" y="162"/>
                  </a:cubicBezTo>
                  <a:cubicBezTo>
                    <a:pt x="44" y="264"/>
                    <a:pt x="118" y="411"/>
                    <a:pt x="235" y="513"/>
                  </a:cubicBezTo>
                  <a:cubicBezTo>
                    <a:pt x="339" y="595"/>
                    <a:pt x="453" y="621"/>
                    <a:pt x="554" y="621"/>
                  </a:cubicBezTo>
                  <a:cubicBezTo>
                    <a:pt x="580" y="621"/>
                    <a:pt x="606" y="619"/>
                    <a:pt x="630" y="616"/>
                  </a:cubicBezTo>
                  <a:cubicBezTo>
                    <a:pt x="718" y="616"/>
                    <a:pt x="776" y="572"/>
                    <a:pt x="776" y="557"/>
                  </a:cubicBezTo>
                  <a:cubicBezTo>
                    <a:pt x="776" y="550"/>
                    <a:pt x="762" y="550"/>
                    <a:pt x="734" y="550"/>
                  </a:cubicBezTo>
                  <a:cubicBezTo>
                    <a:pt x="707" y="550"/>
                    <a:pt x="666" y="550"/>
                    <a:pt x="615" y="543"/>
                  </a:cubicBezTo>
                  <a:cubicBezTo>
                    <a:pt x="527" y="543"/>
                    <a:pt x="396" y="513"/>
                    <a:pt x="293" y="425"/>
                  </a:cubicBezTo>
                  <a:cubicBezTo>
                    <a:pt x="191" y="338"/>
                    <a:pt x="132" y="235"/>
                    <a:pt x="88" y="147"/>
                  </a:cubicBezTo>
                  <a:cubicBezTo>
                    <a:pt x="59" y="45"/>
                    <a:pt x="59" y="1"/>
                    <a:pt x="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493" name="Google Shape;493;p31"/>
            <p:cNvSpPr/>
            <p:nvPr/>
          </p:nvSpPr>
          <p:spPr>
            <a:xfrm>
              <a:off x="1415904" y="2033212"/>
              <a:ext cx="24469" cy="15447"/>
            </a:xfrm>
            <a:custGeom>
              <a:avLst/>
              <a:gdLst/>
              <a:ahLst/>
              <a:cxnLst/>
              <a:rect l="l" t="t" r="r" b="b"/>
              <a:pathLst>
                <a:path w="396" h="250" extrusionOk="0">
                  <a:moveTo>
                    <a:pt x="323" y="0"/>
                  </a:moveTo>
                  <a:cubicBezTo>
                    <a:pt x="279" y="0"/>
                    <a:pt x="220" y="0"/>
                    <a:pt x="132" y="30"/>
                  </a:cubicBezTo>
                  <a:cubicBezTo>
                    <a:pt x="59" y="74"/>
                    <a:pt x="30" y="132"/>
                    <a:pt x="15" y="176"/>
                  </a:cubicBezTo>
                  <a:cubicBezTo>
                    <a:pt x="1" y="220"/>
                    <a:pt x="1" y="249"/>
                    <a:pt x="15" y="249"/>
                  </a:cubicBezTo>
                  <a:cubicBezTo>
                    <a:pt x="30" y="249"/>
                    <a:pt x="74" y="161"/>
                    <a:pt x="176" y="103"/>
                  </a:cubicBezTo>
                  <a:cubicBezTo>
                    <a:pt x="294" y="59"/>
                    <a:pt x="396" y="59"/>
                    <a:pt x="396" y="30"/>
                  </a:cubicBezTo>
                  <a:lnTo>
                    <a:pt x="3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494" name="Google Shape;494;p31"/>
            <p:cNvSpPr/>
            <p:nvPr/>
          </p:nvSpPr>
          <p:spPr>
            <a:xfrm>
              <a:off x="1094768" y="2737890"/>
              <a:ext cx="550981" cy="1049627"/>
            </a:xfrm>
            <a:custGeom>
              <a:avLst/>
              <a:gdLst/>
              <a:ahLst/>
              <a:cxnLst/>
              <a:rect l="l" t="t" r="r" b="b"/>
              <a:pathLst>
                <a:path w="8917" h="16987" extrusionOk="0">
                  <a:moveTo>
                    <a:pt x="7804" y="1"/>
                  </a:moveTo>
                  <a:lnTo>
                    <a:pt x="1" y="3543"/>
                  </a:lnTo>
                  <a:cubicBezTo>
                    <a:pt x="1" y="3543"/>
                    <a:pt x="777" y="6442"/>
                    <a:pt x="1977" y="10043"/>
                  </a:cubicBezTo>
                  <a:cubicBezTo>
                    <a:pt x="2094" y="12107"/>
                    <a:pt x="1260" y="13996"/>
                    <a:pt x="250" y="15855"/>
                  </a:cubicBezTo>
                  <a:lnTo>
                    <a:pt x="1538" y="16353"/>
                  </a:lnTo>
                  <a:cubicBezTo>
                    <a:pt x="2634" y="16774"/>
                    <a:pt x="3787" y="16986"/>
                    <a:pt x="4939" y="16986"/>
                  </a:cubicBezTo>
                  <a:cubicBezTo>
                    <a:pt x="6111" y="16986"/>
                    <a:pt x="7282" y="16767"/>
                    <a:pt x="8389" y="16324"/>
                  </a:cubicBezTo>
                  <a:cubicBezTo>
                    <a:pt x="8726" y="16192"/>
                    <a:pt x="8916" y="16075"/>
                    <a:pt x="8902" y="16045"/>
                  </a:cubicBezTo>
                  <a:cubicBezTo>
                    <a:pt x="8828" y="15884"/>
                    <a:pt x="8887" y="8711"/>
                    <a:pt x="8740" y="3338"/>
                  </a:cubicBezTo>
                  <a:cubicBezTo>
                    <a:pt x="8711" y="2387"/>
                    <a:pt x="7862" y="747"/>
                    <a:pt x="78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495" name="Google Shape;495;p31"/>
            <p:cNvSpPr/>
            <p:nvPr/>
          </p:nvSpPr>
          <p:spPr>
            <a:xfrm>
              <a:off x="1093903" y="2939641"/>
              <a:ext cx="563587" cy="63458"/>
            </a:xfrm>
            <a:custGeom>
              <a:avLst/>
              <a:gdLst/>
              <a:ahLst/>
              <a:cxnLst/>
              <a:rect l="l" t="t" r="r" b="b"/>
              <a:pathLst>
                <a:path w="9121" h="1027" extrusionOk="0">
                  <a:moveTo>
                    <a:pt x="6149" y="0"/>
                  </a:moveTo>
                  <a:lnTo>
                    <a:pt x="6134" y="29"/>
                  </a:lnTo>
                  <a:cubicBezTo>
                    <a:pt x="5768" y="395"/>
                    <a:pt x="5241" y="630"/>
                    <a:pt x="4670" y="761"/>
                  </a:cubicBezTo>
                  <a:cubicBezTo>
                    <a:pt x="4144" y="893"/>
                    <a:pt x="3637" y="927"/>
                    <a:pt x="3158" y="927"/>
                  </a:cubicBezTo>
                  <a:cubicBezTo>
                    <a:pt x="3051" y="927"/>
                    <a:pt x="2945" y="925"/>
                    <a:pt x="2840" y="922"/>
                  </a:cubicBezTo>
                  <a:cubicBezTo>
                    <a:pt x="2269" y="879"/>
                    <a:pt x="1786" y="791"/>
                    <a:pt x="1362" y="703"/>
                  </a:cubicBezTo>
                  <a:cubicBezTo>
                    <a:pt x="937" y="615"/>
                    <a:pt x="615" y="498"/>
                    <a:pt x="366" y="439"/>
                  </a:cubicBezTo>
                  <a:cubicBezTo>
                    <a:pt x="264" y="410"/>
                    <a:pt x="176" y="395"/>
                    <a:pt x="103" y="366"/>
                  </a:cubicBezTo>
                  <a:cubicBezTo>
                    <a:pt x="44" y="352"/>
                    <a:pt x="0" y="352"/>
                    <a:pt x="0" y="352"/>
                  </a:cubicBezTo>
                  <a:lnTo>
                    <a:pt x="0" y="352"/>
                  </a:lnTo>
                  <a:cubicBezTo>
                    <a:pt x="0" y="352"/>
                    <a:pt x="44" y="366"/>
                    <a:pt x="103" y="395"/>
                  </a:cubicBezTo>
                  <a:cubicBezTo>
                    <a:pt x="146" y="410"/>
                    <a:pt x="249" y="439"/>
                    <a:pt x="351" y="483"/>
                  </a:cubicBezTo>
                  <a:cubicBezTo>
                    <a:pt x="586" y="571"/>
                    <a:pt x="922" y="659"/>
                    <a:pt x="1347" y="776"/>
                  </a:cubicBezTo>
                  <a:cubicBezTo>
                    <a:pt x="1757" y="864"/>
                    <a:pt x="2284" y="981"/>
                    <a:pt x="2840" y="1010"/>
                  </a:cubicBezTo>
                  <a:cubicBezTo>
                    <a:pt x="2980" y="1021"/>
                    <a:pt x="3124" y="1027"/>
                    <a:pt x="3272" y="1027"/>
                  </a:cubicBezTo>
                  <a:cubicBezTo>
                    <a:pt x="3726" y="1027"/>
                    <a:pt x="4209" y="974"/>
                    <a:pt x="4685" y="864"/>
                  </a:cubicBezTo>
                  <a:cubicBezTo>
                    <a:pt x="5247" y="734"/>
                    <a:pt x="5794" y="491"/>
                    <a:pt x="6174" y="135"/>
                  </a:cubicBezTo>
                  <a:lnTo>
                    <a:pt x="6174" y="135"/>
                  </a:lnTo>
                  <a:cubicBezTo>
                    <a:pt x="6931" y="457"/>
                    <a:pt x="7617" y="650"/>
                    <a:pt x="8146" y="650"/>
                  </a:cubicBezTo>
                  <a:cubicBezTo>
                    <a:pt x="8199" y="650"/>
                    <a:pt x="8251" y="648"/>
                    <a:pt x="8301" y="644"/>
                  </a:cubicBezTo>
                  <a:cubicBezTo>
                    <a:pt x="8593" y="630"/>
                    <a:pt x="8798" y="542"/>
                    <a:pt x="8916" y="469"/>
                  </a:cubicBezTo>
                  <a:cubicBezTo>
                    <a:pt x="8974" y="439"/>
                    <a:pt x="9033" y="410"/>
                    <a:pt x="9062" y="395"/>
                  </a:cubicBezTo>
                  <a:cubicBezTo>
                    <a:pt x="9106" y="366"/>
                    <a:pt x="9120" y="352"/>
                    <a:pt x="9120" y="352"/>
                  </a:cubicBezTo>
                  <a:cubicBezTo>
                    <a:pt x="9120" y="349"/>
                    <a:pt x="9118" y="348"/>
                    <a:pt x="9113" y="348"/>
                  </a:cubicBezTo>
                  <a:cubicBezTo>
                    <a:pt x="9092" y="348"/>
                    <a:pt x="9019" y="374"/>
                    <a:pt x="8886" y="410"/>
                  </a:cubicBezTo>
                  <a:cubicBezTo>
                    <a:pt x="8754" y="483"/>
                    <a:pt x="8550" y="556"/>
                    <a:pt x="8271" y="571"/>
                  </a:cubicBezTo>
                  <a:cubicBezTo>
                    <a:pt x="8252" y="572"/>
                    <a:pt x="8233" y="572"/>
                    <a:pt x="8214" y="572"/>
                  </a:cubicBezTo>
                  <a:cubicBezTo>
                    <a:pt x="7691" y="572"/>
                    <a:pt x="6968" y="382"/>
                    <a:pt x="6178" y="29"/>
                  </a:cubicBezTo>
                  <a:lnTo>
                    <a:pt x="6149" y="0"/>
                  </a:ln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496" name="Google Shape;496;p31"/>
            <p:cNvSpPr/>
            <p:nvPr/>
          </p:nvSpPr>
          <p:spPr>
            <a:xfrm>
              <a:off x="1433082" y="2538857"/>
              <a:ext cx="43500" cy="405342"/>
            </a:xfrm>
            <a:custGeom>
              <a:avLst/>
              <a:gdLst/>
              <a:ahLst/>
              <a:cxnLst/>
              <a:rect l="l" t="t" r="r" b="b"/>
              <a:pathLst>
                <a:path w="704" h="6560" extrusionOk="0">
                  <a:moveTo>
                    <a:pt x="1" y="1"/>
                  </a:moveTo>
                  <a:cubicBezTo>
                    <a:pt x="1" y="1"/>
                    <a:pt x="1" y="89"/>
                    <a:pt x="30" y="250"/>
                  </a:cubicBezTo>
                  <a:cubicBezTo>
                    <a:pt x="45" y="440"/>
                    <a:pt x="59" y="660"/>
                    <a:pt x="103" y="952"/>
                  </a:cubicBezTo>
                  <a:cubicBezTo>
                    <a:pt x="162" y="1553"/>
                    <a:pt x="264" y="2358"/>
                    <a:pt x="352" y="3265"/>
                  </a:cubicBezTo>
                  <a:cubicBezTo>
                    <a:pt x="455" y="4158"/>
                    <a:pt x="528" y="4993"/>
                    <a:pt x="572" y="5593"/>
                  </a:cubicBezTo>
                  <a:cubicBezTo>
                    <a:pt x="616" y="5886"/>
                    <a:pt x="630" y="6120"/>
                    <a:pt x="645" y="6310"/>
                  </a:cubicBezTo>
                  <a:cubicBezTo>
                    <a:pt x="674" y="6472"/>
                    <a:pt x="689" y="6559"/>
                    <a:pt x="689" y="6559"/>
                  </a:cubicBezTo>
                  <a:cubicBezTo>
                    <a:pt x="704" y="6559"/>
                    <a:pt x="704" y="6472"/>
                    <a:pt x="704" y="6310"/>
                  </a:cubicBezTo>
                  <a:cubicBezTo>
                    <a:pt x="704" y="6149"/>
                    <a:pt x="689" y="5886"/>
                    <a:pt x="660" y="5593"/>
                  </a:cubicBezTo>
                  <a:cubicBezTo>
                    <a:pt x="630" y="5008"/>
                    <a:pt x="557" y="4188"/>
                    <a:pt x="469" y="3265"/>
                  </a:cubicBezTo>
                  <a:cubicBezTo>
                    <a:pt x="367" y="2358"/>
                    <a:pt x="264" y="1538"/>
                    <a:pt x="177" y="952"/>
                  </a:cubicBezTo>
                  <a:cubicBezTo>
                    <a:pt x="133" y="660"/>
                    <a:pt x="103" y="411"/>
                    <a:pt x="59" y="250"/>
                  </a:cubicBezTo>
                  <a:cubicBezTo>
                    <a:pt x="30" y="89"/>
                    <a:pt x="1" y="1"/>
                    <a:pt x="1" y="1"/>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497" name="Google Shape;497;p31"/>
            <p:cNvSpPr/>
            <p:nvPr/>
          </p:nvSpPr>
          <p:spPr>
            <a:xfrm>
              <a:off x="1187951" y="2754203"/>
              <a:ext cx="120367" cy="132354"/>
            </a:xfrm>
            <a:custGeom>
              <a:avLst/>
              <a:gdLst/>
              <a:ahLst/>
              <a:cxnLst/>
              <a:rect l="l" t="t" r="r" b="b"/>
              <a:pathLst>
                <a:path w="1948" h="2142" extrusionOk="0">
                  <a:moveTo>
                    <a:pt x="191" y="44"/>
                  </a:moveTo>
                  <a:cubicBezTo>
                    <a:pt x="179" y="44"/>
                    <a:pt x="148" y="102"/>
                    <a:pt x="144" y="248"/>
                  </a:cubicBezTo>
                  <a:lnTo>
                    <a:pt x="144" y="248"/>
                  </a:lnTo>
                  <a:cubicBezTo>
                    <a:pt x="179" y="116"/>
                    <a:pt x="191" y="44"/>
                    <a:pt x="191" y="44"/>
                  </a:cubicBezTo>
                  <a:close/>
                  <a:moveTo>
                    <a:pt x="144" y="248"/>
                  </a:moveTo>
                  <a:cubicBezTo>
                    <a:pt x="141" y="262"/>
                    <a:pt x="137" y="277"/>
                    <a:pt x="132" y="293"/>
                  </a:cubicBezTo>
                  <a:cubicBezTo>
                    <a:pt x="117" y="386"/>
                    <a:pt x="97" y="496"/>
                    <a:pt x="80" y="625"/>
                  </a:cubicBezTo>
                  <a:lnTo>
                    <a:pt x="80" y="625"/>
                  </a:lnTo>
                  <a:cubicBezTo>
                    <a:pt x="99" y="527"/>
                    <a:pt x="122" y="441"/>
                    <a:pt x="147" y="366"/>
                  </a:cubicBezTo>
                  <a:cubicBezTo>
                    <a:pt x="144" y="321"/>
                    <a:pt x="144" y="282"/>
                    <a:pt x="144" y="248"/>
                  </a:cubicBezTo>
                  <a:close/>
                  <a:moveTo>
                    <a:pt x="118" y="0"/>
                  </a:moveTo>
                  <a:cubicBezTo>
                    <a:pt x="118" y="0"/>
                    <a:pt x="206" y="29"/>
                    <a:pt x="367" y="44"/>
                  </a:cubicBezTo>
                  <a:cubicBezTo>
                    <a:pt x="557" y="44"/>
                    <a:pt x="791" y="73"/>
                    <a:pt x="1084" y="88"/>
                  </a:cubicBezTo>
                  <a:cubicBezTo>
                    <a:pt x="1230" y="117"/>
                    <a:pt x="1391" y="117"/>
                    <a:pt x="1582" y="132"/>
                  </a:cubicBezTo>
                  <a:cubicBezTo>
                    <a:pt x="1669" y="146"/>
                    <a:pt x="1757" y="146"/>
                    <a:pt x="1801" y="205"/>
                  </a:cubicBezTo>
                  <a:cubicBezTo>
                    <a:pt x="1831" y="264"/>
                    <a:pt x="1831" y="366"/>
                    <a:pt x="1831" y="469"/>
                  </a:cubicBezTo>
                  <a:cubicBezTo>
                    <a:pt x="1816" y="659"/>
                    <a:pt x="1816" y="878"/>
                    <a:pt x="1772" y="1083"/>
                  </a:cubicBezTo>
                  <a:cubicBezTo>
                    <a:pt x="1728" y="1288"/>
                    <a:pt x="1655" y="1508"/>
                    <a:pt x="1494" y="1654"/>
                  </a:cubicBezTo>
                  <a:cubicBezTo>
                    <a:pt x="1318" y="1815"/>
                    <a:pt x="1128" y="1903"/>
                    <a:pt x="923" y="1962"/>
                  </a:cubicBezTo>
                  <a:cubicBezTo>
                    <a:pt x="826" y="1989"/>
                    <a:pt x="726" y="2004"/>
                    <a:pt x="630" y="2004"/>
                  </a:cubicBezTo>
                  <a:cubicBezTo>
                    <a:pt x="524" y="2004"/>
                    <a:pt x="422" y="1986"/>
                    <a:pt x="337" y="1947"/>
                  </a:cubicBezTo>
                  <a:cubicBezTo>
                    <a:pt x="162" y="1859"/>
                    <a:pt x="74" y="1669"/>
                    <a:pt x="59" y="1508"/>
                  </a:cubicBezTo>
                  <a:cubicBezTo>
                    <a:pt x="30" y="1318"/>
                    <a:pt x="44" y="1157"/>
                    <a:pt x="44" y="1010"/>
                  </a:cubicBezTo>
                  <a:cubicBezTo>
                    <a:pt x="51" y="866"/>
                    <a:pt x="65" y="738"/>
                    <a:pt x="80" y="625"/>
                  </a:cubicBezTo>
                  <a:lnTo>
                    <a:pt x="80" y="625"/>
                  </a:lnTo>
                  <a:cubicBezTo>
                    <a:pt x="53" y="756"/>
                    <a:pt x="32" y="908"/>
                    <a:pt x="15" y="1083"/>
                  </a:cubicBezTo>
                  <a:cubicBezTo>
                    <a:pt x="1" y="1230"/>
                    <a:pt x="1" y="1391"/>
                    <a:pt x="15" y="1581"/>
                  </a:cubicBezTo>
                  <a:cubicBezTo>
                    <a:pt x="44" y="1757"/>
                    <a:pt x="132" y="1962"/>
                    <a:pt x="337" y="2079"/>
                  </a:cubicBezTo>
                  <a:cubicBezTo>
                    <a:pt x="432" y="2123"/>
                    <a:pt x="535" y="2141"/>
                    <a:pt x="641" y="2141"/>
                  </a:cubicBezTo>
                  <a:cubicBezTo>
                    <a:pt x="747" y="2141"/>
                    <a:pt x="857" y="2123"/>
                    <a:pt x="967" y="2094"/>
                  </a:cubicBezTo>
                  <a:cubicBezTo>
                    <a:pt x="1186" y="2035"/>
                    <a:pt x="1406" y="1932"/>
                    <a:pt x="1582" y="1757"/>
                  </a:cubicBezTo>
                  <a:cubicBezTo>
                    <a:pt x="1757" y="1581"/>
                    <a:pt x="1845" y="1362"/>
                    <a:pt x="1889" y="1142"/>
                  </a:cubicBezTo>
                  <a:cubicBezTo>
                    <a:pt x="1918" y="922"/>
                    <a:pt x="1918" y="703"/>
                    <a:pt x="1918" y="498"/>
                  </a:cubicBezTo>
                  <a:cubicBezTo>
                    <a:pt x="1918" y="395"/>
                    <a:pt x="1948" y="278"/>
                    <a:pt x="1874" y="190"/>
                  </a:cubicBezTo>
                  <a:cubicBezTo>
                    <a:pt x="1831" y="132"/>
                    <a:pt x="1772" y="88"/>
                    <a:pt x="1728" y="88"/>
                  </a:cubicBezTo>
                  <a:cubicBezTo>
                    <a:pt x="1669" y="73"/>
                    <a:pt x="1611" y="73"/>
                    <a:pt x="1582" y="73"/>
                  </a:cubicBezTo>
                  <a:cubicBezTo>
                    <a:pt x="1391" y="59"/>
                    <a:pt x="1230" y="44"/>
                    <a:pt x="1084" y="44"/>
                  </a:cubicBezTo>
                  <a:cubicBezTo>
                    <a:pt x="791" y="15"/>
                    <a:pt x="557" y="0"/>
                    <a:pt x="367" y="0"/>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498" name="Google Shape;498;p31"/>
            <p:cNvSpPr/>
            <p:nvPr/>
          </p:nvSpPr>
          <p:spPr>
            <a:xfrm>
              <a:off x="1432217" y="2163470"/>
              <a:ext cx="61543" cy="310309"/>
            </a:xfrm>
            <a:custGeom>
              <a:avLst/>
              <a:gdLst/>
              <a:ahLst/>
              <a:cxnLst/>
              <a:rect l="l" t="t" r="r" b="b"/>
              <a:pathLst>
                <a:path w="996" h="5022" extrusionOk="0">
                  <a:moveTo>
                    <a:pt x="0" y="0"/>
                  </a:moveTo>
                  <a:lnTo>
                    <a:pt x="0" y="5022"/>
                  </a:lnTo>
                  <a:cubicBezTo>
                    <a:pt x="0" y="5022"/>
                    <a:pt x="996" y="2079"/>
                    <a:pt x="776" y="1552"/>
                  </a:cubicBezTo>
                  <a:cubicBezTo>
                    <a:pt x="586" y="1025"/>
                    <a:pt x="0" y="0"/>
                    <a:pt x="0" y="0"/>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499" name="Google Shape;499;p31"/>
            <p:cNvSpPr/>
            <p:nvPr/>
          </p:nvSpPr>
          <p:spPr>
            <a:xfrm>
              <a:off x="1715350" y="4380944"/>
              <a:ext cx="281392" cy="105599"/>
            </a:xfrm>
            <a:custGeom>
              <a:avLst/>
              <a:gdLst/>
              <a:ahLst/>
              <a:cxnLst/>
              <a:rect l="l" t="t" r="r" b="b"/>
              <a:pathLst>
                <a:path w="4554" h="1709" extrusionOk="0">
                  <a:moveTo>
                    <a:pt x="4060" y="1"/>
                  </a:moveTo>
                  <a:cubicBezTo>
                    <a:pt x="3618" y="1"/>
                    <a:pt x="2987" y="98"/>
                    <a:pt x="2987" y="98"/>
                  </a:cubicBezTo>
                  <a:lnTo>
                    <a:pt x="0" y="1709"/>
                  </a:lnTo>
                  <a:cubicBezTo>
                    <a:pt x="0" y="1709"/>
                    <a:pt x="4553" y="303"/>
                    <a:pt x="4480" y="98"/>
                  </a:cubicBezTo>
                  <a:cubicBezTo>
                    <a:pt x="4456" y="25"/>
                    <a:pt x="4282" y="1"/>
                    <a:pt x="40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500" name="Google Shape;500;p31"/>
            <p:cNvSpPr/>
            <p:nvPr/>
          </p:nvSpPr>
          <p:spPr>
            <a:xfrm>
              <a:off x="871327" y="4314641"/>
              <a:ext cx="243391" cy="195751"/>
            </a:xfrm>
            <a:custGeom>
              <a:avLst/>
              <a:gdLst/>
              <a:ahLst/>
              <a:cxnLst/>
              <a:rect l="l" t="t" r="r" b="b"/>
              <a:pathLst>
                <a:path w="3939" h="3168" extrusionOk="0">
                  <a:moveTo>
                    <a:pt x="1" y="0"/>
                  </a:moveTo>
                  <a:lnTo>
                    <a:pt x="1" y="132"/>
                  </a:lnTo>
                  <a:cubicBezTo>
                    <a:pt x="1" y="132"/>
                    <a:pt x="3451" y="3168"/>
                    <a:pt x="3820" y="3168"/>
                  </a:cubicBezTo>
                  <a:cubicBezTo>
                    <a:pt x="3837" y="3168"/>
                    <a:pt x="3848" y="3161"/>
                    <a:pt x="3851" y="3148"/>
                  </a:cubicBezTo>
                  <a:cubicBezTo>
                    <a:pt x="3939" y="2840"/>
                    <a:pt x="3324" y="2167"/>
                    <a:pt x="3324" y="2167"/>
                  </a:cubicBez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501" name="Google Shape;501;p31"/>
            <p:cNvSpPr/>
            <p:nvPr/>
          </p:nvSpPr>
          <p:spPr>
            <a:xfrm>
              <a:off x="1299239" y="1803407"/>
              <a:ext cx="255131" cy="136803"/>
            </a:xfrm>
            <a:custGeom>
              <a:avLst/>
              <a:gdLst/>
              <a:ahLst/>
              <a:cxnLst/>
              <a:rect l="l" t="t" r="r" b="b"/>
              <a:pathLst>
                <a:path w="4129" h="2214" extrusionOk="0">
                  <a:moveTo>
                    <a:pt x="2123" y="1"/>
                  </a:moveTo>
                  <a:cubicBezTo>
                    <a:pt x="1742" y="1"/>
                    <a:pt x="1376" y="30"/>
                    <a:pt x="1010" y="162"/>
                  </a:cubicBezTo>
                  <a:cubicBezTo>
                    <a:pt x="659" y="294"/>
                    <a:pt x="322" y="528"/>
                    <a:pt x="161" y="879"/>
                  </a:cubicBezTo>
                  <a:cubicBezTo>
                    <a:pt x="0" y="1231"/>
                    <a:pt x="30" y="1670"/>
                    <a:pt x="293" y="1933"/>
                  </a:cubicBezTo>
                  <a:lnTo>
                    <a:pt x="293" y="1992"/>
                  </a:lnTo>
                  <a:cubicBezTo>
                    <a:pt x="381" y="2094"/>
                    <a:pt x="469" y="2168"/>
                    <a:pt x="586" y="2197"/>
                  </a:cubicBezTo>
                  <a:cubicBezTo>
                    <a:pt x="613" y="2208"/>
                    <a:pt x="644" y="2214"/>
                    <a:pt x="677" y="2214"/>
                  </a:cubicBezTo>
                  <a:cubicBezTo>
                    <a:pt x="770" y="2214"/>
                    <a:pt x="872" y="2170"/>
                    <a:pt x="893" y="2094"/>
                  </a:cubicBezTo>
                  <a:cubicBezTo>
                    <a:pt x="952" y="1977"/>
                    <a:pt x="893" y="1846"/>
                    <a:pt x="864" y="1743"/>
                  </a:cubicBezTo>
                  <a:cubicBezTo>
                    <a:pt x="791" y="1538"/>
                    <a:pt x="805" y="1304"/>
                    <a:pt x="879" y="1099"/>
                  </a:cubicBezTo>
                  <a:cubicBezTo>
                    <a:pt x="1098" y="1377"/>
                    <a:pt x="1391" y="1582"/>
                    <a:pt x="1713" y="1626"/>
                  </a:cubicBezTo>
                  <a:cubicBezTo>
                    <a:pt x="1765" y="1635"/>
                    <a:pt x="1819" y="1640"/>
                    <a:pt x="1873" y="1640"/>
                  </a:cubicBezTo>
                  <a:cubicBezTo>
                    <a:pt x="2163" y="1640"/>
                    <a:pt x="2455" y="1507"/>
                    <a:pt x="2591" y="1260"/>
                  </a:cubicBezTo>
                  <a:cubicBezTo>
                    <a:pt x="2635" y="1582"/>
                    <a:pt x="2899" y="1802"/>
                    <a:pt x="3206" y="1889"/>
                  </a:cubicBezTo>
                  <a:cubicBezTo>
                    <a:pt x="3291" y="1920"/>
                    <a:pt x="3389" y="1938"/>
                    <a:pt x="3487" y="1938"/>
                  </a:cubicBezTo>
                  <a:cubicBezTo>
                    <a:pt x="3627" y="1938"/>
                    <a:pt x="3768" y="1902"/>
                    <a:pt x="3880" y="1816"/>
                  </a:cubicBezTo>
                  <a:cubicBezTo>
                    <a:pt x="4055" y="1684"/>
                    <a:pt x="4129" y="1450"/>
                    <a:pt x="4114" y="1231"/>
                  </a:cubicBezTo>
                  <a:cubicBezTo>
                    <a:pt x="4099" y="791"/>
                    <a:pt x="3763" y="425"/>
                    <a:pt x="3382" y="221"/>
                  </a:cubicBezTo>
                  <a:cubicBezTo>
                    <a:pt x="3001" y="30"/>
                    <a:pt x="2547" y="1"/>
                    <a:pt x="2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502" name="Google Shape;502;p31"/>
            <p:cNvSpPr/>
            <p:nvPr/>
          </p:nvSpPr>
          <p:spPr>
            <a:xfrm>
              <a:off x="1256726" y="1996137"/>
              <a:ext cx="35344" cy="40225"/>
            </a:xfrm>
            <a:custGeom>
              <a:avLst/>
              <a:gdLst/>
              <a:ahLst/>
              <a:cxnLst/>
              <a:rect l="l" t="t" r="r" b="b"/>
              <a:pathLst>
                <a:path w="572" h="651" extrusionOk="0">
                  <a:moveTo>
                    <a:pt x="381" y="0"/>
                  </a:moveTo>
                  <a:cubicBezTo>
                    <a:pt x="337" y="0"/>
                    <a:pt x="322" y="15"/>
                    <a:pt x="322" y="15"/>
                  </a:cubicBezTo>
                  <a:cubicBezTo>
                    <a:pt x="322" y="15"/>
                    <a:pt x="410" y="15"/>
                    <a:pt x="469" y="147"/>
                  </a:cubicBezTo>
                  <a:cubicBezTo>
                    <a:pt x="483" y="190"/>
                    <a:pt x="483" y="264"/>
                    <a:pt x="469" y="337"/>
                  </a:cubicBezTo>
                  <a:cubicBezTo>
                    <a:pt x="439" y="439"/>
                    <a:pt x="410" y="527"/>
                    <a:pt x="337" y="556"/>
                  </a:cubicBezTo>
                  <a:cubicBezTo>
                    <a:pt x="315" y="569"/>
                    <a:pt x="294" y="575"/>
                    <a:pt x="273" y="575"/>
                  </a:cubicBezTo>
                  <a:cubicBezTo>
                    <a:pt x="222" y="575"/>
                    <a:pt x="173" y="544"/>
                    <a:pt x="132" y="513"/>
                  </a:cubicBezTo>
                  <a:cubicBezTo>
                    <a:pt x="88" y="439"/>
                    <a:pt x="88" y="366"/>
                    <a:pt x="88" y="308"/>
                  </a:cubicBezTo>
                  <a:cubicBezTo>
                    <a:pt x="103" y="176"/>
                    <a:pt x="117" y="88"/>
                    <a:pt x="103" y="88"/>
                  </a:cubicBezTo>
                  <a:cubicBezTo>
                    <a:pt x="103" y="87"/>
                    <a:pt x="102" y="86"/>
                    <a:pt x="101" y="86"/>
                  </a:cubicBezTo>
                  <a:cubicBezTo>
                    <a:pt x="93" y="86"/>
                    <a:pt x="43" y="159"/>
                    <a:pt x="29" y="293"/>
                  </a:cubicBezTo>
                  <a:cubicBezTo>
                    <a:pt x="0" y="366"/>
                    <a:pt x="29" y="454"/>
                    <a:pt x="73" y="542"/>
                  </a:cubicBezTo>
                  <a:cubicBezTo>
                    <a:pt x="103" y="586"/>
                    <a:pt x="147" y="615"/>
                    <a:pt x="205" y="630"/>
                  </a:cubicBezTo>
                  <a:cubicBezTo>
                    <a:pt x="231" y="643"/>
                    <a:pt x="261" y="650"/>
                    <a:pt x="290" y="650"/>
                  </a:cubicBezTo>
                  <a:cubicBezTo>
                    <a:pt x="327" y="650"/>
                    <a:pt x="363" y="639"/>
                    <a:pt x="395" y="615"/>
                  </a:cubicBezTo>
                  <a:cubicBezTo>
                    <a:pt x="498" y="542"/>
                    <a:pt x="542" y="439"/>
                    <a:pt x="556" y="337"/>
                  </a:cubicBezTo>
                  <a:cubicBezTo>
                    <a:pt x="571" y="249"/>
                    <a:pt x="556" y="161"/>
                    <a:pt x="513" y="88"/>
                  </a:cubicBezTo>
                  <a:cubicBezTo>
                    <a:pt x="483" y="29"/>
                    <a:pt x="410" y="0"/>
                    <a:pt x="3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503" name="Google Shape;503;p31"/>
            <p:cNvSpPr/>
            <p:nvPr/>
          </p:nvSpPr>
          <p:spPr>
            <a:xfrm>
              <a:off x="1204264" y="2175210"/>
              <a:ext cx="195442" cy="310371"/>
            </a:xfrm>
            <a:custGeom>
              <a:avLst/>
              <a:gdLst/>
              <a:ahLst/>
              <a:cxnLst/>
              <a:rect l="l" t="t" r="r" b="b"/>
              <a:pathLst>
                <a:path w="3163" h="5023" extrusionOk="0">
                  <a:moveTo>
                    <a:pt x="542" y="1"/>
                  </a:moveTo>
                  <a:cubicBezTo>
                    <a:pt x="439" y="15"/>
                    <a:pt x="0" y="1816"/>
                    <a:pt x="454" y="2328"/>
                  </a:cubicBezTo>
                  <a:cubicBezTo>
                    <a:pt x="966" y="2914"/>
                    <a:pt x="3162" y="5022"/>
                    <a:pt x="3162" y="5022"/>
                  </a:cubicBezTo>
                  <a:lnTo>
                    <a:pt x="542" y="1"/>
                  </a:ln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504" name="Google Shape;504;p31"/>
            <p:cNvSpPr/>
            <p:nvPr/>
          </p:nvSpPr>
          <p:spPr>
            <a:xfrm>
              <a:off x="1532630" y="2211421"/>
              <a:ext cx="453230" cy="761685"/>
            </a:xfrm>
            <a:custGeom>
              <a:avLst/>
              <a:gdLst/>
              <a:ahLst/>
              <a:cxnLst/>
              <a:rect l="l" t="t" r="r" b="b"/>
              <a:pathLst>
                <a:path w="7335" h="12327" extrusionOk="0">
                  <a:moveTo>
                    <a:pt x="439" y="0"/>
                  </a:moveTo>
                  <a:lnTo>
                    <a:pt x="0" y="5710"/>
                  </a:lnTo>
                  <a:cubicBezTo>
                    <a:pt x="0" y="5710"/>
                    <a:pt x="161" y="7745"/>
                    <a:pt x="425" y="8272"/>
                  </a:cubicBezTo>
                  <a:cubicBezTo>
                    <a:pt x="703" y="8813"/>
                    <a:pt x="5944" y="12327"/>
                    <a:pt x="5944" y="12327"/>
                  </a:cubicBezTo>
                  <a:lnTo>
                    <a:pt x="7335" y="10321"/>
                  </a:lnTo>
                  <a:cubicBezTo>
                    <a:pt x="7335" y="10321"/>
                    <a:pt x="2972" y="7013"/>
                    <a:pt x="2445" y="6647"/>
                  </a:cubicBezTo>
                  <a:cubicBezTo>
                    <a:pt x="1903" y="6281"/>
                    <a:pt x="439" y="0"/>
                    <a:pt x="4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505" name="Google Shape;505;p31"/>
            <p:cNvSpPr/>
            <p:nvPr/>
          </p:nvSpPr>
          <p:spPr>
            <a:xfrm>
              <a:off x="1545297" y="2222296"/>
              <a:ext cx="36209" cy="481282"/>
            </a:xfrm>
            <a:custGeom>
              <a:avLst/>
              <a:gdLst/>
              <a:ahLst/>
              <a:cxnLst/>
              <a:rect l="l" t="t" r="r" b="b"/>
              <a:pathLst>
                <a:path w="586" h="7789" extrusionOk="0">
                  <a:moveTo>
                    <a:pt x="0" y="0"/>
                  </a:moveTo>
                  <a:lnTo>
                    <a:pt x="88" y="264"/>
                  </a:lnTo>
                  <a:cubicBezTo>
                    <a:pt x="161" y="454"/>
                    <a:pt x="264" y="732"/>
                    <a:pt x="337" y="1069"/>
                  </a:cubicBezTo>
                  <a:cubicBezTo>
                    <a:pt x="410" y="1420"/>
                    <a:pt x="454" y="1845"/>
                    <a:pt x="454" y="2313"/>
                  </a:cubicBezTo>
                  <a:cubicBezTo>
                    <a:pt x="483" y="2796"/>
                    <a:pt x="439" y="3309"/>
                    <a:pt x="381" y="3850"/>
                  </a:cubicBezTo>
                  <a:cubicBezTo>
                    <a:pt x="337" y="4407"/>
                    <a:pt x="278" y="4919"/>
                    <a:pt x="234" y="5387"/>
                  </a:cubicBezTo>
                  <a:cubicBezTo>
                    <a:pt x="205" y="5870"/>
                    <a:pt x="190" y="6295"/>
                    <a:pt x="205" y="6661"/>
                  </a:cubicBezTo>
                  <a:cubicBezTo>
                    <a:pt x="220" y="6998"/>
                    <a:pt x="264" y="7291"/>
                    <a:pt x="293" y="7495"/>
                  </a:cubicBezTo>
                  <a:cubicBezTo>
                    <a:pt x="322" y="7583"/>
                    <a:pt x="337" y="7657"/>
                    <a:pt x="352" y="7715"/>
                  </a:cubicBezTo>
                  <a:cubicBezTo>
                    <a:pt x="352" y="7774"/>
                    <a:pt x="366" y="7788"/>
                    <a:pt x="366" y="7788"/>
                  </a:cubicBezTo>
                  <a:cubicBezTo>
                    <a:pt x="366" y="7788"/>
                    <a:pt x="352" y="7686"/>
                    <a:pt x="337" y="7481"/>
                  </a:cubicBezTo>
                  <a:cubicBezTo>
                    <a:pt x="308" y="7276"/>
                    <a:pt x="278" y="6983"/>
                    <a:pt x="278" y="6632"/>
                  </a:cubicBezTo>
                  <a:cubicBezTo>
                    <a:pt x="278" y="6295"/>
                    <a:pt x="293" y="5870"/>
                    <a:pt x="337" y="5387"/>
                  </a:cubicBezTo>
                  <a:cubicBezTo>
                    <a:pt x="366" y="4919"/>
                    <a:pt x="439" y="4407"/>
                    <a:pt x="498" y="3850"/>
                  </a:cubicBezTo>
                  <a:cubicBezTo>
                    <a:pt x="556" y="3309"/>
                    <a:pt x="586" y="2796"/>
                    <a:pt x="571" y="2313"/>
                  </a:cubicBezTo>
                  <a:cubicBezTo>
                    <a:pt x="556" y="1859"/>
                    <a:pt x="513" y="1420"/>
                    <a:pt x="425" y="1069"/>
                  </a:cubicBezTo>
                  <a:cubicBezTo>
                    <a:pt x="337" y="732"/>
                    <a:pt x="234" y="454"/>
                    <a:pt x="147" y="264"/>
                  </a:cubicBezTo>
                  <a:cubicBezTo>
                    <a:pt x="117" y="176"/>
                    <a:pt x="59" y="117"/>
                    <a:pt x="44" y="73"/>
                  </a:cubicBezTo>
                  <a:cubicBezTo>
                    <a:pt x="29" y="15"/>
                    <a:pt x="0" y="0"/>
                    <a:pt x="0" y="0"/>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506" name="Google Shape;506;p31"/>
            <p:cNvSpPr/>
            <p:nvPr/>
          </p:nvSpPr>
          <p:spPr>
            <a:xfrm>
              <a:off x="1617656" y="2606582"/>
              <a:ext cx="62470" cy="87062"/>
            </a:xfrm>
            <a:custGeom>
              <a:avLst/>
              <a:gdLst/>
              <a:ahLst/>
              <a:cxnLst/>
              <a:rect l="l" t="t" r="r" b="b"/>
              <a:pathLst>
                <a:path w="1011" h="1409" extrusionOk="0">
                  <a:moveTo>
                    <a:pt x="992" y="1"/>
                  </a:moveTo>
                  <a:cubicBezTo>
                    <a:pt x="954" y="1"/>
                    <a:pt x="690" y="271"/>
                    <a:pt x="425" y="662"/>
                  </a:cubicBezTo>
                  <a:cubicBezTo>
                    <a:pt x="176" y="1042"/>
                    <a:pt x="0" y="1394"/>
                    <a:pt x="30" y="1408"/>
                  </a:cubicBezTo>
                  <a:cubicBezTo>
                    <a:pt x="30" y="1409"/>
                    <a:pt x="31" y="1409"/>
                    <a:pt x="32" y="1409"/>
                  </a:cubicBezTo>
                  <a:cubicBezTo>
                    <a:pt x="68" y="1409"/>
                    <a:pt x="269" y="1092"/>
                    <a:pt x="513" y="706"/>
                  </a:cubicBezTo>
                  <a:cubicBezTo>
                    <a:pt x="791" y="325"/>
                    <a:pt x="1010" y="17"/>
                    <a:pt x="996" y="3"/>
                  </a:cubicBezTo>
                  <a:cubicBezTo>
                    <a:pt x="995" y="1"/>
                    <a:pt x="994" y="1"/>
                    <a:pt x="992" y="1"/>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507" name="Google Shape;507;p31"/>
            <p:cNvSpPr/>
            <p:nvPr/>
          </p:nvSpPr>
          <p:spPr>
            <a:xfrm>
              <a:off x="1652940" y="2613008"/>
              <a:ext cx="19958" cy="72480"/>
            </a:xfrm>
            <a:custGeom>
              <a:avLst/>
              <a:gdLst/>
              <a:ahLst/>
              <a:cxnLst/>
              <a:rect l="l" t="t" r="r" b="b"/>
              <a:pathLst>
                <a:path w="323" h="1173" extrusionOk="0">
                  <a:moveTo>
                    <a:pt x="306" y="1"/>
                  </a:moveTo>
                  <a:cubicBezTo>
                    <a:pt x="287" y="1"/>
                    <a:pt x="188" y="245"/>
                    <a:pt x="88" y="572"/>
                  </a:cubicBezTo>
                  <a:cubicBezTo>
                    <a:pt x="15" y="894"/>
                    <a:pt x="0" y="1172"/>
                    <a:pt x="15" y="1172"/>
                  </a:cubicBezTo>
                  <a:cubicBezTo>
                    <a:pt x="44" y="1172"/>
                    <a:pt x="88" y="924"/>
                    <a:pt x="191" y="587"/>
                  </a:cubicBezTo>
                  <a:cubicBezTo>
                    <a:pt x="249" y="279"/>
                    <a:pt x="322" y="16"/>
                    <a:pt x="308" y="1"/>
                  </a:cubicBezTo>
                  <a:cubicBezTo>
                    <a:pt x="307" y="1"/>
                    <a:pt x="307" y="1"/>
                    <a:pt x="306" y="1"/>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grpSp>
      <p:grpSp>
        <p:nvGrpSpPr>
          <p:cNvPr id="508" name="Google Shape;508;p31"/>
          <p:cNvGrpSpPr/>
          <p:nvPr/>
        </p:nvGrpSpPr>
        <p:grpSpPr>
          <a:xfrm>
            <a:off x="176050" y="2421699"/>
            <a:ext cx="1441111" cy="2161067"/>
            <a:chOff x="176050" y="2421699"/>
            <a:chExt cx="1441111" cy="2161067"/>
          </a:xfrm>
        </p:grpSpPr>
        <p:sp>
          <p:nvSpPr>
            <p:cNvPr id="509" name="Google Shape;509;p31"/>
            <p:cNvSpPr/>
            <p:nvPr/>
          </p:nvSpPr>
          <p:spPr>
            <a:xfrm>
              <a:off x="1286893" y="4431304"/>
              <a:ext cx="330268" cy="102262"/>
            </a:xfrm>
            <a:custGeom>
              <a:avLst/>
              <a:gdLst/>
              <a:ahLst/>
              <a:cxnLst/>
              <a:rect l="l" t="t" r="r" b="b"/>
              <a:pathLst>
                <a:path w="5345" h="1655" extrusionOk="0">
                  <a:moveTo>
                    <a:pt x="294" y="1"/>
                  </a:moveTo>
                  <a:lnTo>
                    <a:pt x="1" y="1655"/>
                  </a:lnTo>
                  <a:lnTo>
                    <a:pt x="4642" y="1655"/>
                  </a:lnTo>
                  <a:cubicBezTo>
                    <a:pt x="5344" y="1655"/>
                    <a:pt x="4085" y="1025"/>
                    <a:pt x="4085" y="1025"/>
                  </a:cubicBezTo>
                  <a:lnTo>
                    <a:pt x="43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510" name="Google Shape;510;p31"/>
            <p:cNvSpPr/>
            <p:nvPr/>
          </p:nvSpPr>
          <p:spPr>
            <a:xfrm>
              <a:off x="1126331" y="4480504"/>
              <a:ext cx="330268" cy="102262"/>
            </a:xfrm>
            <a:custGeom>
              <a:avLst/>
              <a:gdLst/>
              <a:ahLst/>
              <a:cxnLst/>
              <a:rect l="l" t="t" r="r" b="b"/>
              <a:pathLst>
                <a:path w="5345" h="1655" extrusionOk="0">
                  <a:moveTo>
                    <a:pt x="294" y="1"/>
                  </a:moveTo>
                  <a:lnTo>
                    <a:pt x="1" y="1655"/>
                  </a:lnTo>
                  <a:lnTo>
                    <a:pt x="4642" y="1655"/>
                  </a:lnTo>
                  <a:cubicBezTo>
                    <a:pt x="5344" y="1655"/>
                    <a:pt x="4085" y="1025"/>
                    <a:pt x="4085" y="1025"/>
                  </a:cubicBezTo>
                  <a:lnTo>
                    <a:pt x="43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511" name="Google Shape;511;p31"/>
            <p:cNvSpPr/>
            <p:nvPr/>
          </p:nvSpPr>
          <p:spPr>
            <a:xfrm>
              <a:off x="1074327" y="3400982"/>
              <a:ext cx="123086" cy="314882"/>
            </a:xfrm>
            <a:custGeom>
              <a:avLst/>
              <a:gdLst/>
              <a:ahLst/>
              <a:cxnLst/>
              <a:rect l="l" t="t" r="r" b="b"/>
              <a:pathLst>
                <a:path w="1992" h="5096" extrusionOk="0">
                  <a:moveTo>
                    <a:pt x="16" y="0"/>
                  </a:moveTo>
                  <a:cubicBezTo>
                    <a:pt x="15" y="0"/>
                    <a:pt x="15" y="0"/>
                    <a:pt x="15" y="0"/>
                  </a:cubicBezTo>
                  <a:cubicBezTo>
                    <a:pt x="1" y="30"/>
                    <a:pt x="396" y="1157"/>
                    <a:pt x="952" y="2562"/>
                  </a:cubicBezTo>
                  <a:cubicBezTo>
                    <a:pt x="1490" y="3973"/>
                    <a:pt x="1942" y="5095"/>
                    <a:pt x="1976" y="5095"/>
                  </a:cubicBezTo>
                  <a:cubicBezTo>
                    <a:pt x="1977" y="5095"/>
                    <a:pt x="1977" y="5095"/>
                    <a:pt x="1977" y="5095"/>
                  </a:cubicBezTo>
                  <a:cubicBezTo>
                    <a:pt x="1992" y="5095"/>
                    <a:pt x="1567" y="3938"/>
                    <a:pt x="1040" y="2533"/>
                  </a:cubicBezTo>
                  <a:cubicBezTo>
                    <a:pt x="487" y="1136"/>
                    <a:pt x="36" y="0"/>
                    <a:pt x="16" y="0"/>
                  </a:cubicBezTo>
                  <a:close/>
                </a:path>
              </a:pathLst>
            </a:custGeom>
            <a:solidFill>
              <a:srgbClr val="007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512" name="Google Shape;512;p31"/>
            <p:cNvSpPr/>
            <p:nvPr/>
          </p:nvSpPr>
          <p:spPr>
            <a:xfrm>
              <a:off x="1090640" y="3450724"/>
              <a:ext cx="38928" cy="218984"/>
            </a:xfrm>
            <a:custGeom>
              <a:avLst/>
              <a:gdLst/>
              <a:ahLst/>
              <a:cxnLst/>
              <a:rect l="l" t="t" r="r" b="b"/>
              <a:pathLst>
                <a:path w="630" h="3544" extrusionOk="0">
                  <a:moveTo>
                    <a:pt x="29" y="0"/>
                  </a:moveTo>
                  <a:cubicBezTo>
                    <a:pt x="0" y="0"/>
                    <a:pt x="44" y="205"/>
                    <a:pt x="117" y="513"/>
                  </a:cubicBezTo>
                  <a:cubicBezTo>
                    <a:pt x="176" y="835"/>
                    <a:pt x="264" y="1274"/>
                    <a:pt x="351" y="1757"/>
                  </a:cubicBezTo>
                  <a:cubicBezTo>
                    <a:pt x="425" y="2255"/>
                    <a:pt x="498" y="2694"/>
                    <a:pt x="542" y="3031"/>
                  </a:cubicBezTo>
                  <a:cubicBezTo>
                    <a:pt x="571" y="3338"/>
                    <a:pt x="586" y="3543"/>
                    <a:pt x="615" y="3543"/>
                  </a:cubicBezTo>
                  <a:cubicBezTo>
                    <a:pt x="630" y="3543"/>
                    <a:pt x="630" y="3338"/>
                    <a:pt x="630" y="3002"/>
                  </a:cubicBezTo>
                  <a:cubicBezTo>
                    <a:pt x="586" y="2680"/>
                    <a:pt x="556" y="2240"/>
                    <a:pt x="469" y="1743"/>
                  </a:cubicBezTo>
                  <a:cubicBezTo>
                    <a:pt x="366" y="1245"/>
                    <a:pt x="278" y="806"/>
                    <a:pt x="190" y="498"/>
                  </a:cubicBezTo>
                  <a:cubicBezTo>
                    <a:pt x="103" y="191"/>
                    <a:pt x="44" y="0"/>
                    <a:pt x="29" y="0"/>
                  </a:cubicBezTo>
                  <a:close/>
                </a:path>
              </a:pathLst>
            </a:custGeom>
            <a:solidFill>
              <a:srgbClr val="007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513" name="Google Shape;513;p31"/>
            <p:cNvSpPr/>
            <p:nvPr/>
          </p:nvSpPr>
          <p:spPr>
            <a:xfrm>
              <a:off x="176050" y="2816613"/>
              <a:ext cx="380874" cy="1023119"/>
            </a:xfrm>
            <a:custGeom>
              <a:avLst/>
              <a:gdLst/>
              <a:ahLst/>
              <a:cxnLst/>
              <a:rect l="l" t="t" r="r" b="b"/>
              <a:pathLst>
                <a:path w="6164" h="16558" extrusionOk="0">
                  <a:moveTo>
                    <a:pt x="4392" y="0"/>
                  </a:moveTo>
                  <a:lnTo>
                    <a:pt x="1" y="161"/>
                  </a:lnTo>
                  <a:lnTo>
                    <a:pt x="2972" y="16557"/>
                  </a:lnTo>
                  <a:lnTo>
                    <a:pt x="6164" y="16074"/>
                  </a:lnTo>
                  <a:lnTo>
                    <a:pt x="439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514" name="Google Shape;514;p31"/>
            <p:cNvSpPr/>
            <p:nvPr/>
          </p:nvSpPr>
          <p:spPr>
            <a:xfrm>
              <a:off x="1276079" y="3120507"/>
              <a:ext cx="201744" cy="252227"/>
            </a:xfrm>
            <a:custGeom>
              <a:avLst/>
              <a:gdLst/>
              <a:ahLst/>
              <a:cxnLst/>
              <a:rect l="l" t="t" r="r" b="b"/>
              <a:pathLst>
                <a:path w="3265" h="4082" extrusionOk="0">
                  <a:moveTo>
                    <a:pt x="1223" y="0"/>
                  </a:moveTo>
                  <a:cubicBezTo>
                    <a:pt x="1054" y="0"/>
                    <a:pt x="0" y="1538"/>
                    <a:pt x="0" y="1538"/>
                  </a:cubicBezTo>
                  <a:cubicBezTo>
                    <a:pt x="0" y="1538"/>
                    <a:pt x="585" y="4082"/>
                    <a:pt x="1060" y="4082"/>
                  </a:cubicBezTo>
                  <a:cubicBezTo>
                    <a:pt x="1078" y="4082"/>
                    <a:pt x="1095" y="4078"/>
                    <a:pt x="1113" y="4071"/>
                  </a:cubicBezTo>
                  <a:cubicBezTo>
                    <a:pt x="1113" y="4071"/>
                    <a:pt x="2913" y="3002"/>
                    <a:pt x="3001" y="2783"/>
                  </a:cubicBezTo>
                  <a:cubicBezTo>
                    <a:pt x="3040" y="2709"/>
                    <a:pt x="2961" y="2685"/>
                    <a:pt x="2837" y="2685"/>
                  </a:cubicBezTo>
                  <a:cubicBezTo>
                    <a:pt x="2590" y="2685"/>
                    <a:pt x="2167" y="2783"/>
                    <a:pt x="2167" y="2783"/>
                  </a:cubicBezTo>
                  <a:cubicBezTo>
                    <a:pt x="2167" y="2783"/>
                    <a:pt x="3089" y="2461"/>
                    <a:pt x="3192" y="2241"/>
                  </a:cubicBezTo>
                  <a:cubicBezTo>
                    <a:pt x="3221" y="2168"/>
                    <a:pt x="3088" y="2143"/>
                    <a:pt x="2897" y="2143"/>
                  </a:cubicBezTo>
                  <a:cubicBezTo>
                    <a:pt x="2515" y="2143"/>
                    <a:pt x="1903" y="2241"/>
                    <a:pt x="1903" y="2241"/>
                  </a:cubicBezTo>
                  <a:cubicBezTo>
                    <a:pt x="1903" y="2241"/>
                    <a:pt x="3265" y="1948"/>
                    <a:pt x="3206" y="1655"/>
                  </a:cubicBezTo>
                  <a:cubicBezTo>
                    <a:pt x="3178" y="1543"/>
                    <a:pt x="2938" y="1508"/>
                    <a:pt x="2653" y="1508"/>
                  </a:cubicBezTo>
                  <a:cubicBezTo>
                    <a:pt x="2196" y="1508"/>
                    <a:pt x="1625" y="1597"/>
                    <a:pt x="1625" y="1597"/>
                  </a:cubicBezTo>
                  <a:cubicBezTo>
                    <a:pt x="1625" y="1597"/>
                    <a:pt x="3162" y="1231"/>
                    <a:pt x="3148" y="909"/>
                  </a:cubicBezTo>
                  <a:cubicBezTo>
                    <a:pt x="3144" y="824"/>
                    <a:pt x="3011" y="792"/>
                    <a:pt x="2815" y="792"/>
                  </a:cubicBezTo>
                  <a:cubicBezTo>
                    <a:pt x="2234" y="792"/>
                    <a:pt x="1098" y="1070"/>
                    <a:pt x="1098" y="1070"/>
                  </a:cubicBezTo>
                  <a:cubicBezTo>
                    <a:pt x="1464" y="572"/>
                    <a:pt x="1376" y="60"/>
                    <a:pt x="1230" y="1"/>
                  </a:cubicBezTo>
                  <a:cubicBezTo>
                    <a:pt x="1228" y="0"/>
                    <a:pt x="1226" y="0"/>
                    <a:pt x="1223" y="0"/>
                  </a:cubicBezTo>
                  <a:close/>
                </a:path>
              </a:pathLst>
            </a:custGeom>
            <a:solidFill>
              <a:srgbClr val="AC5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515" name="Google Shape;515;p31"/>
            <p:cNvSpPr/>
            <p:nvPr/>
          </p:nvSpPr>
          <p:spPr>
            <a:xfrm>
              <a:off x="689854" y="2915172"/>
              <a:ext cx="655901" cy="585769"/>
            </a:xfrm>
            <a:custGeom>
              <a:avLst/>
              <a:gdLst/>
              <a:ahLst/>
              <a:cxnLst/>
              <a:rect l="l" t="t" r="r" b="b"/>
              <a:pathLst>
                <a:path w="10615" h="9480" extrusionOk="0">
                  <a:moveTo>
                    <a:pt x="338" y="1"/>
                  </a:moveTo>
                  <a:cubicBezTo>
                    <a:pt x="338" y="1"/>
                    <a:pt x="1" y="2636"/>
                    <a:pt x="747" y="6589"/>
                  </a:cubicBezTo>
                  <a:cubicBezTo>
                    <a:pt x="1188" y="8921"/>
                    <a:pt x="2607" y="9479"/>
                    <a:pt x="3886" y="9479"/>
                  </a:cubicBezTo>
                  <a:cubicBezTo>
                    <a:pt x="4774" y="9479"/>
                    <a:pt x="5596" y="9209"/>
                    <a:pt x="5974" y="9077"/>
                  </a:cubicBezTo>
                  <a:cubicBezTo>
                    <a:pt x="6911" y="8770"/>
                    <a:pt x="10614" y="7409"/>
                    <a:pt x="10614" y="7409"/>
                  </a:cubicBezTo>
                  <a:lnTo>
                    <a:pt x="9487" y="4861"/>
                  </a:lnTo>
                  <a:cubicBezTo>
                    <a:pt x="9487" y="4861"/>
                    <a:pt x="7218" y="5666"/>
                    <a:pt x="4656" y="6223"/>
                  </a:cubicBezTo>
                  <a:cubicBezTo>
                    <a:pt x="4632" y="6228"/>
                    <a:pt x="4608" y="6230"/>
                    <a:pt x="4585" y="6230"/>
                  </a:cubicBezTo>
                  <a:cubicBezTo>
                    <a:pt x="3484" y="6230"/>
                    <a:pt x="3470" y="616"/>
                    <a:pt x="3470" y="616"/>
                  </a:cubicBezTo>
                  <a:lnTo>
                    <a:pt x="3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516" name="Google Shape;516;p31"/>
            <p:cNvSpPr/>
            <p:nvPr/>
          </p:nvSpPr>
          <p:spPr>
            <a:xfrm>
              <a:off x="432056" y="3405493"/>
              <a:ext cx="1159675" cy="1055682"/>
            </a:xfrm>
            <a:custGeom>
              <a:avLst/>
              <a:gdLst/>
              <a:ahLst/>
              <a:cxnLst/>
              <a:rect l="l" t="t" r="r" b="b"/>
              <a:pathLst>
                <a:path w="18768" h="17085" extrusionOk="0">
                  <a:moveTo>
                    <a:pt x="16009" y="0"/>
                  </a:moveTo>
                  <a:cubicBezTo>
                    <a:pt x="16006" y="0"/>
                    <a:pt x="16004" y="0"/>
                    <a:pt x="16002" y="1"/>
                  </a:cubicBezTo>
                  <a:cubicBezTo>
                    <a:pt x="13850" y="59"/>
                    <a:pt x="967" y="776"/>
                    <a:pt x="967" y="776"/>
                  </a:cubicBezTo>
                  <a:cubicBezTo>
                    <a:pt x="967" y="776"/>
                    <a:pt x="1" y="4656"/>
                    <a:pt x="3778" y="5403"/>
                  </a:cubicBezTo>
                  <a:cubicBezTo>
                    <a:pt x="4534" y="5557"/>
                    <a:pt x="5376" y="5615"/>
                    <a:pt x="6241" y="5615"/>
                  </a:cubicBezTo>
                  <a:cubicBezTo>
                    <a:pt x="8748" y="5615"/>
                    <a:pt x="11443" y="5132"/>
                    <a:pt x="12757" y="5132"/>
                  </a:cubicBezTo>
                  <a:cubicBezTo>
                    <a:pt x="13263" y="5132"/>
                    <a:pt x="13565" y="5204"/>
                    <a:pt x="13571" y="5403"/>
                  </a:cubicBezTo>
                  <a:cubicBezTo>
                    <a:pt x="13615" y="6296"/>
                    <a:pt x="13850" y="17085"/>
                    <a:pt x="13850" y="17085"/>
                  </a:cubicBezTo>
                  <a:lnTo>
                    <a:pt x="18256" y="17085"/>
                  </a:lnTo>
                  <a:cubicBezTo>
                    <a:pt x="18256" y="17085"/>
                    <a:pt x="18768" y="0"/>
                    <a:pt x="160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517" name="Google Shape;517;p31"/>
            <p:cNvSpPr/>
            <p:nvPr/>
          </p:nvSpPr>
          <p:spPr>
            <a:xfrm>
              <a:off x="307235" y="2763843"/>
              <a:ext cx="570816" cy="774538"/>
            </a:xfrm>
            <a:custGeom>
              <a:avLst/>
              <a:gdLst/>
              <a:ahLst/>
              <a:cxnLst/>
              <a:rect l="l" t="t" r="r" b="b"/>
              <a:pathLst>
                <a:path w="9238" h="12535" extrusionOk="0">
                  <a:moveTo>
                    <a:pt x="5453" y="1"/>
                  </a:moveTo>
                  <a:cubicBezTo>
                    <a:pt x="3946" y="1"/>
                    <a:pt x="1974" y="118"/>
                    <a:pt x="1391" y="561"/>
                  </a:cubicBezTo>
                  <a:cubicBezTo>
                    <a:pt x="1391" y="561"/>
                    <a:pt x="147" y="986"/>
                    <a:pt x="74" y="3079"/>
                  </a:cubicBezTo>
                  <a:cubicBezTo>
                    <a:pt x="0" y="5217"/>
                    <a:pt x="308" y="6988"/>
                    <a:pt x="308" y="6988"/>
                  </a:cubicBezTo>
                  <a:lnTo>
                    <a:pt x="425" y="11512"/>
                  </a:lnTo>
                  <a:cubicBezTo>
                    <a:pt x="425" y="11512"/>
                    <a:pt x="1856" y="12535"/>
                    <a:pt x="4313" y="12535"/>
                  </a:cubicBezTo>
                  <a:cubicBezTo>
                    <a:pt x="5666" y="12535"/>
                    <a:pt x="7330" y="12225"/>
                    <a:pt x="9238" y="11263"/>
                  </a:cubicBezTo>
                  <a:lnTo>
                    <a:pt x="8111" y="6915"/>
                  </a:lnTo>
                  <a:lnTo>
                    <a:pt x="7847" y="1820"/>
                  </a:lnTo>
                  <a:cubicBezTo>
                    <a:pt x="7847" y="1820"/>
                    <a:pt x="7759" y="195"/>
                    <a:pt x="7247" y="78"/>
                  </a:cubicBezTo>
                  <a:cubicBezTo>
                    <a:pt x="7053" y="41"/>
                    <a:pt x="6332" y="1"/>
                    <a:pt x="54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518" name="Google Shape;518;p31"/>
            <p:cNvSpPr/>
            <p:nvPr/>
          </p:nvSpPr>
          <p:spPr>
            <a:xfrm>
              <a:off x="273744" y="3427182"/>
              <a:ext cx="1159675" cy="1054817"/>
            </a:xfrm>
            <a:custGeom>
              <a:avLst/>
              <a:gdLst/>
              <a:ahLst/>
              <a:cxnLst/>
              <a:rect l="l" t="t" r="r" b="b"/>
              <a:pathLst>
                <a:path w="18768" h="17071" extrusionOk="0">
                  <a:moveTo>
                    <a:pt x="16009" y="1"/>
                  </a:moveTo>
                  <a:cubicBezTo>
                    <a:pt x="16006" y="1"/>
                    <a:pt x="16004" y="1"/>
                    <a:pt x="16002" y="1"/>
                  </a:cubicBezTo>
                  <a:cubicBezTo>
                    <a:pt x="13850" y="59"/>
                    <a:pt x="967" y="777"/>
                    <a:pt x="967" y="777"/>
                  </a:cubicBezTo>
                  <a:cubicBezTo>
                    <a:pt x="967" y="777"/>
                    <a:pt x="1" y="4642"/>
                    <a:pt x="3778" y="5403"/>
                  </a:cubicBezTo>
                  <a:cubicBezTo>
                    <a:pt x="4527" y="5553"/>
                    <a:pt x="5362" y="5609"/>
                    <a:pt x="6219" y="5609"/>
                  </a:cubicBezTo>
                  <a:cubicBezTo>
                    <a:pt x="8723" y="5609"/>
                    <a:pt x="11417" y="5130"/>
                    <a:pt x="12740" y="5130"/>
                  </a:cubicBezTo>
                  <a:cubicBezTo>
                    <a:pt x="13254" y="5130"/>
                    <a:pt x="13562" y="5203"/>
                    <a:pt x="13571" y="5403"/>
                  </a:cubicBezTo>
                  <a:cubicBezTo>
                    <a:pt x="13615" y="6296"/>
                    <a:pt x="13850" y="17071"/>
                    <a:pt x="13850" y="17071"/>
                  </a:cubicBezTo>
                  <a:lnTo>
                    <a:pt x="18256" y="17071"/>
                  </a:lnTo>
                  <a:cubicBezTo>
                    <a:pt x="18256" y="17071"/>
                    <a:pt x="18768" y="1"/>
                    <a:pt x="160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519" name="Google Shape;519;p31"/>
            <p:cNvSpPr/>
            <p:nvPr/>
          </p:nvSpPr>
          <p:spPr>
            <a:xfrm>
              <a:off x="714324" y="2768663"/>
              <a:ext cx="190004" cy="207182"/>
            </a:xfrm>
            <a:custGeom>
              <a:avLst/>
              <a:gdLst/>
              <a:ahLst/>
              <a:cxnLst/>
              <a:rect l="l" t="t" r="r" b="b"/>
              <a:pathLst>
                <a:path w="3075" h="3353" extrusionOk="0">
                  <a:moveTo>
                    <a:pt x="304" y="0"/>
                  </a:moveTo>
                  <a:cubicBezTo>
                    <a:pt x="116" y="0"/>
                    <a:pt x="0" y="15"/>
                    <a:pt x="0" y="15"/>
                  </a:cubicBezTo>
                  <a:lnTo>
                    <a:pt x="600" y="3353"/>
                  </a:lnTo>
                  <a:lnTo>
                    <a:pt x="3074" y="3206"/>
                  </a:lnTo>
                  <a:lnTo>
                    <a:pt x="3060" y="2211"/>
                  </a:lnTo>
                  <a:cubicBezTo>
                    <a:pt x="2724" y="210"/>
                    <a:pt x="1010" y="0"/>
                    <a:pt x="3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520" name="Google Shape;520;p31"/>
            <p:cNvSpPr/>
            <p:nvPr/>
          </p:nvSpPr>
          <p:spPr>
            <a:xfrm>
              <a:off x="879866" y="3147634"/>
              <a:ext cx="200879" cy="252289"/>
            </a:xfrm>
            <a:custGeom>
              <a:avLst/>
              <a:gdLst/>
              <a:ahLst/>
              <a:cxnLst/>
              <a:rect l="l" t="t" r="r" b="b"/>
              <a:pathLst>
                <a:path w="3251" h="4083" extrusionOk="0">
                  <a:moveTo>
                    <a:pt x="1209" y="0"/>
                  </a:moveTo>
                  <a:cubicBezTo>
                    <a:pt x="1040" y="0"/>
                    <a:pt x="0" y="1538"/>
                    <a:pt x="0" y="1538"/>
                  </a:cubicBezTo>
                  <a:cubicBezTo>
                    <a:pt x="0" y="1538"/>
                    <a:pt x="571" y="4082"/>
                    <a:pt x="1058" y="4082"/>
                  </a:cubicBezTo>
                  <a:cubicBezTo>
                    <a:pt x="1077" y="4082"/>
                    <a:pt x="1095" y="4078"/>
                    <a:pt x="1113" y="4071"/>
                  </a:cubicBezTo>
                  <a:cubicBezTo>
                    <a:pt x="1113" y="4071"/>
                    <a:pt x="2899" y="3002"/>
                    <a:pt x="3001" y="2783"/>
                  </a:cubicBezTo>
                  <a:cubicBezTo>
                    <a:pt x="3035" y="2710"/>
                    <a:pt x="2952" y="2685"/>
                    <a:pt x="2827" y="2685"/>
                  </a:cubicBezTo>
                  <a:cubicBezTo>
                    <a:pt x="2575" y="2685"/>
                    <a:pt x="2152" y="2783"/>
                    <a:pt x="2152" y="2783"/>
                  </a:cubicBezTo>
                  <a:cubicBezTo>
                    <a:pt x="2152" y="2783"/>
                    <a:pt x="3089" y="2461"/>
                    <a:pt x="3177" y="2241"/>
                  </a:cubicBezTo>
                  <a:cubicBezTo>
                    <a:pt x="3206" y="2168"/>
                    <a:pt x="3074" y="2144"/>
                    <a:pt x="2886" y="2144"/>
                  </a:cubicBezTo>
                  <a:cubicBezTo>
                    <a:pt x="2508" y="2144"/>
                    <a:pt x="1903" y="2241"/>
                    <a:pt x="1903" y="2241"/>
                  </a:cubicBezTo>
                  <a:cubicBezTo>
                    <a:pt x="1903" y="2241"/>
                    <a:pt x="3250" y="1948"/>
                    <a:pt x="3192" y="1656"/>
                  </a:cubicBezTo>
                  <a:cubicBezTo>
                    <a:pt x="3163" y="1543"/>
                    <a:pt x="2925" y="1508"/>
                    <a:pt x="2643" y="1508"/>
                  </a:cubicBezTo>
                  <a:cubicBezTo>
                    <a:pt x="2191" y="1508"/>
                    <a:pt x="1625" y="1597"/>
                    <a:pt x="1625" y="1597"/>
                  </a:cubicBezTo>
                  <a:cubicBezTo>
                    <a:pt x="1625" y="1597"/>
                    <a:pt x="3162" y="1231"/>
                    <a:pt x="3148" y="909"/>
                  </a:cubicBezTo>
                  <a:cubicBezTo>
                    <a:pt x="3140" y="824"/>
                    <a:pt x="3006" y="792"/>
                    <a:pt x="2809" y="792"/>
                  </a:cubicBezTo>
                  <a:cubicBezTo>
                    <a:pt x="2226" y="792"/>
                    <a:pt x="1098" y="1070"/>
                    <a:pt x="1098" y="1070"/>
                  </a:cubicBezTo>
                  <a:cubicBezTo>
                    <a:pt x="1464" y="572"/>
                    <a:pt x="1362" y="60"/>
                    <a:pt x="1215" y="1"/>
                  </a:cubicBezTo>
                  <a:cubicBezTo>
                    <a:pt x="1213" y="1"/>
                    <a:pt x="1211" y="0"/>
                    <a:pt x="1209" y="0"/>
                  </a:cubicBezTo>
                  <a:close/>
                </a:path>
              </a:pathLst>
            </a:custGeom>
            <a:solidFill>
              <a:srgbClr val="AC5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521" name="Google Shape;521;p31"/>
            <p:cNvSpPr/>
            <p:nvPr/>
          </p:nvSpPr>
          <p:spPr>
            <a:xfrm>
              <a:off x="346103" y="3753753"/>
              <a:ext cx="597077" cy="86012"/>
            </a:xfrm>
            <a:custGeom>
              <a:avLst/>
              <a:gdLst/>
              <a:ahLst/>
              <a:cxnLst/>
              <a:rect l="l" t="t" r="r" b="b"/>
              <a:pathLst>
                <a:path w="9663" h="1392" extrusionOk="0">
                  <a:moveTo>
                    <a:pt x="9663" y="1"/>
                  </a:moveTo>
                  <a:lnTo>
                    <a:pt x="1" y="425"/>
                  </a:lnTo>
                  <a:lnTo>
                    <a:pt x="220" y="1391"/>
                  </a:lnTo>
                  <a:lnTo>
                    <a:pt x="9473" y="908"/>
                  </a:lnTo>
                  <a:lnTo>
                    <a:pt x="966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522" name="Google Shape;522;p31"/>
            <p:cNvSpPr/>
            <p:nvPr/>
          </p:nvSpPr>
          <p:spPr>
            <a:xfrm>
              <a:off x="379594" y="3819809"/>
              <a:ext cx="57959" cy="705642"/>
            </a:xfrm>
            <a:custGeom>
              <a:avLst/>
              <a:gdLst/>
              <a:ahLst/>
              <a:cxnLst/>
              <a:rect l="l" t="t" r="r" b="b"/>
              <a:pathLst>
                <a:path w="938" h="11420" extrusionOk="0">
                  <a:moveTo>
                    <a:pt x="484" y="0"/>
                  </a:moveTo>
                  <a:lnTo>
                    <a:pt x="1" y="30"/>
                  </a:lnTo>
                  <a:lnTo>
                    <a:pt x="630" y="11419"/>
                  </a:lnTo>
                  <a:lnTo>
                    <a:pt x="937" y="11419"/>
                  </a:lnTo>
                  <a:lnTo>
                    <a:pt x="4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523" name="Google Shape;523;p31"/>
            <p:cNvSpPr/>
            <p:nvPr/>
          </p:nvSpPr>
          <p:spPr>
            <a:xfrm>
              <a:off x="895252" y="3798985"/>
              <a:ext cx="28053" cy="706569"/>
            </a:xfrm>
            <a:custGeom>
              <a:avLst/>
              <a:gdLst/>
              <a:ahLst/>
              <a:cxnLst/>
              <a:rect l="l" t="t" r="r" b="b"/>
              <a:pathLst>
                <a:path w="454" h="11435" extrusionOk="0">
                  <a:moveTo>
                    <a:pt x="454" y="1"/>
                  </a:moveTo>
                  <a:lnTo>
                    <a:pt x="0" y="30"/>
                  </a:lnTo>
                  <a:lnTo>
                    <a:pt x="44" y="11420"/>
                  </a:lnTo>
                  <a:lnTo>
                    <a:pt x="366" y="11434"/>
                  </a:lnTo>
                  <a:lnTo>
                    <a:pt x="4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524" name="Google Shape;524;p31"/>
            <p:cNvSpPr/>
            <p:nvPr/>
          </p:nvSpPr>
          <p:spPr>
            <a:xfrm>
              <a:off x="409440" y="3800777"/>
              <a:ext cx="500314" cy="450573"/>
            </a:xfrm>
            <a:custGeom>
              <a:avLst/>
              <a:gdLst/>
              <a:ahLst/>
              <a:cxnLst/>
              <a:rect l="l" t="t" r="r" b="b"/>
              <a:pathLst>
                <a:path w="8097" h="7292" extrusionOk="0">
                  <a:moveTo>
                    <a:pt x="7847" y="1"/>
                  </a:moveTo>
                  <a:lnTo>
                    <a:pt x="1" y="6808"/>
                  </a:lnTo>
                  <a:lnTo>
                    <a:pt x="1" y="7291"/>
                  </a:lnTo>
                  <a:lnTo>
                    <a:pt x="8096" y="191"/>
                  </a:lnTo>
                  <a:lnTo>
                    <a:pt x="78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525" name="Google Shape;525;p31"/>
            <p:cNvSpPr/>
            <p:nvPr/>
          </p:nvSpPr>
          <p:spPr>
            <a:xfrm>
              <a:off x="402210" y="3819809"/>
              <a:ext cx="518356" cy="431541"/>
            </a:xfrm>
            <a:custGeom>
              <a:avLst/>
              <a:gdLst/>
              <a:ahLst/>
              <a:cxnLst/>
              <a:rect l="l" t="t" r="r" b="b"/>
              <a:pathLst>
                <a:path w="8389" h="6984" extrusionOk="0">
                  <a:moveTo>
                    <a:pt x="235" y="0"/>
                  </a:moveTo>
                  <a:lnTo>
                    <a:pt x="0" y="220"/>
                  </a:lnTo>
                  <a:lnTo>
                    <a:pt x="8316" y="6983"/>
                  </a:lnTo>
                  <a:lnTo>
                    <a:pt x="8389" y="6705"/>
                  </a:lnTo>
                  <a:lnTo>
                    <a:pt x="2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526" name="Google Shape;526;p31"/>
            <p:cNvSpPr/>
            <p:nvPr/>
          </p:nvSpPr>
          <p:spPr>
            <a:xfrm>
              <a:off x="531542" y="2759888"/>
              <a:ext cx="182528" cy="297395"/>
            </a:xfrm>
            <a:custGeom>
              <a:avLst/>
              <a:gdLst/>
              <a:ahLst/>
              <a:cxnLst/>
              <a:rect l="l" t="t" r="r" b="b"/>
              <a:pathLst>
                <a:path w="2954" h="4813" extrusionOk="0">
                  <a:moveTo>
                    <a:pt x="1619" y="1"/>
                  </a:moveTo>
                  <a:cubicBezTo>
                    <a:pt x="1182" y="1"/>
                    <a:pt x="640" y="40"/>
                    <a:pt x="1" y="157"/>
                  </a:cubicBezTo>
                  <a:lnTo>
                    <a:pt x="2197" y="4812"/>
                  </a:lnTo>
                  <a:lnTo>
                    <a:pt x="2943" y="157"/>
                  </a:lnTo>
                  <a:cubicBezTo>
                    <a:pt x="2953" y="157"/>
                    <a:pt x="2495" y="1"/>
                    <a:pt x="16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527" name="Google Shape;527;p31"/>
            <p:cNvSpPr/>
            <p:nvPr/>
          </p:nvSpPr>
          <p:spPr>
            <a:xfrm>
              <a:off x="518009" y="2433007"/>
              <a:ext cx="310309" cy="393417"/>
            </a:xfrm>
            <a:custGeom>
              <a:avLst/>
              <a:gdLst/>
              <a:ahLst/>
              <a:cxnLst/>
              <a:rect l="l" t="t" r="r" b="b"/>
              <a:pathLst>
                <a:path w="5022" h="6367" extrusionOk="0">
                  <a:moveTo>
                    <a:pt x="2647" y="1"/>
                  </a:moveTo>
                  <a:cubicBezTo>
                    <a:pt x="1375" y="1"/>
                    <a:pt x="1333" y="587"/>
                    <a:pt x="1333" y="587"/>
                  </a:cubicBezTo>
                  <a:lnTo>
                    <a:pt x="1333" y="1597"/>
                  </a:lnTo>
                  <a:cubicBezTo>
                    <a:pt x="1333" y="1597"/>
                    <a:pt x="997" y="1358"/>
                    <a:pt x="679" y="1358"/>
                  </a:cubicBezTo>
                  <a:cubicBezTo>
                    <a:pt x="445" y="1358"/>
                    <a:pt x="221" y="1487"/>
                    <a:pt x="147" y="1933"/>
                  </a:cubicBezTo>
                  <a:cubicBezTo>
                    <a:pt x="0" y="2739"/>
                    <a:pt x="776" y="2900"/>
                    <a:pt x="776" y="2900"/>
                  </a:cubicBezTo>
                  <a:lnTo>
                    <a:pt x="601" y="5257"/>
                  </a:lnTo>
                  <a:cubicBezTo>
                    <a:pt x="586" y="5564"/>
                    <a:pt x="674" y="5886"/>
                    <a:pt x="893" y="6106"/>
                  </a:cubicBezTo>
                  <a:cubicBezTo>
                    <a:pt x="1096" y="6297"/>
                    <a:pt x="1326" y="6366"/>
                    <a:pt x="1555" y="6366"/>
                  </a:cubicBezTo>
                  <a:cubicBezTo>
                    <a:pt x="1904" y="6366"/>
                    <a:pt x="2250" y="6203"/>
                    <a:pt x="2489" y="6062"/>
                  </a:cubicBezTo>
                  <a:cubicBezTo>
                    <a:pt x="2665" y="5930"/>
                    <a:pt x="2782" y="5754"/>
                    <a:pt x="2782" y="5535"/>
                  </a:cubicBezTo>
                  <a:lnTo>
                    <a:pt x="2782" y="4905"/>
                  </a:lnTo>
                  <a:lnTo>
                    <a:pt x="3631" y="4905"/>
                  </a:lnTo>
                  <a:cubicBezTo>
                    <a:pt x="5022" y="4832"/>
                    <a:pt x="4787" y="396"/>
                    <a:pt x="4787" y="396"/>
                  </a:cubicBezTo>
                  <a:cubicBezTo>
                    <a:pt x="4787" y="57"/>
                    <a:pt x="4135" y="45"/>
                    <a:pt x="4038" y="45"/>
                  </a:cubicBezTo>
                  <a:cubicBezTo>
                    <a:pt x="4030" y="45"/>
                    <a:pt x="4026" y="45"/>
                    <a:pt x="4026" y="45"/>
                  </a:cubicBezTo>
                  <a:lnTo>
                    <a:pt x="2694" y="1"/>
                  </a:lnTo>
                  <a:cubicBezTo>
                    <a:pt x="2678" y="1"/>
                    <a:pt x="2662" y="1"/>
                    <a:pt x="2647" y="1"/>
                  </a:cubicBezTo>
                  <a:close/>
                </a:path>
              </a:pathLst>
            </a:custGeom>
            <a:solidFill>
              <a:srgbClr val="AC5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528" name="Google Shape;528;p31"/>
            <p:cNvSpPr/>
            <p:nvPr/>
          </p:nvSpPr>
          <p:spPr>
            <a:xfrm>
              <a:off x="749608" y="2562400"/>
              <a:ext cx="15386" cy="81501"/>
            </a:xfrm>
            <a:custGeom>
              <a:avLst/>
              <a:gdLst/>
              <a:ahLst/>
              <a:cxnLst/>
              <a:rect l="l" t="t" r="r" b="b"/>
              <a:pathLst>
                <a:path w="249" h="1319" extrusionOk="0">
                  <a:moveTo>
                    <a:pt x="205" y="0"/>
                  </a:moveTo>
                  <a:cubicBezTo>
                    <a:pt x="161" y="0"/>
                    <a:pt x="146" y="308"/>
                    <a:pt x="161" y="732"/>
                  </a:cubicBezTo>
                  <a:cubicBezTo>
                    <a:pt x="161" y="908"/>
                    <a:pt x="205" y="1113"/>
                    <a:pt x="146" y="1201"/>
                  </a:cubicBezTo>
                  <a:cubicBezTo>
                    <a:pt x="132" y="1245"/>
                    <a:pt x="88" y="1274"/>
                    <a:pt x="59" y="1274"/>
                  </a:cubicBezTo>
                  <a:cubicBezTo>
                    <a:pt x="15" y="1303"/>
                    <a:pt x="0" y="1303"/>
                    <a:pt x="0" y="1303"/>
                  </a:cubicBezTo>
                  <a:cubicBezTo>
                    <a:pt x="0" y="1303"/>
                    <a:pt x="15" y="1318"/>
                    <a:pt x="59" y="1318"/>
                  </a:cubicBezTo>
                  <a:cubicBezTo>
                    <a:pt x="88" y="1318"/>
                    <a:pt x="146" y="1274"/>
                    <a:pt x="205" y="1230"/>
                  </a:cubicBezTo>
                  <a:cubicBezTo>
                    <a:pt x="234" y="1172"/>
                    <a:pt x="249" y="1084"/>
                    <a:pt x="249" y="981"/>
                  </a:cubicBezTo>
                  <a:lnTo>
                    <a:pt x="249" y="718"/>
                  </a:lnTo>
                  <a:cubicBezTo>
                    <a:pt x="249" y="323"/>
                    <a:pt x="220" y="0"/>
                    <a:pt x="2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529" name="Google Shape;529;p31"/>
            <p:cNvSpPr/>
            <p:nvPr/>
          </p:nvSpPr>
          <p:spPr>
            <a:xfrm>
              <a:off x="700730" y="2564192"/>
              <a:ext cx="5499" cy="20885"/>
            </a:xfrm>
            <a:custGeom>
              <a:avLst/>
              <a:gdLst/>
              <a:ahLst/>
              <a:cxnLst/>
              <a:rect l="l" t="t" r="r" b="b"/>
              <a:pathLst>
                <a:path w="89" h="338" extrusionOk="0">
                  <a:moveTo>
                    <a:pt x="44" y="1"/>
                  </a:moveTo>
                  <a:cubicBezTo>
                    <a:pt x="15" y="1"/>
                    <a:pt x="1" y="74"/>
                    <a:pt x="1" y="176"/>
                  </a:cubicBezTo>
                  <a:cubicBezTo>
                    <a:pt x="1" y="264"/>
                    <a:pt x="44" y="337"/>
                    <a:pt x="59" y="337"/>
                  </a:cubicBezTo>
                  <a:cubicBezTo>
                    <a:pt x="74" y="337"/>
                    <a:pt x="88" y="264"/>
                    <a:pt x="88" y="176"/>
                  </a:cubicBezTo>
                  <a:cubicBezTo>
                    <a:pt x="88" y="74"/>
                    <a:pt x="59" y="1"/>
                    <a:pt x="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530" name="Google Shape;530;p31"/>
            <p:cNvSpPr/>
            <p:nvPr/>
          </p:nvSpPr>
          <p:spPr>
            <a:xfrm>
              <a:off x="789402" y="2562400"/>
              <a:ext cx="5499" cy="19958"/>
            </a:xfrm>
            <a:custGeom>
              <a:avLst/>
              <a:gdLst/>
              <a:ahLst/>
              <a:cxnLst/>
              <a:rect l="l" t="t" r="r" b="b"/>
              <a:pathLst>
                <a:path w="89" h="323" extrusionOk="0">
                  <a:moveTo>
                    <a:pt x="29" y="0"/>
                  </a:moveTo>
                  <a:cubicBezTo>
                    <a:pt x="15" y="0"/>
                    <a:pt x="0" y="74"/>
                    <a:pt x="0" y="162"/>
                  </a:cubicBezTo>
                  <a:cubicBezTo>
                    <a:pt x="0" y="249"/>
                    <a:pt x="29" y="323"/>
                    <a:pt x="44" y="323"/>
                  </a:cubicBezTo>
                  <a:cubicBezTo>
                    <a:pt x="73" y="323"/>
                    <a:pt x="88" y="249"/>
                    <a:pt x="88" y="162"/>
                  </a:cubicBezTo>
                  <a:cubicBezTo>
                    <a:pt x="88" y="74"/>
                    <a:pt x="44"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531" name="Google Shape;531;p31"/>
            <p:cNvSpPr/>
            <p:nvPr/>
          </p:nvSpPr>
          <p:spPr>
            <a:xfrm>
              <a:off x="554158" y="2541576"/>
              <a:ext cx="40781" cy="54375"/>
            </a:xfrm>
            <a:custGeom>
              <a:avLst/>
              <a:gdLst/>
              <a:ahLst/>
              <a:cxnLst/>
              <a:rect l="l" t="t" r="r" b="b"/>
              <a:pathLst>
                <a:path w="660" h="880" extrusionOk="0">
                  <a:moveTo>
                    <a:pt x="74" y="1"/>
                  </a:moveTo>
                  <a:cubicBezTo>
                    <a:pt x="74" y="15"/>
                    <a:pt x="118" y="45"/>
                    <a:pt x="221" y="89"/>
                  </a:cubicBezTo>
                  <a:cubicBezTo>
                    <a:pt x="281" y="129"/>
                    <a:pt x="348" y="182"/>
                    <a:pt x="407" y="269"/>
                  </a:cubicBezTo>
                  <a:lnTo>
                    <a:pt x="407" y="269"/>
                  </a:lnTo>
                  <a:cubicBezTo>
                    <a:pt x="387" y="260"/>
                    <a:pt x="364" y="253"/>
                    <a:pt x="338" y="250"/>
                  </a:cubicBezTo>
                  <a:cubicBezTo>
                    <a:pt x="316" y="241"/>
                    <a:pt x="295" y="238"/>
                    <a:pt x="274" y="238"/>
                  </a:cubicBezTo>
                  <a:cubicBezTo>
                    <a:pt x="224" y="238"/>
                    <a:pt x="178" y="258"/>
                    <a:pt x="147" y="279"/>
                  </a:cubicBezTo>
                  <a:cubicBezTo>
                    <a:pt x="89" y="323"/>
                    <a:pt x="45" y="367"/>
                    <a:pt x="30" y="425"/>
                  </a:cubicBezTo>
                  <a:cubicBezTo>
                    <a:pt x="1" y="542"/>
                    <a:pt x="30" y="645"/>
                    <a:pt x="89" y="718"/>
                  </a:cubicBezTo>
                  <a:cubicBezTo>
                    <a:pt x="177" y="865"/>
                    <a:pt x="294" y="879"/>
                    <a:pt x="294" y="879"/>
                  </a:cubicBezTo>
                  <a:cubicBezTo>
                    <a:pt x="294" y="865"/>
                    <a:pt x="191" y="806"/>
                    <a:pt x="147" y="703"/>
                  </a:cubicBezTo>
                  <a:cubicBezTo>
                    <a:pt x="103" y="630"/>
                    <a:pt x="89" y="557"/>
                    <a:pt x="118" y="455"/>
                  </a:cubicBezTo>
                  <a:cubicBezTo>
                    <a:pt x="144" y="378"/>
                    <a:pt x="214" y="335"/>
                    <a:pt x="290" y="335"/>
                  </a:cubicBezTo>
                  <a:cubicBezTo>
                    <a:pt x="301" y="335"/>
                    <a:pt x="312" y="336"/>
                    <a:pt x="323" y="337"/>
                  </a:cubicBezTo>
                  <a:cubicBezTo>
                    <a:pt x="383" y="349"/>
                    <a:pt x="432" y="371"/>
                    <a:pt x="480" y="402"/>
                  </a:cubicBezTo>
                  <a:lnTo>
                    <a:pt x="480" y="402"/>
                  </a:lnTo>
                  <a:cubicBezTo>
                    <a:pt x="482" y="405"/>
                    <a:pt x="483" y="408"/>
                    <a:pt x="484" y="411"/>
                  </a:cubicBezTo>
                  <a:lnTo>
                    <a:pt x="488" y="407"/>
                  </a:lnTo>
                  <a:lnTo>
                    <a:pt x="488" y="407"/>
                  </a:lnTo>
                  <a:cubicBezTo>
                    <a:pt x="497" y="413"/>
                    <a:pt x="505" y="419"/>
                    <a:pt x="513" y="425"/>
                  </a:cubicBezTo>
                  <a:lnTo>
                    <a:pt x="660" y="513"/>
                  </a:lnTo>
                  <a:lnTo>
                    <a:pt x="587" y="367"/>
                  </a:lnTo>
                  <a:cubicBezTo>
                    <a:pt x="484" y="191"/>
                    <a:pt x="367" y="89"/>
                    <a:pt x="250" y="45"/>
                  </a:cubicBezTo>
                  <a:cubicBezTo>
                    <a:pt x="147" y="1"/>
                    <a:pt x="74" y="1"/>
                    <a:pt x="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532" name="Google Shape;532;p31"/>
            <p:cNvSpPr/>
            <p:nvPr/>
          </p:nvSpPr>
          <p:spPr>
            <a:xfrm>
              <a:off x="592160" y="2421699"/>
              <a:ext cx="245245" cy="111963"/>
            </a:xfrm>
            <a:custGeom>
              <a:avLst/>
              <a:gdLst/>
              <a:ahLst/>
              <a:cxnLst/>
              <a:rect l="l" t="t" r="r" b="b"/>
              <a:pathLst>
                <a:path w="3969" h="1812" extrusionOk="0">
                  <a:moveTo>
                    <a:pt x="2068" y="0"/>
                  </a:moveTo>
                  <a:cubicBezTo>
                    <a:pt x="1112" y="0"/>
                    <a:pt x="374" y="160"/>
                    <a:pt x="133" y="389"/>
                  </a:cubicBezTo>
                  <a:cubicBezTo>
                    <a:pt x="1" y="521"/>
                    <a:pt x="74" y="1794"/>
                    <a:pt x="74" y="1794"/>
                  </a:cubicBezTo>
                  <a:cubicBezTo>
                    <a:pt x="112" y="1806"/>
                    <a:pt x="159" y="1811"/>
                    <a:pt x="213" y="1811"/>
                  </a:cubicBezTo>
                  <a:cubicBezTo>
                    <a:pt x="491" y="1811"/>
                    <a:pt x="923" y="1677"/>
                    <a:pt x="923" y="1677"/>
                  </a:cubicBezTo>
                  <a:cubicBezTo>
                    <a:pt x="1187" y="1560"/>
                    <a:pt x="1392" y="1267"/>
                    <a:pt x="1377" y="975"/>
                  </a:cubicBezTo>
                  <a:lnTo>
                    <a:pt x="1377" y="975"/>
                  </a:lnTo>
                  <a:cubicBezTo>
                    <a:pt x="1405" y="1294"/>
                    <a:pt x="1696" y="1548"/>
                    <a:pt x="2001" y="1548"/>
                  </a:cubicBezTo>
                  <a:cubicBezTo>
                    <a:pt x="2017" y="1548"/>
                    <a:pt x="2034" y="1547"/>
                    <a:pt x="2050" y="1546"/>
                  </a:cubicBezTo>
                  <a:cubicBezTo>
                    <a:pt x="2387" y="1502"/>
                    <a:pt x="2651" y="1194"/>
                    <a:pt x="2621" y="872"/>
                  </a:cubicBezTo>
                  <a:lnTo>
                    <a:pt x="2621" y="872"/>
                  </a:lnTo>
                  <a:cubicBezTo>
                    <a:pt x="2709" y="1062"/>
                    <a:pt x="2826" y="1311"/>
                    <a:pt x="3046" y="1399"/>
                  </a:cubicBezTo>
                  <a:cubicBezTo>
                    <a:pt x="3093" y="1417"/>
                    <a:pt x="3143" y="1425"/>
                    <a:pt x="3193" y="1425"/>
                  </a:cubicBezTo>
                  <a:cubicBezTo>
                    <a:pt x="3391" y="1425"/>
                    <a:pt x="3599" y="1296"/>
                    <a:pt x="3705" y="1121"/>
                  </a:cubicBezTo>
                  <a:cubicBezTo>
                    <a:pt x="3822" y="916"/>
                    <a:pt x="3851" y="653"/>
                    <a:pt x="3807" y="389"/>
                  </a:cubicBezTo>
                  <a:cubicBezTo>
                    <a:pt x="3807" y="389"/>
                    <a:pt x="3968" y="111"/>
                    <a:pt x="2709" y="23"/>
                  </a:cubicBezTo>
                  <a:cubicBezTo>
                    <a:pt x="2487" y="8"/>
                    <a:pt x="2273" y="0"/>
                    <a:pt x="20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533" name="Google Shape;533;p31"/>
            <p:cNvSpPr/>
            <p:nvPr/>
          </p:nvSpPr>
          <p:spPr>
            <a:xfrm>
              <a:off x="692573" y="2640938"/>
              <a:ext cx="101397" cy="27373"/>
            </a:xfrm>
            <a:custGeom>
              <a:avLst/>
              <a:gdLst/>
              <a:ahLst/>
              <a:cxnLst/>
              <a:rect l="l" t="t" r="r" b="b"/>
              <a:pathLst>
                <a:path w="1641" h="443" extrusionOk="0">
                  <a:moveTo>
                    <a:pt x="1078" y="1"/>
                  </a:moveTo>
                  <a:cubicBezTo>
                    <a:pt x="851" y="1"/>
                    <a:pt x="606" y="55"/>
                    <a:pt x="396" y="120"/>
                  </a:cubicBezTo>
                  <a:lnTo>
                    <a:pt x="479" y="116"/>
                  </a:lnTo>
                  <a:lnTo>
                    <a:pt x="479" y="116"/>
                  </a:lnTo>
                  <a:cubicBezTo>
                    <a:pt x="284" y="156"/>
                    <a:pt x="107" y="272"/>
                    <a:pt x="1" y="442"/>
                  </a:cubicBezTo>
                  <a:cubicBezTo>
                    <a:pt x="557" y="442"/>
                    <a:pt x="1084" y="413"/>
                    <a:pt x="1640" y="340"/>
                  </a:cubicBezTo>
                  <a:cubicBezTo>
                    <a:pt x="1640" y="223"/>
                    <a:pt x="1567" y="135"/>
                    <a:pt x="1465" y="76"/>
                  </a:cubicBezTo>
                  <a:cubicBezTo>
                    <a:pt x="1377" y="32"/>
                    <a:pt x="1274" y="3"/>
                    <a:pt x="1157" y="3"/>
                  </a:cubicBezTo>
                  <a:cubicBezTo>
                    <a:pt x="1131" y="2"/>
                    <a:pt x="1105" y="1"/>
                    <a:pt x="10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534" name="Google Shape;534;p31"/>
            <p:cNvSpPr/>
            <p:nvPr/>
          </p:nvSpPr>
          <p:spPr>
            <a:xfrm>
              <a:off x="713397" y="2672390"/>
              <a:ext cx="32625" cy="7786"/>
            </a:xfrm>
            <a:custGeom>
              <a:avLst/>
              <a:gdLst/>
              <a:ahLst/>
              <a:cxnLst/>
              <a:rect l="l" t="t" r="r" b="b"/>
              <a:pathLst>
                <a:path w="528" h="126" extrusionOk="0">
                  <a:moveTo>
                    <a:pt x="47" y="1"/>
                  </a:moveTo>
                  <a:cubicBezTo>
                    <a:pt x="30" y="1"/>
                    <a:pt x="19" y="3"/>
                    <a:pt x="15" y="7"/>
                  </a:cubicBezTo>
                  <a:cubicBezTo>
                    <a:pt x="0" y="36"/>
                    <a:pt x="103" y="109"/>
                    <a:pt x="279" y="124"/>
                  </a:cubicBezTo>
                  <a:cubicBezTo>
                    <a:pt x="295" y="125"/>
                    <a:pt x="310" y="126"/>
                    <a:pt x="325" y="126"/>
                  </a:cubicBezTo>
                  <a:cubicBezTo>
                    <a:pt x="446" y="126"/>
                    <a:pt x="527" y="78"/>
                    <a:pt x="527" y="65"/>
                  </a:cubicBezTo>
                  <a:cubicBezTo>
                    <a:pt x="513" y="50"/>
                    <a:pt x="396" y="50"/>
                    <a:pt x="279" y="36"/>
                  </a:cubicBezTo>
                  <a:cubicBezTo>
                    <a:pt x="182" y="14"/>
                    <a:pt x="94" y="1"/>
                    <a:pt x="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535" name="Google Shape;535;p31"/>
            <p:cNvSpPr/>
            <p:nvPr/>
          </p:nvSpPr>
          <p:spPr>
            <a:xfrm>
              <a:off x="669957" y="2539537"/>
              <a:ext cx="67042" cy="67660"/>
            </a:xfrm>
            <a:custGeom>
              <a:avLst/>
              <a:gdLst/>
              <a:ahLst/>
              <a:cxnLst/>
              <a:rect l="l" t="t" r="r" b="b"/>
              <a:pathLst>
                <a:path w="1085" h="1095" extrusionOk="0">
                  <a:moveTo>
                    <a:pt x="1084" y="575"/>
                  </a:moveTo>
                  <a:cubicBezTo>
                    <a:pt x="1084" y="576"/>
                    <a:pt x="1084" y="605"/>
                    <a:pt x="1069" y="693"/>
                  </a:cubicBezTo>
                  <a:cubicBezTo>
                    <a:pt x="1084" y="620"/>
                    <a:pt x="1084" y="576"/>
                    <a:pt x="1084" y="575"/>
                  </a:cubicBezTo>
                  <a:close/>
                  <a:moveTo>
                    <a:pt x="558" y="1"/>
                  </a:moveTo>
                  <a:cubicBezTo>
                    <a:pt x="497" y="1"/>
                    <a:pt x="432" y="11"/>
                    <a:pt x="367" y="34"/>
                  </a:cubicBezTo>
                  <a:cubicBezTo>
                    <a:pt x="176" y="92"/>
                    <a:pt x="1" y="312"/>
                    <a:pt x="1" y="546"/>
                  </a:cubicBezTo>
                  <a:cubicBezTo>
                    <a:pt x="1" y="795"/>
                    <a:pt x="176" y="985"/>
                    <a:pt x="367" y="1059"/>
                  </a:cubicBezTo>
                  <a:cubicBezTo>
                    <a:pt x="437" y="1084"/>
                    <a:pt x="507" y="1095"/>
                    <a:pt x="573" y="1095"/>
                  </a:cubicBezTo>
                  <a:cubicBezTo>
                    <a:pt x="700" y="1095"/>
                    <a:pt x="812" y="1053"/>
                    <a:pt x="879" y="985"/>
                  </a:cubicBezTo>
                  <a:cubicBezTo>
                    <a:pt x="996" y="898"/>
                    <a:pt x="1055" y="766"/>
                    <a:pt x="1069" y="693"/>
                  </a:cubicBezTo>
                  <a:lnTo>
                    <a:pt x="1069" y="693"/>
                  </a:lnTo>
                  <a:cubicBezTo>
                    <a:pt x="1026" y="766"/>
                    <a:pt x="982" y="883"/>
                    <a:pt x="865" y="971"/>
                  </a:cubicBezTo>
                  <a:cubicBezTo>
                    <a:pt x="774" y="1031"/>
                    <a:pt x="664" y="1077"/>
                    <a:pt x="542" y="1077"/>
                  </a:cubicBezTo>
                  <a:cubicBezTo>
                    <a:pt x="486" y="1077"/>
                    <a:pt x="427" y="1067"/>
                    <a:pt x="367" y="1044"/>
                  </a:cubicBezTo>
                  <a:cubicBezTo>
                    <a:pt x="191" y="985"/>
                    <a:pt x="45" y="780"/>
                    <a:pt x="45" y="561"/>
                  </a:cubicBezTo>
                  <a:cubicBezTo>
                    <a:pt x="30" y="356"/>
                    <a:pt x="191" y="151"/>
                    <a:pt x="367" y="92"/>
                  </a:cubicBezTo>
                  <a:cubicBezTo>
                    <a:pt x="427" y="69"/>
                    <a:pt x="489" y="59"/>
                    <a:pt x="548" y="59"/>
                  </a:cubicBezTo>
                  <a:cubicBezTo>
                    <a:pt x="677" y="59"/>
                    <a:pt x="794" y="106"/>
                    <a:pt x="865" y="166"/>
                  </a:cubicBezTo>
                  <a:cubicBezTo>
                    <a:pt x="996" y="239"/>
                    <a:pt x="1055" y="370"/>
                    <a:pt x="1069" y="444"/>
                  </a:cubicBezTo>
                  <a:cubicBezTo>
                    <a:pt x="1084" y="516"/>
                    <a:pt x="1084" y="575"/>
                    <a:pt x="1084" y="575"/>
                  </a:cubicBezTo>
                  <a:lnTo>
                    <a:pt x="1084" y="575"/>
                  </a:lnTo>
                  <a:cubicBezTo>
                    <a:pt x="1084" y="575"/>
                    <a:pt x="1084" y="516"/>
                    <a:pt x="1069" y="400"/>
                  </a:cubicBezTo>
                  <a:cubicBezTo>
                    <a:pt x="1069" y="327"/>
                    <a:pt x="1011" y="209"/>
                    <a:pt x="879" y="107"/>
                  </a:cubicBezTo>
                  <a:cubicBezTo>
                    <a:pt x="809" y="47"/>
                    <a:pt x="691" y="1"/>
                    <a:pt x="5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536" name="Google Shape;536;p31"/>
            <p:cNvSpPr/>
            <p:nvPr/>
          </p:nvSpPr>
          <p:spPr>
            <a:xfrm>
              <a:off x="767651" y="2537745"/>
              <a:ext cx="67042" cy="67475"/>
            </a:xfrm>
            <a:custGeom>
              <a:avLst/>
              <a:gdLst/>
              <a:ahLst/>
              <a:cxnLst/>
              <a:rect l="l" t="t" r="r" b="b"/>
              <a:pathLst>
                <a:path w="1085" h="1092" extrusionOk="0">
                  <a:moveTo>
                    <a:pt x="1072" y="480"/>
                  </a:moveTo>
                  <a:lnTo>
                    <a:pt x="1072" y="480"/>
                  </a:lnTo>
                  <a:cubicBezTo>
                    <a:pt x="1084" y="544"/>
                    <a:pt x="1084" y="561"/>
                    <a:pt x="1084" y="561"/>
                  </a:cubicBezTo>
                  <a:cubicBezTo>
                    <a:pt x="1084" y="561"/>
                    <a:pt x="1084" y="528"/>
                    <a:pt x="1072" y="480"/>
                  </a:cubicBezTo>
                  <a:close/>
                  <a:moveTo>
                    <a:pt x="555" y="0"/>
                  </a:moveTo>
                  <a:cubicBezTo>
                    <a:pt x="495" y="0"/>
                    <a:pt x="432" y="10"/>
                    <a:pt x="367" y="34"/>
                  </a:cubicBezTo>
                  <a:cubicBezTo>
                    <a:pt x="162" y="92"/>
                    <a:pt x="1" y="312"/>
                    <a:pt x="1" y="546"/>
                  </a:cubicBezTo>
                  <a:cubicBezTo>
                    <a:pt x="1" y="780"/>
                    <a:pt x="162" y="985"/>
                    <a:pt x="367" y="1058"/>
                  </a:cubicBezTo>
                  <a:cubicBezTo>
                    <a:pt x="432" y="1081"/>
                    <a:pt x="495" y="1091"/>
                    <a:pt x="555" y="1091"/>
                  </a:cubicBezTo>
                  <a:cubicBezTo>
                    <a:pt x="685" y="1091"/>
                    <a:pt x="799" y="1045"/>
                    <a:pt x="879" y="985"/>
                  </a:cubicBezTo>
                  <a:cubicBezTo>
                    <a:pt x="982" y="897"/>
                    <a:pt x="1040" y="765"/>
                    <a:pt x="1055" y="692"/>
                  </a:cubicBezTo>
                  <a:lnTo>
                    <a:pt x="1055" y="692"/>
                  </a:lnTo>
                  <a:cubicBezTo>
                    <a:pt x="1026" y="765"/>
                    <a:pt x="967" y="868"/>
                    <a:pt x="865" y="956"/>
                  </a:cubicBezTo>
                  <a:cubicBezTo>
                    <a:pt x="778" y="1023"/>
                    <a:pt x="665" y="1072"/>
                    <a:pt x="549" y="1072"/>
                  </a:cubicBezTo>
                  <a:cubicBezTo>
                    <a:pt x="488" y="1072"/>
                    <a:pt x="427" y="1059"/>
                    <a:pt x="367" y="1029"/>
                  </a:cubicBezTo>
                  <a:cubicBezTo>
                    <a:pt x="177" y="985"/>
                    <a:pt x="30" y="780"/>
                    <a:pt x="30" y="561"/>
                  </a:cubicBezTo>
                  <a:cubicBezTo>
                    <a:pt x="15" y="341"/>
                    <a:pt x="177" y="136"/>
                    <a:pt x="367" y="92"/>
                  </a:cubicBezTo>
                  <a:cubicBezTo>
                    <a:pt x="427" y="67"/>
                    <a:pt x="490" y="56"/>
                    <a:pt x="552" y="56"/>
                  </a:cubicBezTo>
                  <a:cubicBezTo>
                    <a:pt x="672" y="56"/>
                    <a:pt x="787" y="98"/>
                    <a:pt x="865" y="165"/>
                  </a:cubicBezTo>
                  <a:cubicBezTo>
                    <a:pt x="982" y="238"/>
                    <a:pt x="1040" y="356"/>
                    <a:pt x="1055" y="429"/>
                  </a:cubicBezTo>
                  <a:cubicBezTo>
                    <a:pt x="1062" y="447"/>
                    <a:pt x="1068" y="464"/>
                    <a:pt x="1072" y="480"/>
                  </a:cubicBezTo>
                  <a:lnTo>
                    <a:pt x="1072" y="480"/>
                  </a:lnTo>
                  <a:cubicBezTo>
                    <a:pt x="1068" y="459"/>
                    <a:pt x="1062" y="432"/>
                    <a:pt x="1055" y="399"/>
                  </a:cubicBezTo>
                  <a:cubicBezTo>
                    <a:pt x="1055" y="326"/>
                    <a:pt x="1011" y="195"/>
                    <a:pt x="879" y="107"/>
                  </a:cubicBezTo>
                  <a:cubicBezTo>
                    <a:pt x="799" y="47"/>
                    <a:pt x="685" y="0"/>
                    <a:pt x="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537" name="Google Shape;537;p31"/>
            <p:cNvSpPr/>
            <p:nvPr/>
          </p:nvSpPr>
          <p:spPr>
            <a:xfrm>
              <a:off x="736940" y="2573276"/>
              <a:ext cx="31698" cy="2781"/>
            </a:xfrm>
            <a:custGeom>
              <a:avLst/>
              <a:gdLst/>
              <a:ahLst/>
              <a:cxnLst/>
              <a:rect l="l" t="t" r="r" b="b"/>
              <a:pathLst>
                <a:path w="513" h="45" extrusionOk="0">
                  <a:moveTo>
                    <a:pt x="249" y="0"/>
                  </a:moveTo>
                  <a:cubicBezTo>
                    <a:pt x="103" y="0"/>
                    <a:pt x="0" y="0"/>
                    <a:pt x="0" y="29"/>
                  </a:cubicBezTo>
                  <a:cubicBezTo>
                    <a:pt x="0" y="44"/>
                    <a:pt x="117" y="44"/>
                    <a:pt x="249" y="44"/>
                  </a:cubicBezTo>
                  <a:cubicBezTo>
                    <a:pt x="410" y="44"/>
                    <a:pt x="512" y="44"/>
                    <a:pt x="512" y="29"/>
                  </a:cubicBezTo>
                  <a:cubicBezTo>
                    <a:pt x="512" y="0"/>
                    <a:pt x="381" y="0"/>
                    <a:pt x="2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538" name="Google Shape;538;p31"/>
            <p:cNvSpPr/>
            <p:nvPr/>
          </p:nvSpPr>
          <p:spPr>
            <a:xfrm>
              <a:off x="596671" y="2529836"/>
              <a:ext cx="76990" cy="31698"/>
            </a:xfrm>
            <a:custGeom>
              <a:avLst/>
              <a:gdLst/>
              <a:ahLst/>
              <a:cxnLst/>
              <a:rect l="l" t="t" r="r" b="b"/>
              <a:pathLst>
                <a:path w="1246" h="513" extrusionOk="0">
                  <a:moveTo>
                    <a:pt x="1" y="0"/>
                  </a:moveTo>
                  <a:cubicBezTo>
                    <a:pt x="1" y="15"/>
                    <a:pt x="74" y="30"/>
                    <a:pt x="177" y="88"/>
                  </a:cubicBezTo>
                  <a:cubicBezTo>
                    <a:pt x="294" y="147"/>
                    <a:pt x="455" y="191"/>
                    <a:pt x="616" y="264"/>
                  </a:cubicBezTo>
                  <a:cubicBezTo>
                    <a:pt x="792" y="337"/>
                    <a:pt x="953" y="410"/>
                    <a:pt x="1055" y="454"/>
                  </a:cubicBezTo>
                  <a:cubicBezTo>
                    <a:pt x="1172" y="484"/>
                    <a:pt x="1245" y="513"/>
                    <a:pt x="1245" y="513"/>
                  </a:cubicBezTo>
                  <a:cubicBezTo>
                    <a:pt x="1245" y="513"/>
                    <a:pt x="1187" y="469"/>
                    <a:pt x="1055" y="410"/>
                  </a:cubicBezTo>
                  <a:cubicBezTo>
                    <a:pt x="953" y="366"/>
                    <a:pt x="792" y="308"/>
                    <a:pt x="616" y="235"/>
                  </a:cubicBezTo>
                  <a:cubicBezTo>
                    <a:pt x="455" y="162"/>
                    <a:pt x="294" y="88"/>
                    <a:pt x="177" y="44"/>
                  </a:cubicBezTo>
                  <a:cubicBezTo>
                    <a:pt x="74" y="15"/>
                    <a:pt x="1"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539" name="Google Shape;539;p31"/>
            <p:cNvSpPr/>
            <p:nvPr/>
          </p:nvSpPr>
          <p:spPr>
            <a:xfrm>
              <a:off x="663654" y="3056305"/>
              <a:ext cx="36209" cy="227140"/>
            </a:xfrm>
            <a:custGeom>
              <a:avLst/>
              <a:gdLst/>
              <a:ahLst/>
              <a:cxnLst/>
              <a:rect l="l" t="t" r="r" b="b"/>
              <a:pathLst>
                <a:path w="586" h="3676" extrusionOk="0">
                  <a:moveTo>
                    <a:pt x="15" y="1"/>
                  </a:moveTo>
                  <a:cubicBezTo>
                    <a:pt x="0" y="1"/>
                    <a:pt x="88" y="850"/>
                    <a:pt x="235" y="1845"/>
                  </a:cubicBezTo>
                  <a:cubicBezTo>
                    <a:pt x="381" y="2855"/>
                    <a:pt x="527" y="3675"/>
                    <a:pt x="542" y="3675"/>
                  </a:cubicBezTo>
                  <a:cubicBezTo>
                    <a:pt x="586" y="3675"/>
                    <a:pt x="469" y="2855"/>
                    <a:pt x="322" y="1831"/>
                  </a:cubicBezTo>
                  <a:cubicBezTo>
                    <a:pt x="176" y="820"/>
                    <a:pt x="30" y="1"/>
                    <a:pt x="15" y="1"/>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540" name="Google Shape;540;p31"/>
            <p:cNvSpPr/>
            <p:nvPr/>
          </p:nvSpPr>
          <p:spPr>
            <a:xfrm>
              <a:off x="697084" y="3128664"/>
              <a:ext cx="31760" cy="31513"/>
            </a:xfrm>
            <a:custGeom>
              <a:avLst/>
              <a:gdLst/>
              <a:ahLst/>
              <a:cxnLst/>
              <a:rect l="l" t="t" r="r" b="b"/>
              <a:pathLst>
                <a:path w="514" h="510" extrusionOk="0">
                  <a:moveTo>
                    <a:pt x="202" y="82"/>
                  </a:moveTo>
                  <a:cubicBezTo>
                    <a:pt x="221" y="82"/>
                    <a:pt x="242" y="84"/>
                    <a:pt x="264" y="89"/>
                  </a:cubicBezTo>
                  <a:cubicBezTo>
                    <a:pt x="308" y="118"/>
                    <a:pt x="396" y="133"/>
                    <a:pt x="411" y="206"/>
                  </a:cubicBezTo>
                  <a:cubicBezTo>
                    <a:pt x="440" y="264"/>
                    <a:pt x="426" y="352"/>
                    <a:pt x="367" y="411"/>
                  </a:cubicBezTo>
                  <a:cubicBezTo>
                    <a:pt x="338" y="425"/>
                    <a:pt x="301" y="433"/>
                    <a:pt x="264" y="433"/>
                  </a:cubicBezTo>
                  <a:cubicBezTo>
                    <a:pt x="228" y="433"/>
                    <a:pt x="191" y="425"/>
                    <a:pt x="162" y="411"/>
                  </a:cubicBezTo>
                  <a:cubicBezTo>
                    <a:pt x="89" y="367"/>
                    <a:pt x="74" y="294"/>
                    <a:pt x="89" y="235"/>
                  </a:cubicBezTo>
                  <a:cubicBezTo>
                    <a:pt x="126" y="125"/>
                    <a:pt x="183" y="96"/>
                    <a:pt x="201" y="82"/>
                  </a:cubicBezTo>
                  <a:lnTo>
                    <a:pt x="201" y="82"/>
                  </a:lnTo>
                  <a:cubicBezTo>
                    <a:pt x="201" y="82"/>
                    <a:pt x="201" y="82"/>
                    <a:pt x="202" y="82"/>
                  </a:cubicBezTo>
                  <a:close/>
                  <a:moveTo>
                    <a:pt x="264" y="1"/>
                  </a:moveTo>
                  <a:cubicBezTo>
                    <a:pt x="103" y="1"/>
                    <a:pt x="45" y="103"/>
                    <a:pt x="60" y="103"/>
                  </a:cubicBezTo>
                  <a:cubicBezTo>
                    <a:pt x="60" y="108"/>
                    <a:pt x="62" y="110"/>
                    <a:pt x="66" y="110"/>
                  </a:cubicBezTo>
                  <a:cubicBezTo>
                    <a:pt x="79" y="110"/>
                    <a:pt x="110" y="92"/>
                    <a:pt x="159" y="85"/>
                  </a:cubicBezTo>
                  <a:lnTo>
                    <a:pt x="159" y="85"/>
                  </a:lnTo>
                  <a:cubicBezTo>
                    <a:pt x="155" y="86"/>
                    <a:pt x="151" y="87"/>
                    <a:pt x="147" y="89"/>
                  </a:cubicBezTo>
                  <a:cubicBezTo>
                    <a:pt x="118" y="103"/>
                    <a:pt x="60" y="147"/>
                    <a:pt x="45" y="220"/>
                  </a:cubicBezTo>
                  <a:cubicBezTo>
                    <a:pt x="1" y="279"/>
                    <a:pt x="30" y="396"/>
                    <a:pt x="118" y="455"/>
                  </a:cubicBezTo>
                  <a:cubicBezTo>
                    <a:pt x="155" y="491"/>
                    <a:pt x="206" y="510"/>
                    <a:pt x="261" y="510"/>
                  </a:cubicBezTo>
                  <a:cubicBezTo>
                    <a:pt x="316" y="510"/>
                    <a:pt x="374" y="491"/>
                    <a:pt x="426" y="455"/>
                  </a:cubicBezTo>
                  <a:cubicBezTo>
                    <a:pt x="513" y="367"/>
                    <a:pt x="513" y="235"/>
                    <a:pt x="484" y="147"/>
                  </a:cubicBezTo>
                  <a:cubicBezTo>
                    <a:pt x="440" y="30"/>
                    <a:pt x="338" y="1"/>
                    <a:pt x="264" y="1"/>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541" name="Google Shape;541;p31"/>
            <p:cNvSpPr/>
            <p:nvPr/>
          </p:nvSpPr>
          <p:spPr>
            <a:xfrm>
              <a:off x="819248" y="2982154"/>
              <a:ext cx="45292" cy="258777"/>
            </a:xfrm>
            <a:custGeom>
              <a:avLst/>
              <a:gdLst/>
              <a:ahLst/>
              <a:cxnLst/>
              <a:rect l="l" t="t" r="r" b="b"/>
              <a:pathLst>
                <a:path w="733" h="4188" extrusionOk="0">
                  <a:moveTo>
                    <a:pt x="44" y="0"/>
                  </a:moveTo>
                  <a:cubicBezTo>
                    <a:pt x="0" y="0"/>
                    <a:pt x="147" y="937"/>
                    <a:pt x="337" y="2094"/>
                  </a:cubicBezTo>
                  <a:cubicBezTo>
                    <a:pt x="513" y="3250"/>
                    <a:pt x="703" y="4187"/>
                    <a:pt x="718" y="4187"/>
                  </a:cubicBezTo>
                  <a:cubicBezTo>
                    <a:pt x="732" y="4187"/>
                    <a:pt x="615" y="3236"/>
                    <a:pt x="425" y="2079"/>
                  </a:cubicBezTo>
                  <a:cubicBezTo>
                    <a:pt x="249" y="923"/>
                    <a:pt x="59" y="0"/>
                    <a:pt x="44" y="0"/>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542" name="Google Shape;542;p31"/>
            <p:cNvSpPr/>
            <p:nvPr/>
          </p:nvSpPr>
          <p:spPr>
            <a:xfrm>
              <a:off x="273756" y="3427182"/>
              <a:ext cx="1159675" cy="1054817"/>
            </a:xfrm>
            <a:custGeom>
              <a:avLst/>
              <a:gdLst/>
              <a:ahLst/>
              <a:cxnLst/>
              <a:rect l="l" t="t" r="r" b="b"/>
              <a:pathLst>
                <a:path w="18768" h="17071" extrusionOk="0">
                  <a:moveTo>
                    <a:pt x="16009" y="1"/>
                  </a:moveTo>
                  <a:cubicBezTo>
                    <a:pt x="16006" y="1"/>
                    <a:pt x="16004" y="1"/>
                    <a:pt x="16002" y="1"/>
                  </a:cubicBezTo>
                  <a:cubicBezTo>
                    <a:pt x="13850" y="59"/>
                    <a:pt x="967" y="777"/>
                    <a:pt x="967" y="777"/>
                  </a:cubicBezTo>
                  <a:cubicBezTo>
                    <a:pt x="967" y="777"/>
                    <a:pt x="1" y="4642"/>
                    <a:pt x="3778" y="5403"/>
                  </a:cubicBezTo>
                  <a:cubicBezTo>
                    <a:pt x="4527" y="5553"/>
                    <a:pt x="5362" y="5609"/>
                    <a:pt x="6219" y="5609"/>
                  </a:cubicBezTo>
                  <a:cubicBezTo>
                    <a:pt x="8723" y="5609"/>
                    <a:pt x="11417" y="5130"/>
                    <a:pt x="12740" y="5130"/>
                  </a:cubicBezTo>
                  <a:cubicBezTo>
                    <a:pt x="13254" y="5130"/>
                    <a:pt x="13562" y="5203"/>
                    <a:pt x="13571" y="5403"/>
                  </a:cubicBezTo>
                  <a:cubicBezTo>
                    <a:pt x="13615" y="6296"/>
                    <a:pt x="13850" y="17071"/>
                    <a:pt x="13850" y="17071"/>
                  </a:cubicBezTo>
                  <a:lnTo>
                    <a:pt x="18256" y="17071"/>
                  </a:lnTo>
                  <a:cubicBezTo>
                    <a:pt x="18256" y="17071"/>
                    <a:pt x="18768" y="1"/>
                    <a:pt x="16009" y="1"/>
                  </a:cubicBezTo>
                  <a:close/>
                </a:path>
              </a:pathLst>
            </a:custGeom>
            <a:solidFill>
              <a:srgbClr val="FFFFFF">
                <a:alpha val="5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543" name="Google Shape;543;p31"/>
            <p:cNvSpPr/>
            <p:nvPr/>
          </p:nvSpPr>
          <p:spPr>
            <a:xfrm>
              <a:off x="356978" y="3476059"/>
              <a:ext cx="810561" cy="1000504"/>
            </a:xfrm>
            <a:custGeom>
              <a:avLst/>
              <a:gdLst/>
              <a:ahLst/>
              <a:cxnLst/>
              <a:rect l="l" t="t" r="r" b="b"/>
              <a:pathLst>
                <a:path w="13118" h="16192" extrusionOk="0">
                  <a:moveTo>
                    <a:pt x="132" y="0"/>
                  </a:moveTo>
                  <a:lnTo>
                    <a:pt x="132" y="0"/>
                  </a:lnTo>
                  <a:cubicBezTo>
                    <a:pt x="132" y="0"/>
                    <a:pt x="88" y="74"/>
                    <a:pt x="59" y="249"/>
                  </a:cubicBezTo>
                  <a:cubicBezTo>
                    <a:pt x="15" y="440"/>
                    <a:pt x="1" y="703"/>
                    <a:pt x="74" y="1040"/>
                  </a:cubicBezTo>
                  <a:cubicBezTo>
                    <a:pt x="147" y="1391"/>
                    <a:pt x="308" y="1772"/>
                    <a:pt x="630" y="2152"/>
                  </a:cubicBezTo>
                  <a:cubicBezTo>
                    <a:pt x="791" y="2357"/>
                    <a:pt x="967" y="2533"/>
                    <a:pt x="1186" y="2709"/>
                  </a:cubicBezTo>
                  <a:cubicBezTo>
                    <a:pt x="1435" y="2870"/>
                    <a:pt x="1684" y="3002"/>
                    <a:pt x="1962" y="3119"/>
                  </a:cubicBezTo>
                  <a:cubicBezTo>
                    <a:pt x="2533" y="3367"/>
                    <a:pt x="3192" y="3514"/>
                    <a:pt x="3895" y="3587"/>
                  </a:cubicBezTo>
                  <a:cubicBezTo>
                    <a:pt x="4612" y="3660"/>
                    <a:pt x="5388" y="3719"/>
                    <a:pt x="6193" y="3748"/>
                  </a:cubicBezTo>
                  <a:cubicBezTo>
                    <a:pt x="6823" y="3777"/>
                    <a:pt x="7480" y="3792"/>
                    <a:pt x="8156" y="3792"/>
                  </a:cubicBezTo>
                  <a:cubicBezTo>
                    <a:pt x="9210" y="3792"/>
                    <a:pt x="10311" y="3755"/>
                    <a:pt x="11434" y="3675"/>
                  </a:cubicBezTo>
                  <a:cubicBezTo>
                    <a:pt x="11493" y="3671"/>
                    <a:pt x="11550" y="3670"/>
                    <a:pt x="11606" y="3670"/>
                  </a:cubicBezTo>
                  <a:cubicBezTo>
                    <a:pt x="11786" y="3670"/>
                    <a:pt x="11954" y="3689"/>
                    <a:pt x="12122" y="3733"/>
                  </a:cubicBezTo>
                  <a:cubicBezTo>
                    <a:pt x="12312" y="3807"/>
                    <a:pt x="12503" y="3938"/>
                    <a:pt x="12590" y="4129"/>
                  </a:cubicBezTo>
                  <a:cubicBezTo>
                    <a:pt x="12678" y="4334"/>
                    <a:pt x="12708" y="4553"/>
                    <a:pt x="12722" y="4773"/>
                  </a:cubicBezTo>
                  <a:cubicBezTo>
                    <a:pt x="12722" y="4992"/>
                    <a:pt x="12737" y="5212"/>
                    <a:pt x="12737" y="5432"/>
                  </a:cubicBezTo>
                  <a:cubicBezTo>
                    <a:pt x="12752" y="6310"/>
                    <a:pt x="12795" y="7144"/>
                    <a:pt x="12810" y="7964"/>
                  </a:cubicBezTo>
                  <a:cubicBezTo>
                    <a:pt x="12869" y="9575"/>
                    <a:pt x="12927" y="11009"/>
                    <a:pt x="12956" y="12239"/>
                  </a:cubicBezTo>
                  <a:cubicBezTo>
                    <a:pt x="13015" y="13469"/>
                    <a:pt x="13044" y="14435"/>
                    <a:pt x="13074" y="15138"/>
                  </a:cubicBezTo>
                  <a:cubicBezTo>
                    <a:pt x="13044" y="14435"/>
                    <a:pt x="13030" y="13454"/>
                    <a:pt x="13000" y="12239"/>
                  </a:cubicBezTo>
                  <a:cubicBezTo>
                    <a:pt x="12956" y="11009"/>
                    <a:pt x="12927" y="9575"/>
                    <a:pt x="12869" y="7964"/>
                  </a:cubicBezTo>
                  <a:cubicBezTo>
                    <a:pt x="12854" y="7144"/>
                    <a:pt x="12810" y="6310"/>
                    <a:pt x="12795" y="5432"/>
                  </a:cubicBezTo>
                  <a:cubicBezTo>
                    <a:pt x="12795" y="5212"/>
                    <a:pt x="12781" y="4992"/>
                    <a:pt x="12781" y="4773"/>
                  </a:cubicBezTo>
                  <a:cubicBezTo>
                    <a:pt x="12781" y="4553"/>
                    <a:pt x="12752" y="4319"/>
                    <a:pt x="12649" y="4099"/>
                  </a:cubicBezTo>
                  <a:cubicBezTo>
                    <a:pt x="12561" y="3880"/>
                    <a:pt x="12356" y="3733"/>
                    <a:pt x="12122" y="3660"/>
                  </a:cubicBezTo>
                  <a:cubicBezTo>
                    <a:pt x="11954" y="3616"/>
                    <a:pt x="11769" y="3596"/>
                    <a:pt x="11587" y="3596"/>
                  </a:cubicBezTo>
                  <a:cubicBezTo>
                    <a:pt x="11531" y="3596"/>
                    <a:pt x="11475" y="3598"/>
                    <a:pt x="11419" y="3602"/>
                  </a:cubicBezTo>
                  <a:cubicBezTo>
                    <a:pt x="10296" y="3682"/>
                    <a:pt x="9200" y="3719"/>
                    <a:pt x="8151" y="3719"/>
                  </a:cubicBezTo>
                  <a:cubicBezTo>
                    <a:pt x="7477" y="3719"/>
                    <a:pt x="6823" y="3704"/>
                    <a:pt x="6193" y="3675"/>
                  </a:cubicBezTo>
                  <a:cubicBezTo>
                    <a:pt x="5388" y="3631"/>
                    <a:pt x="4612" y="3587"/>
                    <a:pt x="3895" y="3514"/>
                  </a:cubicBezTo>
                  <a:cubicBezTo>
                    <a:pt x="3192" y="3441"/>
                    <a:pt x="2548" y="3309"/>
                    <a:pt x="1977" y="3075"/>
                  </a:cubicBezTo>
                  <a:cubicBezTo>
                    <a:pt x="1699" y="2943"/>
                    <a:pt x="1450" y="2811"/>
                    <a:pt x="1230" y="2650"/>
                  </a:cubicBezTo>
                  <a:cubicBezTo>
                    <a:pt x="1011" y="2489"/>
                    <a:pt x="820" y="2299"/>
                    <a:pt x="674" y="2123"/>
                  </a:cubicBezTo>
                  <a:cubicBezTo>
                    <a:pt x="367" y="1757"/>
                    <a:pt x="191" y="1362"/>
                    <a:pt x="118" y="1040"/>
                  </a:cubicBezTo>
                  <a:cubicBezTo>
                    <a:pt x="44" y="703"/>
                    <a:pt x="44" y="454"/>
                    <a:pt x="74" y="264"/>
                  </a:cubicBezTo>
                  <a:lnTo>
                    <a:pt x="132" y="0"/>
                  </a:lnTo>
                  <a:close/>
                  <a:moveTo>
                    <a:pt x="13074" y="15138"/>
                  </a:moveTo>
                  <a:cubicBezTo>
                    <a:pt x="13074" y="15460"/>
                    <a:pt x="13088" y="15738"/>
                    <a:pt x="13088" y="15914"/>
                  </a:cubicBezTo>
                  <a:lnTo>
                    <a:pt x="13088" y="16119"/>
                  </a:lnTo>
                  <a:cubicBezTo>
                    <a:pt x="13117" y="16177"/>
                    <a:pt x="13117" y="16192"/>
                    <a:pt x="13117" y="16192"/>
                  </a:cubicBezTo>
                  <a:lnTo>
                    <a:pt x="13117" y="16119"/>
                  </a:lnTo>
                  <a:cubicBezTo>
                    <a:pt x="13117" y="16060"/>
                    <a:pt x="13117" y="16016"/>
                    <a:pt x="13103" y="15914"/>
                  </a:cubicBezTo>
                  <a:cubicBezTo>
                    <a:pt x="13103" y="15738"/>
                    <a:pt x="13088" y="15474"/>
                    <a:pt x="13074" y="15138"/>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544" name="Google Shape;544;p31"/>
            <p:cNvSpPr/>
            <p:nvPr/>
          </p:nvSpPr>
          <p:spPr>
            <a:xfrm>
              <a:off x="293641" y="2933277"/>
              <a:ext cx="655901" cy="594791"/>
            </a:xfrm>
            <a:custGeom>
              <a:avLst/>
              <a:gdLst/>
              <a:ahLst/>
              <a:cxnLst/>
              <a:rect l="l" t="t" r="r" b="b"/>
              <a:pathLst>
                <a:path w="10615" h="9626" extrusionOk="0">
                  <a:moveTo>
                    <a:pt x="3456" y="1"/>
                  </a:moveTo>
                  <a:lnTo>
                    <a:pt x="352" y="147"/>
                  </a:lnTo>
                  <a:cubicBezTo>
                    <a:pt x="352" y="147"/>
                    <a:pt x="1" y="2782"/>
                    <a:pt x="747" y="6735"/>
                  </a:cubicBezTo>
                  <a:cubicBezTo>
                    <a:pt x="1196" y="9067"/>
                    <a:pt x="2614" y="9626"/>
                    <a:pt x="3893" y="9626"/>
                  </a:cubicBezTo>
                  <a:cubicBezTo>
                    <a:pt x="4782" y="9626"/>
                    <a:pt x="5604" y="9356"/>
                    <a:pt x="5988" y="9224"/>
                  </a:cubicBezTo>
                  <a:cubicBezTo>
                    <a:pt x="6925" y="8916"/>
                    <a:pt x="10614" y="7555"/>
                    <a:pt x="10614" y="7555"/>
                  </a:cubicBezTo>
                  <a:lnTo>
                    <a:pt x="9502" y="5007"/>
                  </a:lnTo>
                  <a:cubicBezTo>
                    <a:pt x="9502" y="5007"/>
                    <a:pt x="7233" y="5813"/>
                    <a:pt x="4671" y="6369"/>
                  </a:cubicBezTo>
                  <a:cubicBezTo>
                    <a:pt x="4649" y="6373"/>
                    <a:pt x="4628" y="6376"/>
                    <a:pt x="4607" y="6376"/>
                  </a:cubicBezTo>
                  <a:cubicBezTo>
                    <a:pt x="3498" y="6376"/>
                    <a:pt x="3456" y="1"/>
                    <a:pt x="3456" y="1"/>
                  </a:cubicBezTo>
                  <a:close/>
                </a:path>
              </a:pathLst>
            </a:custGeom>
            <a:solidFill>
              <a:srgbClr val="151F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545" name="Google Shape;545;p31"/>
            <p:cNvSpPr/>
            <p:nvPr/>
          </p:nvSpPr>
          <p:spPr>
            <a:xfrm>
              <a:off x="351541" y="2832308"/>
              <a:ext cx="517491" cy="482765"/>
            </a:xfrm>
            <a:custGeom>
              <a:avLst/>
              <a:gdLst/>
              <a:ahLst/>
              <a:cxnLst/>
              <a:rect l="l" t="t" r="r" b="b"/>
              <a:pathLst>
                <a:path w="8375" h="7813" extrusionOk="0">
                  <a:moveTo>
                    <a:pt x="772" y="0"/>
                  </a:moveTo>
                  <a:cubicBezTo>
                    <a:pt x="647" y="0"/>
                    <a:pt x="532" y="23"/>
                    <a:pt x="440" y="54"/>
                  </a:cubicBezTo>
                  <a:cubicBezTo>
                    <a:pt x="250" y="112"/>
                    <a:pt x="132" y="229"/>
                    <a:pt x="74" y="303"/>
                  </a:cubicBezTo>
                  <a:cubicBezTo>
                    <a:pt x="15" y="361"/>
                    <a:pt x="1" y="420"/>
                    <a:pt x="1" y="420"/>
                  </a:cubicBezTo>
                  <a:cubicBezTo>
                    <a:pt x="1" y="422"/>
                    <a:pt x="1" y="422"/>
                    <a:pt x="2" y="422"/>
                  </a:cubicBezTo>
                  <a:cubicBezTo>
                    <a:pt x="5" y="422"/>
                    <a:pt x="25" y="381"/>
                    <a:pt x="89" y="317"/>
                  </a:cubicBezTo>
                  <a:cubicBezTo>
                    <a:pt x="162" y="244"/>
                    <a:pt x="279" y="156"/>
                    <a:pt x="455" y="98"/>
                  </a:cubicBezTo>
                  <a:cubicBezTo>
                    <a:pt x="550" y="68"/>
                    <a:pt x="656" y="50"/>
                    <a:pt x="767" y="50"/>
                  </a:cubicBezTo>
                  <a:cubicBezTo>
                    <a:pt x="879" y="50"/>
                    <a:pt x="996" y="68"/>
                    <a:pt x="1113" y="112"/>
                  </a:cubicBezTo>
                  <a:cubicBezTo>
                    <a:pt x="1377" y="200"/>
                    <a:pt x="1596" y="420"/>
                    <a:pt x="1757" y="712"/>
                  </a:cubicBezTo>
                  <a:cubicBezTo>
                    <a:pt x="1918" y="1005"/>
                    <a:pt x="1992" y="1371"/>
                    <a:pt x="2006" y="1766"/>
                  </a:cubicBezTo>
                  <a:cubicBezTo>
                    <a:pt x="2036" y="2147"/>
                    <a:pt x="2006" y="2586"/>
                    <a:pt x="2036" y="3025"/>
                  </a:cubicBezTo>
                  <a:cubicBezTo>
                    <a:pt x="2065" y="3918"/>
                    <a:pt x="2153" y="4885"/>
                    <a:pt x="2343" y="5909"/>
                  </a:cubicBezTo>
                  <a:cubicBezTo>
                    <a:pt x="2372" y="6173"/>
                    <a:pt x="2431" y="6422"/>
                    <a:pt x="2489" y="6671"/>
                  </a:cubicBezTo>
                  <a:cubicBezTo>
                    <a:pt x="2563" y="6920"/>
                    <a:pt x="2592" y="7154"/>
                    <a:pt x="2694" y="7403"/>
                  </a:cubicBezTo>
                  <a:cubicBezTo>
                    <a:pt x="2724" y="7520"/>
                    <a:pt x="2797" y="7637"/>
                    <a:pt x="2914" y="7710"/>
                  </a:cubicBezTo>
                  <a:cubicBezTo>
                    <a:pt x="3016" y="7798"/>
                    <a:pt x="3148" y="7813"/>
                    <a:pt x="3280" y="7813"/>
                  </a:cubicBezTo>
                  <a:cubicBezTo>
                    <a:pt x="3397" y="7813"/>
                    <a:pt x="3514" y="7783"/>
                    <a:pt x="3617" y="7769"/>
                  </a:cubicBezTo>
                  <a:cubicBezTo>
                    <a:pt x="3734" y="7739"/>
                    <a:pt x="3836" y="7710"/>
                    <a:pt x="3953" y="7681"/>
                  </a:cubicBezTo>
                  <a:cubicBezTo>
                    <a:pt x="4817" y="7476"/>
                    <a:pt x="5593" y="7286"/>
                    <a:pt x="6252" y="7125"/>
                  </a:cubicBezTo>
                  <a:cubicBezTo>
                    <a:pt x="6911" y="6949"/>
                    <a:pt x="7423" y="6832"/>
                    <a:pt x="7818" y="6744"/>
                  </a:cubicBezTo>
                  <a:cubicBezTo>
                    <a:pt x="7994" y="6700"/>
                    <a:pt x="8126" y="6671"/>
                    <a:pt x="8228" y="6627"/>
                  </a:cubicBezTo>
                  <a:cubicBezTo>
                    <a:pt x="8331" y="6612"/>
                    <a:pt x="8374" y="6597"/>
                    <a:pt x="8374" y="6597"/>
                  </a:cubicBezTo>
                  <a:cubicBezTo>
                    <a:pt x="8374" y="6589"/>
                    <a:pt x="8371" y="6585"/>
                    <a:pt x="8362" y="6585"/>
                  </a:cubicBezTo>
                  <a:cubicBezTo>
                    <a:pt x="8342" y="6585"/>
                    <a:pt x="8296" y="6606"/>
                    <a:pt x="8213" y="6627"/>
                  </a:cubicBezTo>
                  <a:cubicBezTo>
                    <a:pt x="8111" y="6641"/>
                    <a:pt x="7979" y="6685"/>
                    <a:pt x="7789" y="6715"/>
                  </a:cubicBezTo>
                  <a:cubicBezTo>
                    <a:pt x="7423" y="6817"/>
                    <a:pt x="6896" y="6934"/>
                    <a:pt x="6237" y="7081"/>
                  </a:cubicBezTo>
                  <a:cubicBezTo>
                    <a:pt x="5578" y="7256"/>
                    <a:pt x="4788" y="7432"/>
                    <a:pt x="3939" y="7637"/>
                  </a:cubicBezTo>
                  <a:cubicBezTo>
                    <a:pt x="3822" y="7652"/>
                    <a:pt x="3719" y="7695"/>
                    <a:pt x="3602" y="7710"/>
                  </a:cubicBezTo>
                  <a:cubicBezTo>
                    <a:pt x="3500" y="7725"/>
                    <a:pt x="3382" y="7769"/>
                    <a:pt x="3280" y="7769"/>
                  </a:cubicBezTo>
                  <a:cubicBezTo>
                    <a:pt x="3163" y="7769"/>
                    <a:pt x="3060" y="7739"/>
                    <a:pt x="2958" y="7666"/>
                  </a:cubicBezTo>
                  <a:cubicBezTo>
                    <a:pt x="2870" y="7593"/>
                    <a:pt x="2797" y="7505"/>
                    <a:pt x="2768" y="7403"/>
                  </a:cubicBezTo>
                  <a:cubicBezTo>
                    <a:pt x="2665" y="7183"/>
                    <a:pt x="2636" y="6920"/>
                    <a:pt x="2577" y="6685"/>
                  </a:cubicBezTo>
                  <a:cubicBezTo>
                    <a:pt x="2519" y="6422"/>
                    <a:pt x="2489" y="6188"/>
                    <a:pt x="2431" y="5939"/>
                  </a:cubicBezTo>
                  <a:cubicBezTo>
                    <a:pt x="2255" y="4899"/>
                    <a:pt x="2153" y="3933"/>
                    <a:pt x="2123" y="3040"/>
                  </a:cubicBezTo>
                  <a:cubicBezTo>
                    <a:pt x="2109" y="2601"/>
                    <a:pt x="2109" y="2176"/>
                    <a:pt x="2079" y="1781"/>
                  </a:cubicBezTo>
                  <a:cubicBezTo>
                    <a:pt x="2065" y="1371"/>
                    <a:pt x="1977" y="991"/>
                    <a:pt x="1816" y="698"/>
                  </a:cubicBezTo>
                  <a:cubicBezTo>
                    <a:pt x="1640" y="405"/>
                    <a:pt x="1391" y="171"/>
                    <a:pt x="1128" y="68"/>
                  </a:cubicBezTo>
                  <a:cubicBezTo>
                    <a:pt x="1009" y="19"/>
                    <a:pt x="887" y="0"/>
                    <a:pt x="772" y="0"/>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546" name="Google Shape;546;p31"/>
            <p:cNvSpPr/>
            <p:nvPr/>
          </p:nvSpPr>
          <p:spPr>
            <a:xfrm>
              <a:off x="518009" y="3314040"/>
              <a:ext cx="28980" cy="48999"/>
            </a:xfrm>
            <a:custGeom>
              <a:avLst/>
              <a:gdLst/>
              <a:ahLst/>
              <a:cxnLst/>
              <a:rect l="l" t="t" r="r" b="b"/>
              <a:pathLst>
                <a:path w="469" h="793" extrusionOk="0">
                  <a:moveTo>
                    <a:pt x="451" y="1"/>
                  </a:moveTo>
                  <a:cubicBezTo>
                    <a:pt x="426" y="1"/>
                    <a:pt x="287" y="144"/>
                    <a:pt x="161" y="353"/>
                  </a:cubicBezTo>
                  <a:cubicBezTo>
                    <a:pt x="30" y="573"/>
                    <a:pt x="0" y="792"/>
                    <a:pt x="15" y="792"/>
                  </a:cubicBezTo>
                  <a:cubicBezTo>
                    <a:pt x="44" y="792"/>
                    <a:pt x="117" y="602"/>
                    <a:pt x="235" y="412"/>
                  </a:cubicBezTo>
                  <a:cubicBezTo>
                    <a:pt x="366" y="192"/>
                    <a:pt x="469" y="17"/>
                    <a:pt x="454" y="2"/>
                  </a:cubicBezTo>
                  <a:cubicBezTo>
                    <a:pt x="453" y="1"/>
                    <a:pt x="453" y="1"/>
                    <a:pt x="451" y="1"/>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547" name="Google Shape;547;p31"/>
            <p:cNvSpPr/>
            <p:nvPr/>
          </p:nvSpPr>
          <p:spPr>
            <a:xfrm>
              <a:off x="537907" y="3321208"/>
              <a:ext cx="20885" cy="57218"/>
            </a:xfrm>
            <a:custGeom>
              <a:avLst/>
              <a:gdLst/>
              <a:ahLst/>
              <a:cxnLst/>
              <a:rect l="l" t="t" r="r" b="b"/>
              <a:pathLst>
                <a:path w="338" h="926" extrusionOk="0">
                  <a:moveTo>
                    <a:pt x="303" y="0"/>
                  </a:moveTo>
                  <a:cubicBezTo>
                    <a:pt x="274" y="0"/>
                    <a:pt x="142" y="183"/>
                    <a:pt x="74" y="442"/>
                  </a:cubicBezTo>
                  <a:cubicBezTo>
                    <a:pt x="0" y="706"/>
                    <a:pt x="59" y="925"/>
                    <a:pt x="74" y="925"/>
                  </a:cubicBezTo>
                  <a:cubicBezTo>
                    <a:pt x="118" y="925"/>
                    <a:pt x="118" y="706"/>
                    <a:pt x="161" y="457"/>
                  </a:cubicBezTo>
                  <a:cubicBezTo>
                    <a:pt x="220" y="193"/>
                    <a:pt x="337" y="18"/>
                    <a:pt x="308" y="3"/>
                  </a:cubicBezTo>
                  <a:cubicBezTo>
                    <a:pt x="307" y="1"/>
                    <a:pt x="305" y="0"/>
                    <a:pt x="303" y="0"/>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548" name="Google Shape;548;p31"/>
            <p:cNvSpPr/>
            <p:nvPr/>
          </p:nvSpPr>
          <p:spPr>
            <a:xfrm>
              <a:off x="798424" y="3258057"/>
              <a:ext cx="86012" cy="163805"/>
            </a:xfrm>
            <a:custGeom>
              <a:avLst/>
              <a:gdLst/>
              <a:ahLst/>
              <a:cxnLst/>
              <a:rect l="l" t="t" r="r" b="b"/>
              <a:pathLst>
                <a:path w="1392" h="2651" extrusionOk="0">
                  <a:moveTo>
                    <a:pt x="1" y="0"/>
                  </a:moveTo>
                  <a:cubicBezTo>
                    <a:pt x="1" y="0"/>
                    <a:pt x="45" y="147"/>
                    <a:pt x="162" y="396"/>
                  </a:cubicBezTo>
                  <a:cubicBezTo>
                    <a:pt x="264" y="630"/>
                    <a:pt x="440" y="981"/>
                    <a:pt x="615" y="1347"/>
                  </a:cubicBezTo>
                  <a:cubicBezTo>
                    <a:pt x="820" y="1713"/>
                    <a:pt x="981" y="2050"/>
                    <a:pt x="1128" y="2284"/>
                  </a:cubicBezTo>
                  <a:cubicBezTo>
                    <a:pt x="1260" y="2518"/>
                    <a:pt x="1347" y="2650"/>
                    <a:pt x="1362" y="2650"/>
                  </a:cubicBezTo>
                  <a:cubicBezTo>
                    <a:pt x="1391" y="2635"/>
                    <a:pt x="1318" y="2489"/>
                    <a:pt x="1157" y="2240"/>
                  </a:cubicBezTo>
                  <a:cubicBezTo>
                    <a:pt x="1040" y="1977"/>
                    <a:pt x="879" y="1655"/>
                    <a:pt x="689" y="1318"/>
                  </a:cubicBezTo>
                  <a:cubicBezTo>
                    <a:pt x="513" y="966"/>
                    <a:pt x="367" y="659"/>
                    <a:pt x="220" y="381"/>
                  </a:cubicBezTo>
                  <a:cubicBezTo>
                    <a:pt x="88" y="147"/>
                    <a:pt x="15" y="0"/>
                    <a:pt x="1" y="0"/>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549" name="Google Shape;549;p31"/>
            <p:cNvSpPr/>
            <p:nvPr/>
          </p:nvSpPr>
          <p:spPr>
            <a:xfrm>
              <a:off x="839145" y="3263680"/>
              <a:ext cx="25396" cy="25210"/>
            </a:xfrm>
            <a:custGeom>
              <a:avLst/>
              <a:gdLst/>
              <a:ahLst/>
              <a:cxnLst/>
              <a:rect l="l" t="t" r="r" b="b"/>
              <a:pathLst>
                <a:path w="411" h="408" extrusionOk="0">
                  <a:moveTo>
                    <a:pt x="210" y="0"/>
                  </a:moveTo>
                  <a:cubicBezTo>
                    <a:pt x="166" y="0"/>
                    <a:pt x="147" y="26"/>
                    <a:pt x="147" y="26"/>
                  </a:cubicBezTo>
                  <a:cubicBezTo>
                    <a:pt x="147" y="56"/>
                    <a:pt x="191" y="26"/>
                    <a:pt x="249" y="70"/>
                  </a:cubicBezTo>
                  <a:cubicBezTo>
                    <a:pt x="264" y="100"/>
                    <a:pt x="308" y="144"/>
                    <a:pt x="308" y="173"/>
                  </a:cubicBezTo>
                  <a:cubicBezTo>
                    <a:pt x="308" y="217"/>
                    <a:pt x="293" y="275"/>
                    <a:pt x="235" y="290"/>
                  </a:cubicBezTo>
                  <a:cubicBezTo>
                    <a:pt x="210" y="302"/>
                    <a:pt x="185" y="307"/>
                    <a:pt x="164" y="307"/>
                  </a:cubicBezTo>
                  <a:cubicBezTo>
                    <a:pt x="134" y="307"/>
                    <a:pt x="111" y="298"/>
                    <a:pt x="103" y="290"/>
                  </a:cubicBezTo>
                  <a:cubicBezTo>
                    <a:pt x="74" y="246"/>
                    <a:pt x="74" y="217"/>
                    <a:pt x="74" y="173"/>
                  </a:cubicBezTo>
                  <a:cubicBezTo>
                    <a:pt x="74" y="100"/>
                    <a:pt x="117" y="85"/>
                    <a:pt x="117" y="70"/>
                  </a:cubicBezTo>
                  <a:cubicBezTo>
                    <a:pt x="117" y="70"/>
                    <a:pt x="117" y="64"/>
                    <a:pt x="109" y="64"/>
                  </a:cubicBezTo>
                  <a:cubicBezTo>
                    <a:pt x="104" y="64"/>
                    <a:pt x="98" y="65"/>
                    <a:pt x="88" y="70"/>
                  </a:cubicBezTo>
                  <a:cubicBezTo>
                    <a:pt x="74" y="85"/>
                    <a:pt x="30" y="100"/>
                    <a:pt x="15" y="158"/>
                  </a:cubicBezTo>
                  <a:cubicBezTo>
                    <a:pt x="0" y="217"/>
                    <a:pt x="0" y="290"/>
                    <a:pt x="44" y="348"/>
                  </a:cubicBezTo>
                  <a:cubicBezTo>
                    <a:pt x="77" y="390"/>
                    <a:pt x="129" y="408"/>
                    <a:pt x="181" y="408"/>
                  </a:cubicBezTo>
                  <a:cubicBezTo>
                    <a:pt x="221" y="408"/>
                    <a:pt x="261" y="397"/>
                    <a:pt x="293" y="378"/>
                  </a:cubicBezTo>
                  <a:cubicBezTo>
                    <a:pt x="352" y="348"/>
                    <a:pt x="410" y="246"/>
                    <a:pt x="396" y="173"/>
                  </a:cubicBezTo>
                  <a:cubicBezTo>
                    <a:pt x="381" y="100"/>
                    <a:pt x="322" y="56"/>
                    <a:pt x="293" y="26"/>
                  </a:cubicBezTo>
                  <a:cubicBezTo>
                    <a:pt x="259" y="7"/>
                    <a:pt x="231" y="0"/>
                    <a:pt x="210" y="0"/>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550" name="Google Shape;550;p31"/>
            <p:cNvSpPr/>
            <p:nvPr/>
          </p:nvSpPr>
          <p:spPr>
            <a:xfrm>
              <a:off x="329851" y="3292413"/>
              <a:ext cx="614254" cy="231156"/>
            </a:xfrm>
            <a:custGeom>
              <a:avLst/>
              <a:gdLst/>
              <a:ahLst/>
              <a:cxnLst/>
              <a:rect l="l" t="t" r="r" b="b"/>
              <a:pathLst>
                <a:path w="9941" h="3741" extrusionOk="0">
                  <a:moveTo>
                    <a:pt x="0" y="1"/>
                  </a:moveTo>
                  <a:cubicBezTo>
                    <a:pt x="0" y="1"/>
                    <a:pt x="0" y="59"/>
                    <a:pt x="15" y="132"/>
                  </a:cubicBezTo>
                  <a:cubicBezTo>
                    <a:pt x="44" y="220"/>
                    <a:pt x="74" y="337"/>
                    <a:pt x="117" y="484"/>
                  </a:cubicBezTo>
                  <a:cubicBezTo>
                    <a:pt x="205" y="776"/>
                    <a:pt x="308" y="1216"/>
                    <a:pt x="527" y="1728"/>
                  </a:cubicBezTo>
                  <a:cubicBezTo>
                    <a:pt x="747" y="2240"/>
                    <a:pt x="1113" y="2841"/>
                    <a:pt x="1728" y="3280"/>
                  </a:cubicBezTo>
                  <a:cubicBezTo>
                    <a:pt x="2035" y="3499"/>
                    <a:pt x="2401" y="3660"/>
                    <a:pt x="2796" y="3719"/>
                  </a:cubicBezTo>
                  <a:cubicBezTo>
                    <a:pt x="2899" y="3734"/>
                    <a:pt x="3002" y="3740"/>
                    <a:pt x="3106" y="3740"/>
                  </a:cubicBezTo>
                  <a:cubicBezTo>
                    <a:pt x="3418" y="3740"/>
                    <a:pt x="3733" y="3682"/>
                    <a:pt x="4041" y="3617"/>
                  </a:cubicBezTo>
                  <a:cubicBezTo>
                    <a:pt x="5666" y="3148"/>
                    <a:pt x="7159" y="2709"/>
                    <a:pt x="8213" y="2401"/>
                  </a:cubicBezTo>
                  <a:cubicBezTo>
                    <a:pt x="8755" y="2240"/>
                    <a:pt x="9165" y="2109"/>
                    <a:pt x="9487" y="2021"/>
                  </a:cubicBezTo>
                  <a:cubicBezTo>
                    <a:pt x="9633" y="1962"/>
                    <a:pt x="9736" y="1933"/>
                    <a:pt x="9823" y="1904"/>
                  </a:cubicBezTo>
                  <a:cubicBezTo>
                    <a:pt x="9897" y="1889"/>
                    <a:pt x="9941" y="1874"/>
                    <a:pt x="9941" y="1874"/>
                  </a:cubicBezTo>
                  <a:lnTo>
                    <a:pt x="9941" y="1874"/>
                  </a:lnTo>
                  <a:cubicBezTo>
                    <a:pt x="9941" y="1874"/>
                    <a:pt x="9882" y="1889"/>
                    <a:pt x="9794" y="1889"/>
                  </a:cubicBezTo>
                  <a:cubicBezTo>
                    <a:pt x="9706" y="1904"/>
                    <a:pt x="9589" y="1948"/>
                    <a:pt x="9443" y="1977"/>
                  </a:cubicBezTo>
                  <a:cubicBezTo>
                    <a:pt x="9135" y="2065"/>
                    <a:pt x="8711" y="2182"/>
                    <a:pt x="8184" y="2328"/>
                  </a:cubicBezTo>
                  <a:cubicBezTo>
                    <a:pt x="7100" y="2621"/>
                    <a:pt x="5637" y="3046"/>
                    <a:pt x="4012" y="3499"/>
                  </a:cubicBezTo>
                  <a:cubicBezTo>
                    <a:pt x="3714" y="3574"/>
                    <a:pt x="3416" y="3625"/>
                    <a:pt x="3124" y="3625"/>
                  </a:cubicBezTo>
                  <a:cubicBezTo>
                    <a:pt x="3014" y="3625"/>
                    <a:pt x="2905" y="3618"/>
                    <a:pt x="2796" y="3602"/>
                  </a:cubicBezTo>
                  <a:cubicBezTo>
                    <a:pt x="2401" y="3558"/>
                    <a:pt x="2050" y="3382"/>
                    <a:pt x="1757" y="3192"/>
                  </a:cubicBezTo>
                  <a:cubicBezTo>
                    <a:pt x="1171" y="2767"/>
                    <a:pt x="806" y="2182"/>
                    <a:pt x="586" y="1684"/>
                  </a:cubicBezTo>
                  <a:cubicBezTo>
                    <a:pt x="366" y="1186"/>
                    <a:pt x="235" y="747"/>
                    <a:pt x="147" y="454"/>
                  </a:cubicBezTo>
                  <a:cubicBezTo>
                    <a:pt x="88" y="308"/>
                    <a:pt x="59" y="206"/>
                    <a:pt x="44" y="118"/>
                  </a:cubicBezTo>
                  <a:cubicBezTo>
                    <a:pt x="15" y="45"/>
                    <a:pt x="0" y="1"/>
                    <a:pt x="0" y="1"/>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grpSp>
      <p:grpSp>
        <p:nvGrpSpPr>
          <p:cNvPr id="551" name="Google Shape;551;p31"/>
          <p:cNvGrpSpPr/>
          <p:nvPr/>
        </p:nvGrpSpPr>
        <p:grpSpPr>
          <a:xfrm>
            <a:off x="6961893" y="-9724"/>
            <a:ext cx="817500" cy="812700"/>
            <a:chOff x="6961893" y="-9724"/>
            <a:chExt cx="817500" cy="812700"/>
          </a:xfrm>
        </p:grpSpPr>
        <p:sp>
          <p:nvSpPr>
            <p:cNvPr id="552" name="Google Shape;552;p31"/>
            <p:cNvSpPr/>
            <p:nvPr/>
          </p:nvSpPr>
          <p:spPr>
            <a:xfrm rot="2515456">
              <a:off x="7066219" y="123855"/>
              <a:ext cx="608847" cy="545541"/>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553" name="Google Shape;553;p31"/>
            <p:cNvSpPr/>
            <p:nvPr/>
          </p:nvSpPr>
          <p:spPr>
            <a:xfrm rot="1928159">
              <a:off x="7287991" y="249965"/>
              <a:ext cx="219096" cy="293318"/>
            </a:xfrm>
            <a:custGeom>
              <a:avLst/>
              <a:gdLst/>
              <a:ahLst/>
              <a:cxnLst/>
              <a:rect l="l" t="t" r="r" b="b"/>
              <a:pathLst>
                <a:path w="1172" h="1569" extrusionOk="0">
                  <a:moveTo>
                    <a:pt x="481" y="1"/>
                  </a:moveTo>
                  <a:cubicBezTo>
                    <a:pt x="473" y="1"/>
                    <a:pt x="469" y="2"/>
                    <a:pt x="469" y="2"/>
                  </a:cubicBezTo>
                  <a:lnTo>
                    <a:pt x="469" y="250"/>
                  </a:lnTo>
                  <a:lnTo>
                    <a:pt x="161" y="660"/>
                  </a:lnTo>
                  <a:lnTo>
                    <a:pt x="0" y="660"/>
                  </a:lnTo>
                  <a:lnTo>
                    <a:pt x="0" y="1480"/>
                  </a:lnTo>
                  <a:lnTo>
                    <a:pt x="249" y="1480"/>
                  </a:lnTo>
                  <a:cubicBezTo>
                    <a:pt x="249" y="1480"/>
                    <a:pt x="835" y="1568"/>
                    <a:pt x="937" y="1568"/>
                  </a:cubicBezTo>
                  <a:lnTo>
                    <a:pt x="996" y="1568"/>
                  </a:lnTo>
                  <a:cubicBezTo>
                    <a:pt x="1098" y="1539"/>
                    <a:pt x="1172" y="1422"/>
                    <a:pt x="1172" y="1319"/>
                  </a:cubicBezTo>
                  <a:cubicBezTo>
                    <a:pt x="1172" y="1070"/>
                    <a:pt x="1157" y="660"/>
                    <a:pt x="1142" y="616"/>
                  </a:cubicBezTo>
                  <a:cubicBezTo>
                    <a:pt x="1098" y="587"/>
                    <a:pt x="645" y="587"/>
                    <a:pt x="645" y="587"/>
                  </a:cubicBezTo>
                  <a:cubicBezTo>
                    <a:pt x="645" y="587"/>
                    <a:pt x="643" y="597"/>
                    <a:pt x="641" y="597"/>
                  </a:cubicBezTo>
                  <a:cubicBezTo>
                    <a:pt x="638" y="597"/>
                    <a:pt x="635" y="558"/>
                    <a:pt x="645" y="324"/>
                  </a:cubicBezTo>
                  <a:cubicBezTo>
                    <a:pt x="682" y="23"/>
                    <a:pt x="526" y="1"/>
                    <a:pt x="4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554" name="Google Shape;554;p31"/>
            <p:cNvSpPr/>
            <p:nvPr/>
          </p:nvSpPr>
          <p:spPr>
            <a:xfrm rot="1928159">
              <a:off x="7212611" y="271762"/>
              <a:ext cx="62999" cy="167130"/>
            </a:xfrm>
            <a:custGeom>
              <a:avLst/>
              <a:gdLst/>
              <a:ahLst/>
              <a:cxnLst/>
              <a:rect l="l" t="t" r="r" b="b"/>
              <a:pathLst>
                <a:path w="337" h="894" extrusionOk="0">
                  <a:moveTo>
                    <a:pt x="0" y="0"/>
                  </a:moveTo>
                  <a:lnTo>
                    <a:pt x="88" y="893"/>
                  </a:lnTo>
                  <a:lnTo>
                    <a:pt x="337" y="893"/>
                  </a:lnTo>
                  <a:lnTo>
                    <a:pt x="337" y="15"/>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grpSp>
      <p:sp>
        <p:nvSpPr>
          <p:cNvPr id="555" name="Google Shape;555;p31"/>
          <p:cNvSpPr/>
          <p:nvPr/>
        </p:nvSpPr>
        <p:spPr>
          <a:xfrm rot="-2700000">
            <a:off x="8676668" y="1153846"/>
            <a:ext cx="292318" cy="261771"/>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556" name="Google Shape;556;p31"/>
          <p:cNvSpPr/>
          <p:nvPr/>
        </p:nvSpPr>
        <p:spPr>
          <a:xfrm rot="2452909">
            <a:off x="7948028" y="4684813"/>
            <a:ext cx="292437" cy="261816"/>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95">
                                            <p:txEl>
                                              <p:pRg st="0" end="0"/>
                                            </p:txEl>
                                          </p:spTgt>
                                        </p:tgtEl>
                                        <p:attrNameLst>
                                          <p:attrName>style.visibility</p:attrName>
                                        </p:attrNameLst>
                                      </p:cBhvr>
                                      <p:to>
                                        <p:strVal val="visible"/>
                                      </p:to>
                                    </p:set>
                                    <p:anim calcmode="lin" valueType="num">
                                      <p:cBhvr additive="base">
                                        <p:cTn id="7" dur="500" fill="hold"/>
                                        <p:tgtEl>
                                          <p:spTgt spid="3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95">
                                            <p:txEl>
                                              <p:pRg st="1" end="1"/>
                                            </p:txEl>
                                          </p:spTgt>
                                        </p:tgtEl>
                                        <p:attrNameLst>
                                          <p:attrName>style.visibility</p:attrName>
                                        </p:attrNameLst>
                                      </p:cBhvr>
                                      <p:to>
                                        <p:strVal val="visible"/>
                                      </p:to>
                                    </p:set>
                                    <p:anim calcmode="lin" valueType="num">
                                      <p:cBhvr additive="base">
                                        <p:cTn id="13" dur="500" fill="hold"/>
                                        <p:tgtEl>
                                          <p:spTgt spid="3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95">
                                            <p:txEl>
                                              <p:pRg st="2" end="2"/>
                                            </p:txEl>
                                          </p:spTgt>
                                        </p:tgtEl>
                                        <p:attrNameLst>
                                          <p:attrName>style.visibility</p:attrName>
                                        </p:attrNameLst>
                                      </p:cBhvr>
                                      <p:to>
                                        <p:strVal val="visible"/>
                                      </p:to>
                                    </p:set>
                                    <p:anim calcmode="lin" valueType="num">
                                      <p:cBhvr additive="base">
                                        <p:cTn id="19" dur="500" fill="hold"/>
                                        <p:tgtEl>
                                          <p:spTgt spid="3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95">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96"/>
                                        </p:tgtEl>
                                        <p:attrNameLst>
                                          <p:attrName>style.visibility</p:attrName>
                                        </p:attrNameLst>
                                      </p:cBhvr>
                                      <p:to>
                                        <p:strVal val="visible"/>
                                      </p:to>
                                    </p:set>
                                    <p:anim calcmode="lin" valueType="num">
                                      <p:cBhvr additive="base">
                                        <p:cTn id="23" dur="500" fill="hold"/>
                                        <p:tgtEl>
                                          <p:spTgt spid="396"/>
                                        </p:tgtEl>
                                        <p:attrNameLst>
                                          <p:attrName>ppt_x</p:attrName>
                                        </p:attrNameLst>
                                      </p:cBhvr>
                                      <p:tavLst>
                                        <p:tav tm="0">
                                          <p:val>
                                            <p:strVal val="#ppt_x"/>
                                          </p:val>
                                        </p:tav>
                                        <p:tav tm="100000">
                                          <p:val>
                                            <p:strVal val="#ppt_x"/>
                                          </p:val>
                                        </p:tav>
                                      </p:tavLst>
                                    </p:anim>
                                    <p:anim calcmode="lin" valueType="num">
                                      <p:cBhvr additive="base">
                                        <p:cTn id="24" dur="500" fill="hold"/>
                                        <p:tgtEl>
                                          <p:spTgt spid="396"/>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00"/>
                                        </p:tgtEl>
                                        <p:attrNameLst>
                                          <p:attrName>style.visibility</p:attrName>
                                        </p:attrNameLst>
                                      </p:cBhvr>
                                      <p:to>
                                        <p:strVal val="visible"/>
                                      </p:to>
                                    </p:set>
                                    <p:anim calcmode="lin" valueType="num">
                                      <p:cBhvr additive="base">
                                        <p:cTn id="27" dur="500" fill="hold"/>
                                        <p:tgtEl>
                                          <p:spTgt spid="400"/>
                                        </p:tgtEl>
                                        <p:attrNameLst>
                                          <p:attrName>ppt_x</p:attrName>
                                        </p:attrNameLst>
                                      </p:cBhvr>
                                      <p:tavLst>
                                        <p:tav tm="0">
                                          <p:val>
                                            <p:strVal val="#ppt_x"/>
                                          </p:val>
                                        </p:tav>
                                        <p:tav tm="100000">
                                          <p:val>
                                            <p:strVal val="#ppt_x"/>
                                          </p:val>
                                        </p:tav>
                                      </p:tavLst>
                                    </p:anim>
                                    <p:anim calcmode="lin" valueType="num">
                                      <p:cBhvr additive="base">
                                        <p:cTn id="28" dur="500" fill="hold"/>
                                        <p:tgtEl>
                                          <p:spTgt spid="400"/>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39"/>
                                        </p:tgtEl>
                                        <p:attrNameLst>
                                          <p:attrName>style.visibility</p:attrName>
                                        </p:attrNameLst>
                                      </p:cBhvr>
                                      <p:to>
                                        <p:strVal val="visible"/>
                                      </p:to>
                                    </p:set>
                                    <p:anim calcmode="lin" valueType="num">
                                      <p:cBhvr additive="base">
                                        <p:cTn id="31" dur="500" fill="hold"/>
                                        <p:tgtEl>
                                          <p:spTgt spid="439"/>
                                        </p:tgtEl>
                                        <p:attrNameLst>
                                          <p:attrName>ppt_x</p:attrName>
                                        </p:attrNameLst>
                                      </p:cBhvr>
                                      <p:tavLst>
                                        <p:tav tm="0">
                                          <p:val>
                                            <p:strVal val="#ppt_x"/>
                                          </p:val>
                                        </p:tav>
                                        <p:tav tm="100000">
                                          <p:val>
                                            <p:strVal val="#ppt_x"/>
                                          </p:val>
                                        </p:tav>
                                      </p:tavLst>
                                    </p:anim>
                                    <p:anim calcmode="lin" valueType="num">
                                      <p:cBhvr additive="base">
                                        <p:cTn id="32" dur="500" fill="hold"/>
                                        <p:tgtEl>
                                          <p:spTgt spid="43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49"/>
                                        </p:tgtEl>
                                        <p:attrNameLst>
                                          <p:attrName>style.visibility</p:attrName>
                                        </p:attrNameLst>
                                      </p:cBhvr>
                                      <p:to>
                                        <p:strVal val="visible"/>
                                      </p:to>
                                    </p:set>
                                    <p:anim calcmode="lin" valueType="num">
                                      <p:cBhvr additive="base">
                                        <p:cTn id="35" dur="500" fill="hold"/>
                                        <p:tgtEl>
                                          <p:spTgt spid="449"/>
                                        </p:tgtEl>
                                        <p:attrNameLst>
                                          <p:attrName>ppt_x</p:attrName>
                                        </p:attrNameLst>
                                      </p:cBhvr>
                                      <p:tavLst>
                                        <p:tav tm="0">
                                          <p:val>
                                            <p:strVal val="#ppt_x"/>
                                          </p:val>
                                        </p:tav>
                                        <p:tav tm="100000">
                                          <p:val>
                                            <p:strVal val="#ppt_x"/>
                                          </p:val>
                                        </p:tav>
                                      </p:tavLst>
                                    </p:anim>
                                    <p:anim calcmode="lin" valueType="num">
                                      <p:cBhvr additive="base">
                                        <p:cTn id="36" dur="500" fill="hold"/>
                                        <p:tgtEl>
                                          <p:spTgt spid="449"/>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50"/>
                                        </p:tgtEl>
                                        <p:attrNameLst>
                                          <p:attrName>style.visibility</p:attrName>
                                        </p:attrNameLst>
                                      </p:cBhvr>
                                      <p:to>
                                        <p:strVal val="visible"/>
                                      </p:to>
                                    </p:set>
                                    <p:anim calcmode="lin" valueType="num">
                                      <p:cBhvr additive="base">
                                        <p:cTn id="39" dur="500" fill="hold"/>
                                        <p:tgtEl>
                                          <p:spTgt spid="450"/>
                                        </p:tgtEl>
                                        <p:attrNameLst>
                                          <p:attrName>ppt_x</p:attrName>
                                        </p:attrNameLst>
                                      </p:cBhvr>
                                      <p:tavLst>
                                        <p:tav tm="0">
                                          <p:val>
                                            <p:strVal val="#ppt_x"/>
                                          </p:val>
                                        </p:tav>
                                        <p:tav tm="100000">
                                          <p:val>
                                            <p:strVal val="#ppt_x"/>
                                          </p:val>
                                        </p:tav>
                                      </p:tavLst>
                                    </p:anim>
                                    <p:anim calcmode="lin" valueType="num">
                                      <p:cBhvr additive="base">
                                        <p:cTn id="40" dur="500" fill="hold"/>
                                        <p:tgtEl>
                                          <p:spTgt spid="450"/>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76"/>
                                        </p:tgtEl>
                                        <p:attrNameLst>
                                          <p:attrName>style.visibility</p:attrName>
                                        </p:attrNameLst>
                                      </p:cBhvr>
                                      <p:to>
                                        <p:strVal val="visible"/>
                                      </p:to>
                                    </p:set>
                                    <p:anim calcmode="lin" valueType="num">
                                      <p:cBhvr additive="base">
                                        <p:cTn id="43" dur="500" fill="hold"/>
                                        <p:tgtEl>
                                          <p:spTgt spid="476"/>
                                        </p:tgtEl>
                                        <p:attrNameLst>
                                          <p:attrName>ppt_x</p:attrName>
                                        </p:attrNameLst>
                                      </p:cBhvr>
                                      <p:tavLst>
                                        <p:tav tm="0">
                                          <p:val>
                                            <p:strVal val="#ppt_x"/>
                                          </p:val>
                                        </p:tav>
                                        <p:tav tm="100000">
                                          <p:val>
                                            <p:strVal val="#ppt_x"/>
                                          </p:val>
                                        </p:tav>
                                      </p:tavLst>
                                    </p:anim>
                                    <p:anim calcmode="lin" valueType="num">
                                      <p:cBhvr additive="base">
                                        <p:cTn id="44" dur="500" fill="hold"/>
                                        <p:tgtEl>
                                          <p:spTgt spid="476"/>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508"/>
                                        </p:tgtEl>
                                        <p:attrNameLst>
                                          <p:attrName>style.visibility</p:attrName>
                                        </p:attrNameLst>
                                      </p:cBhvr>
                                      <p:to>
                                        <p:strVal val="visible"/>
                                      </p:to>
                                    </p:set>
                                    <p:anim calcmode="lin" valueType="num">
                                      <p:cBhvr additive="base">
                                        <p:cTn id="47" dur="500" fill="hold"/>
                                        <p:tgtEl>
                                          <p:spTgt spid="508"/>
                                        </p:tgtEl>
                                        <p:attrNameLst>
                                          <p:attrName>ppt_x</p:attrName>
                                        </p:attrNameLst>
                                      </p:cBhvr>
                                      <p:tavLst>
                                        <p:tav tm="0">
                                          <p:val>
                                            <p:strVal val="#ppt_x"/>
                                          </p:val>
                                        </p:tav>
                                        <p:tav tm="100000">
                                          <p:val>
                                            <p:strVal val="#ppt_x"/>
                                          </p:val>
                                        </p:tav>
                                      </p:tavLst>
                                    </p:anim>
                                    <p:anim calcmode="lin" valueType="num">
                                      <p:cBhvr additive="base">
                                        <p:cTn id="48" dur="500" fill="hold"/>
                                        <p:tgtEl>
                                          <p:spTgt spid="508"/>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551"/>
                                        </p:tgtEl>
                                        <p:attrNameLst>
                                          <p:attrName>style.visibility</p:attrName>
                                        </p:attrNameLst>
                                      </p:cBhvr>
                                      <p:to>
                                        <p:strVal val="visible"/>
                                      </p:to>
                                    </p:set>
                                    <p:anim calcmode="lin" valueType="num">
                                      <p:cBhvr additive="base">
                                        <p:cTn id="51" dur="500" fill="hold"/>
                                        <p:tgtEl>
                                          <p:spTgt spid="551"/>
                                        </p:tgtEl>
                                        <p:attrNameLst>
                                          <p:attrName>ppt_x</p:attrName>
                                        </p:attrNameLst>
                                      </p:cBhvr>
                                      <p:tavLst>
                                        <p:tav tm="0">
                                          <p:val>
                                            <p:strVal val="#ppt_x"/>
                                          </p:val>
                                        </p:tav>
                                        <p:tav tm="100000">
                                          <p:val>
                                            <p:strVal val="#ppt_x"/>
                                          </p:val>
                                        </p:tav>
                                      </p:tavLst>
                                    </p:anim>
                                    <p:anim calcmode="lin" valueType="num">
                                      <p:cBhvr additive="base">
                                        <p:cTn id="52" dur="500" fill="hold"/>
                                        <p:tgtEl>
                                          <p:spTgt spid="551"/>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555"/>
                                        </p:tgtEl>
                                        <p:attrNameLst>
                                          <p:attrName>style.visibility</p:attrName>
                                        </p:attrNameLst>
                                      </p:cBhvr>
                                      <p:to>
                                        <p:strVal val="visible"/>
                                      </p:to>
                                    </p:set>
                                    <p:anim calcmode="lin" valueType="num">
                                      <p:cBhvr additive="base">
                                        <p:cTn id="55" dur="500" fill="hold"/>
                                        <p:tgtEl>
                                          <p:spTgt spid="555"/>
                                        </p:tgtEl>
                                        <p:attrNameLst>
                                          <p:attrName>ppt_x</p:attrName>
                                        </p:attrNameLst>
                                      </p:cBhvr>
                                      <p:tavLst>
                                        <p:tav tm="0">
                                          <p:val>
                                            <p:strVal val="#ppt_x"/>
                                          </p:val>
                                        </p:tav>
                                        <p:tav tm="100000">
                                          <p:val>
                                            <p:strVal val="#ppt_x"/>
                                          </p:val>
                                        </p:tav>
                                      </p:tavLst>
                                    </p:anim>
                                    <p:anim calcmode="lin" valueType="num">
                                      <p:cBhvr additive="base">
                                        <p:cTn id="56" dur="500" fill="hold"/>
                                        <p:tgtEl>
                                          <p:spTgt spid="55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556"/>
                                        </p:tgtEl>
                                        <p:attrNameLst>
                                          <p:attrName>style.visibility</p:attrName>
                                        </p:attrNameLst>
                                      </p:cBhvr>
                                      <p:to>
                                        <p:strVal val="visible"/>
                                      </p:to>
                                    </p:set>
                                    <p:anim calcmode="lin" valueType="num">
                                      <p:cBhvr additive="base">
                                        <p:cTn id="59" dur="500" fill="hold"/>
                                        <p:tgtEl>
                                          <p:spTgt spid="556"/>
                                        </p:tgtEl>
                                        <p:attrNameLst>
                                          <p:attrName>ppt_x</p:attrName>
                                        </p:attrNameLst>
                                      </p:cBhvr>
                                      <p:tavLst>
                                        <p:tav tm="0">
                                          <p:val>
                                            <p:strVal val="#ppt_x"/>
                                          </p:val>
                                        </p:tav>
                                        <p:tav tm="100000">
                                          <p:val>
                                            <p:strVal val="#ppt_x"/>
                                          </p:val>
                                        </p:tav>
                                      </p:tavLst>
                                    </p:anim>
                                    <p:anim calcmode="lin" valueType="num">
                                      <p:cBhvr additive="base">
                                        <p:cTn id="60" dur="500" fill="hold"/>
                                        <p:tgtEl>
                                          <p:spTgt spid="5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 grpId="0" build="p"/>
      <p:bldP spid="449" grpId="0" animBg="1"/>
      <p:bldP spid="555" grpId="0" animBg="1"/>
      <p:bldP spid="55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68"/>
        <p:cNvGrpSpPr/>
        <p:nvPr/>
      </p:nvGrpSpPr>
      <p:grpSpPr>
        <a:xfrm>
          <a:off x="0" y="0"/>
          <a:ext cx="0" cy="0"/>
          <a:chOff x="0" y="0"/>
          <a:chExt cx="0" cy="0"/>
        </a:xfrm>
      </p:grpSpPr>
      <p:sp>
        <p:nvSpPr>
          <p:cNvPr id="770" name="Google Shape;770;p36"/>
          <p:cNvSpPr txBox="1">
            <a:spLocks noGrp="1"/>
          </p:cNvSpPr>
          <p:nvPr>
            <p:ph type="subTitle" idx="1"/>
          </p:nvPr>
        </p:nvSpPr>
        <p:spPr>
          <a:xfrm>
            <a:off x="1693801" y="1795243"/>
            <a:ext cx="5756397" cy="2832598"/>
          </a:xfrm>
          <a:prstGeom prst="rect">
            <a:avLst/>
          </a:prstGeom>
        </p:spPr>
        <p:txBody>
          <a:bodyPr spcFirstLastPara="1" wrap="square" lIns="91425" tIns="91425" rIns="91425" bIns="91425" anchor="t" anchorCtr="0">
            <a:noAutofit/>
          </a:bodyPr>
          <a:lstStyle/>
          <a:p>
            <a:pPr algn="just">
              <a:buFont typeface="Wingdings" panose="05000000000000000000" pitchFamily="2" charset="2"/>
              <a:buChar char="Ø"/>
            </a:pPr>
            <a:r>
              <a:rPr lang="en-US" sz="1400" dirty="0">
                <a:latin typeface="Verdana" panose="020B0604030504040204" pitchFamily="34" charset="0"/>
                <a:ea typeface="Verdana" panose="020B0604030504040204" pitchFamily="34" charset="0"/>
              </a:rPr>
              <a:t>Business intelligence (BI) refers to a set of tools, procedures, and technologies that help in the collection, analysis, and presentation of data to enable informed business decisions. </a:t>
            </a:r>
          </a:p>
          <a:p>
            <a:pPr algn="just">
              <a:buFont typeface="Wingdings" panose="05000000000000000000" pitchFamily="2" charset="2"/>
              <a:buChar char="Ø"/>
            </a:pPr>
            <a:r>
              <a:rPr lang="en-US" sz="1400" dirty="0">
                <a:latin typeface="Verdana" panose="020B0604030504040204" pitchFamily="34" charset="0"/>
                <a:ea typeface="Verdana" panose="020B0604030504040204" pitchFamily="34" charset="0"/>
              </a:rPr>
              <a:t>Different levels of a company require different sorts of business information assistance for effective decision-making. </a:t>
            </a:r>
          </a:p>
          <a:p>
            <a:pPr algn="just">
              <a:buFont typeface="Wingdings" panose="05000000000000000000" pitchFamily="2" charset="2"/>
              <a:buChar char="Ø"/>
            </a:pPr>
            <a:r>
              <a:rPr lang="en-US" sz="1400" dirty="0">
                <a:latin typeface="Verdana" panose="020B0604030504040204" pitchFamily="34" charset="0"/>
                <a:ea typeface="Verdana" panose="020B0604030504040204" pitchFamily="34" charset="0"/>
              </a:rPr>
              <a:t>Let us evaluate the many sorts of business decision-making help provided through BI at various levels inside an organization:</a:t>
            </a:r>
          </a:p>
        </p:txBody>
      </p:sp>
      <p:grpSp>
        <p:nvGrpSpPr>
          <p:cNvPr id="771" name="Google Shape;771;p36"/>
          <p:cNvGrpSpPr/>
          <p:nvPr/>
        </p:nvGrpSpPr>
        <p:grpSpPr>
          <a:xfrm>
            <a:off x="8175050" y="2835685"/>
            <a:ext cx="785377" cy="2421158"/>
            <a:chOff x="8175050" y="2835685"/>
            <a:chExt cx="785377" cy="2421158"/>
          </a:xfrm>
        </p:grpSpPr>
        <p:sp>
          <p:nvSpPr>
            <p:cNvPr id="772" name="Google Shape;772;p36"/>
            <p:cNvSpPr/>
            <p:nvPr/>
          </p:nvSpPr>
          <p:spPr>
            <a:xfrm>
              <a:off x="8175050" y="2835685"/>
              <a:ext cx="785377" cy="1597032"/>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6"/>
            <p:cNvSpPr/>
            <p:nvPr/>
          </p:nvSpPr>
          <p:spPr>
            <a:xfrm>
              <a:off x="8549759" y="3427675"/>
              <a:ext cx="7052" cy="1260986"/>
            </a:xfrm>
            <a:custGeom>
              <a:avLst/>
              <a:gdLst/>
              <a:ahLst/>
              <a:cxnLst/>
              <a:rect l="l" t="t" r="r" b="b"/>
              <a:pathLst>
                <a:path w="89" h="15914" extrusionOk="0">
                  <a:moveTo>
                    <a:pt x="30" y="0"/>
                  </a:moveTo>
                  <a:cubicBezTo>
                    <a:pt x="15" y="0"/>
                    <a:pt x="0" y="3543"/>
                    <a:pt x="0" y="7950"/>
                  </a:cubicBezTo>
                  <a:cubicBezTo>
                    <a:pt x="0" y="12342"/>
                    <a:pt x="15" y="15914"/>
                    <a:pt x="30" y="15914"/>
                  </a:cubicBezTo>
                  <a:cubicBezTo>
                    <a:pt x="74" y="15914"/>
                    <a:pt x="88" y="12342"/>
                    <a:pt x="74" y="7950"/>
                  </a:cubicBezTo>
                  <a:cubicBezTo>
                    <a:pt x="74" y="3558"/>
                    <a:pt x="59" y="0"/>
                    <a:pt x="3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6"/>
            <p:cNvSpPr/>
            <p:nvPr/>
          </p:nvSpPr>
          <p:spPr>
            <a:xfrm>
              <a:off x="8546273" y="3587737"/>
              <a:ext cx="213538" cy="270358"/>
            </a:xfrm>
            <a:custGeom>
              <a:avLst/>
              <a:gdLst/>
              <a:ahLst/>
              <a:cxnLst/>
              <a:rect l="l" t="t" r="r" b="b"/>
              <a:pathLst>
                <a:path w="2695" h="3412" extrusionOk="0">
                  <a:moveTo>
                    <a:pt x="2694" y="1"/>
                  </a:moveTo>
                  <a:cubicBezTo>
                    <a:pt x="2694" y="1"/>
                    <a:pt x="2636" y="45"/>
                    <a:pt x="2548" y="103"/>
                  </a:cubicBezTo>
                  <a:cubicBezTo>
                    <a:pt x="2475" y="176"/>
                    <a:pt x="2372" y="293"/>
                    <a:pt x="2240" y="440"/>
                  </a:cubicBezTo>
                  <a:cubicBezTo>
                    <a:pt x="1977" y="733"/>
                    <a:pt x="1655" y="1172"/>
                    <a:pt x="1289" y="1655"/>
                  </a:cubicBezTo>
                  <a:cubicBezTo>
                    <a:pt x="981" y="2094"/>
                    <a:pt x="659" y="2475"/>
                    <a:pt x="366" y="2885"/>
                  </a:cubicBezTo>
                  <a:lnTo>
                    <a:pt x="103" y="3265"/>
                  </a:lnTo>
                  <a:cubicBezTo>
                    <a:pt x="44" y="3353"/>
                    <a:pt x="0" y="3412"/>
                    <a:pt x="0" y="3412"/>
                  </a:cubicBezTo>
                  <a:cubicBezTo>
                    <a:pt x="0" y="3412"/>
                    <a:pt x="44" y="3368"/>
                    <a:pt x="118" y="3280"/>
                  </a:cubicBezTo>
                  <a:cubicBezTo>
                    <a:pt x="205" y="3148"/>
                    <a:pt x="323" y="3046"/>
                    <a:pt x="410" y="2914"/>
                  </a:cubicBezTo>
                  <a:cubicBezTo>
                    <a:pt x="718" y="2533"/>
                    <a:pt x="1025" y="2123"/>
                    <a:pt x="1362" y="1714"/>
                  </a:cubicBezTo>
                  <a:cubicBezTo>
                    <a:pt x="1684" y="1274"/>
                    <a:pt x="2006" y="879"/>
                    <a:pt x="2299" y="484"/>
                  </a:cubicBezTo>
                  <a:cubicBezTo>
                    <a:pt x="2401" y="337"/>
                    <a:pt x="2518" y="206"/>
                    <a:pt x="2592" y="132"/>
                  </a:cubicBezTo>
                  <a:cubicBezTo>
                    <a:pt x="2665" y="59"/>
                    <a:pt x="2694" y="1"/>
                    <a:pt x="2694"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6"/>
            <p:cNvSpPr/>
            <p:nvPr/>
          </p:nvSpPr>
          <p:spPr>
            <a:xfrm>
              <a:off x="8391999" y="4094704"/>
              <a:ext cx="160134" cy="187951"/>
            </a:xfrm>
            <a:custGeom>
              <a:avLst/>
              <a:gdLst/>
              <a:ahLst/>
              <a:cxnLst/>
              <a:rect l="l" t="t" r="r" b="b"/>
              <a:pathLst>
                <a:path w="2021" h="2372" extrusionOk="0">
                  <a:moveTo>
                    <a:pt x="0" y="0"/>
                  </a:moveTo>
                  <a:cubicBezTo>
                    <a:pt x="0" y="15"/>
                    <a:pt x="103" y="132"/>
                    <a:pt x="308" y="337"/>
                  </a:cubicBezTo>
                  <a:cubicBezTo>
                    <a:pt x="498" y="542"/>
                    <a:pt x="762" y="820"/>
                    <a:pt x="1054" y="1142"/>
                  </a:cubicBezTo>
                  <a:cubicBezTo>
                    <a:pt x="1347" y="1479"/>
                    <a:pt x="1596" y="1772"/>
                    <a:pt x="1786" y="1991"/>
                  </a:cubicBezTo>
                  <a:cubicBezTo>
                    <a:pt x="1874" y="2094"/>
                    <a:pt x="1933" y="2196"/>
                    <a:pt x="1962" y="2269"/>
                  </a:cubicBezTo>
                  <a:cubicBezTo>
                    <a:pt x="1991" y="2328"/>
                    <a:pt x="2006" y="2372"/>
                    <a:pt x="2006" y="2372"/>
                  </a:cubicBezTo>
                  <a:cubicBezTo>
                    <a:pt x="2021" y="2372"/>
                    <a:pt x="2021" y="2167"/>
                    <a:pt x="1830" y="1933"/>
                  </a:cubicBezTo>
                  <a:cubicBezTo>
                    <a:pt x="1640" y="1698"/>
                    <a:pt x="1406" y="1406"/>
                    <a:pt x="1113" y="1069"/>
                  </a:cubicBezTo>
                  <a:cubicBezTo>
                    <a:pt x="820" y="761"/>
                    <a:pt x="542" y="483"/>
                    <a:pt x="337" y="293"/>
                  </a:cubicBezTo>
                  <a:cubicBezTo>
                    <a:pt x="132" y="103"/>
                    <a:pt x="0" y="0"/>
                    <a:pt x="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6"/>
            <p:cNvSpPr/>
            <p:nvPr/>
          </p:nvSpPr>
          <p:spPr>
            <a:xfrm>
              <a:off x="8342683" y="4769611"/>
              <a:ext cx="464000" cy="487231"/>
            </a:xfrm>
            <a:custGeom>
              <a:avLst/>
              <a:gdLst/>
              <a:ahLst/>
              <a:cxnLst/>
              <a:rect l="l" t="t" r="r" b="b"/>
              <a:pathLst>
                <a:path w="5856" h="6149" extrusionOk="0">
                  <a:moveTo>
                    <a:pt x="5856" y="0"/>
                  </a:moveTo>
                  <a:lnTo>
                    <a:pt x="0" y="908"/>
                  </a:lnTo>
                  <a:cubicBezTo>
                    <a:pt x="44" y="908"/>
                    <a:pt x="732" y="6149"/>
                    <a:pt x="732" y="6149"/>
                  </a:cubicBezTo>
                  <a:lnTo>
                    <a:pt x="4670" y="6149"/>
                  </a:lnTo>
                  <a:lnTo>
                    <a:pt x="5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6"/>
            <p:cNvSpPr/>
            <p:nvPr/>
          </p:nvSpPr>
          <p:spPr>
            <a:xfrm>
              <a:off x="8288168" y="4698851"/>
              <a:ext cx="581189" cy="142707"/>
            </a:xfrm>
            <a:custGeom>
              <a:avLst/>
              <a:gdLst/>
              <a:ahLst/>
              <a:cxnLst/>
              <a:rect l="l" t="t" r="r" b="b"/>
              <a:pathLst>
                <a:path w="7335" h="1801" extrusionOk="0">
                  <a:moveTo>
                    <a:pt x="7334" y="0"/>
                  </a:moveTo>
                  <a:lnTo>
                    <a:pt x="0" y="600"/>
                  </a:lnTo>
                  <a:lnTo>
                    <a:pt x="0" y="1801"/>
                  </a:lnTo>
                  <a:lnTo>
                    <a:pt x="7334" y="1801"/>
                  </a:lnTo>
                  <a:lnTo>
                    <a:pt x="73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6"/>
            <p:cNvSpPr/>
            <p:nvPr/>
          </p:nvSpPr>
          <p:spPr>
            <a:xfrm>
              <a:off x="8342683" y="4841480"/>
              <a:ext cx="450134" cy="72027"/>
            </a:xfrm>
            <a:custGeom>
              <a:avLst/>
              <a:gdLst/>
              <a:ahLst/>
              <a:cxnLst/>
              <a:rect l="l" t="t" r="r" b="b"/>
              <a:pathLst>
                <a:path w="5681" h="909" extrusionOk="0">
                  <a:moveTo>
                    <a:pt x="0" y="1"/>
                  </a:moveTo>
                  <a:lnTo>
                    <a:pt x="88" y="543"/>
                  </a:lnTo>
                  <a:lnTo>
                    <a:pt x="5490" y="909"/>
                  </a:lnTo>
                  <a:lnTo>
                    <a:pt x="56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9" name="Google Shape;779;p36"/>
          <p:cNvGrpSpPr/>
          <p:nvPr/>
        </p:nvGrpSpPr>
        <p:grpSpPr>
          <a:xfrm>
            <a:off x="328320" y="61450"/>
            <a:ext cx="675000" cy="670800"/>
            <a:chOff x="328320" y="61450"/>
            <a:chExt cx="675000" cy="670800"/>
          </a:xfrm>
        </p:grpSpPr>
        <p:sp>
          <p:nvSpPr>
            <p:cNvPr id="780" name="Google Shape;780;p36"/>
            <p:cNvSpPr/>
            <p:nvPr/>
          </p:nvSpPr>
          <p:spPr>
            <a:xfrm rot="2514200">
              <a:off x="414501" y="171665"/>
              <a:ext cx="502638" cy="450370"/>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6"/>
            <p:cNvSpPr/>
            <p:nvPr/>
          </p:nvSpPr>
          <p:spPr>
            <a:xfrm rot="1762018">
              <a:off x="571195" y="242741"/>
              <a:ext cx="189264" cy="308221"/>
            </a:xfrm>
            <a:custGeom>
              <a:avLst/>
              <a:gdLst/>
              <a:ahLst/>
              <a:cxnLst/>
              <a:rect l="l" t="t" r="r" b="b"/>
              <a:pathLst>
                <a:path w="1012" h="1648" extrusionOk="0">
                  <a:moveTo>
                    <a:pt x="520" y="0"/>
                  </a:moveTo>
                  <a:cubicBezTo>
                    <a:pt x="159" y="0"/>
                    <a:pt x="15" y="217"/>
                    <a:pt x="0" y="506"/>
                  </a:cubicBezTo>
                  <a:cubicBezTo>
                    <a:pt x="0" y="521"/>
                    <a:pt x="15" y="535"/>
                    <a:pt x="29" y="535"/>
                  </a:cubicBezTo>
                  <a:lnTo>
                    <a:pt x="304" y="535"/>
                  </a:lnTo>
                  <a:cubicBezTo>
                    <a:pt x="318" y="535"/>
                    <a:pt x="333" y="535"/>
                    <a:pt x="333" y="521"/>
                  </a:cubicBezTo>
                  <a:cubicBezTo>
                    <a:pt x="333" y="405"/>
                    <a:pt x="390" y="304"/>
                    <a:pt x="520" y="304"/>
                  </a:cubicBezTo>
                  <a:cubicBezTo>
                    <a:pt x="622" y="304"/>
                    <a:pt x="679" y="362"/>
                    <a:pt x="679" y="463"/>
                  </a:cubicBezTo>
                  <a:cubicBezTo>
                    <a:pt x="679" y="564"/>
                    <a:pt x="607" y="622"/>
                    <a:pt x="448" y="766"/>
                  </a:cubicBezTo>
                  <a:cubicBezTo>
                    <a:pt x="260" y="911"/>
                    <a:pt x="246" y="1026"/>
                    <a:pt x="246" y="1200"/>
                  </a:cubicBezTo>
                  <a:cubicBezTo>
                    <a:pt x="246" y="1214"/>
                    <a:pt x="260" y="1243"/>
                    <a:pt x="289" y="1243"/>
                  </a:cubicBezTo>
                  <a:lnTo>
                    <a:pt x="535" y="1243"/>
                  </a:lnTo>
                  <a:cubicBezTo>
                    <a:pt x="549" y="1243"/>
                    <a:pt x="578" y="1229"/>
                    <a:pt x="578" y="1200"/>
                  </a:cubicBezTo>
                  <a:cubicBezTo>
                    <a:pt x="578" y="1099"/>
                    <a:pt x="622" y="1026"/>
                    <a:pt x="809" y="867"/>
                  </a:cubicBezTo>
                  <a:cubicBezTo>
                    <a:pt x="910" y="766"/>
                    <a:pt x="1012" y="665"/>
                    <a:pt x="1012" y="463"/>
                  </a:cubicBezTo>
                  <a:cubicBezTo>
                    <a:pt x="1012" y="246"/>
                    <a:pt x="896" y="0"/>
                    <a:pt x="520" y="0"/>
                  </a:cubicBezTo>
                  <a:close/>
                  <a:moveTo>
                    <a:pt x="260" y="1373"/>
                  </a:moveTo>
                  <a:cubicBezTo>
                    <a:pt x="246" y="1373"/>
                    <a:pt x="231" y="1388"/>
                    <a:pt x="231" y="1402"/>
                  </a:cubicBezTo>
                  <a:lnTo>
                    <a:pt x="231" y="1619"/>
                  </a:lnTo>
                  <a:cubicBezTo>
                    <a:pt x="231" y="1633"/>
                    <a:pt x="246" y="1648"/>
                    <a:pt x="260" y="1648"/>
                  </a:cubicBezTo>
                  <a:lnTo>
                    <a:pt x="535" y="1648"/>
                  </a:lnTo>
                  <a:cubicBezTo>
                    <a:pt x="549" y="1648"/>
                    <a:pt x="578" y="1633"/>
                    <a:pt x="578" y="1619"/>
                  </a:cubicBezTo>
                  <a:lnTo>
                    <a:pt x="578" y="1402"/>
                  </a:lnTo>
                  <a:cubicBezTo>
                    <a:pt x="578" y="1388"/>
                    <a:pt x="549" y="1373"/>
                    <a:pt x="535" y="137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2" name="Google Shape;782;p36"/>
          <p:cNvSpPr/>
          <p:nvPr/>
        </p:nvSpPr>
        <p:spPr>
          <a:xfrm rot="-1701150">
            <a:off x="8546948" y="1290987"/>
            <a:ext cx="292486" cy="261886"/>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3" name="Google Shape;783;p36"/>
          <p:cNvGrpSpPr/>
          <p:nvPr/>
        </p:nvGrpSpPr>
        <p:grpSpPr>
          <a:xfrm>
            <a:off x="363750" y="3432682"/>
            <a:ext cx="727535" cy="1710819"/>
            <a:chOff x="363750" y="3432682"/>
            <a:chExt cx="727535" cy="1710819"/>
          </a:xfrm>
        </p:grpSpPr>
        <p:sp>
          <p:nvSpPr>
            <p:cNvPr id="784" name="Google Shape;784;p36"/>
            <p:cNvSpPr/>
            <p:nvPr/>
          </p:nvSpPr>
          <p:spPr>
            <a:xfrm>
              <a:off x="525639" y="4794787"/>
              <a:ext cx="328014" cy="348714"/>
            </a:xfrm>
            <a:custGeom>
              <a:avLst/>
              <a:gdLst/>
              <a:ahLst/>
              <a:cxnLst/>
              <a:rect l="l" t="t" r="r" b="b"/>
              <a:pathLst>
                <a:path w="5578" h="5930" extrusionOk="0">
                  <a:moveTo>
                    <a:pt x="0" y="1"/>
                  </a:moveTo>
                  <a:lnTo>
                    <a:pt x="542" y="5930"/>
                  </a:lnTo>
                  <a:lnTo>
                    <a:pt x="4831" y="5930"/>
                  </a:lnTo>
                  <a:lnTo>
                    <a:pt x="55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6"/>
            <p:cNvSpPr/>
            <p:nvPr/>
          </p:nvSpPr>
          <p:spPr>
            <a:xfrm>
              <a:off x="363750" y="3432682"/>
              <a:ext cx="727535" cy="1362159"/>
            </a:xfrm>
            <a:custGeom>
              <a:avLst/>
              <a:gdLst/>
              <a:ahLst/>
              <a:cxnLst/>
              <a:rect l="l" t="t" r="r" b="b"/>
              <a:pathLst>
                <a:path w="12372" h="23164" extrusionOk="0">
                  <a:moveTo>
                    <a:pt x="7704" y="1"/>
                  </a:moveTo>
                  <a:cubicBezTo>
                    <a:pt x="7204" y="1"/>
                    <a:pt x="6325" y="15375"/>
                    <a:pt x="6325" y="15375"/>
                  </a:cubicBezTo>
                  <a:cubicBezTo>
                    <a:pt x="6325" y="15375"/>
                    <a:pt x="6369" y="3268"/>
                    <a:pt x="5827" y="3107"/>
                  </a:cubicBezTo>
                  <a:cubicBezTo>
                    <a:pt x="5825" y="3107"/>
                    <a:pt x="5823" y="3107"/>
                    <a:pt x="5820" y="3107"/>
                  </a:cubicBezTo>
                  <a:cubicBezTo>
                    <a:pt x="5277" y="3107"/>
                    <a:pt x="5930" y="19958"/>
                    <a:pt x="5827" y="20119"/>
                  </a:cubicBezTo>
                  <a:cubicBezTo>
                    <a:pt x="5827" y="20120"/>
                    <a:pt x="5826" y="20120"/>
                    <a:pt x="5825" y="20120"/>
                  </a:cubicBezTo>
                  <a:cubicBezTo>
                    <a:pt x="5705" y="20120"/>
                    <a:pt x="5312" y="10295"/>
                    <a:pt x="4934" y="10295"/>
                  </a:cubicBezTo>
                  <a:cubicBezTo>
                    <a:pt x="4525" y="10295"/>
                    <a:pt x="4832" y="17776"/>
                    <a:pt x="4832" y="17776"/>
                  </a:cubicBezTo>
                  <a:cubicBezTo>
                    <a:pt x="4832" y="17776"/>
                    <a:pt x="3046" y="4308"/>
                    <a:pt x="2446" y="4249"/>
                  </a:cubicBezTo>
                  <a:cubicBezTo>
                    <a:pt x="2444" y="4249"/>
                    <a:pt x="2443" y="4249"/>
                    <a:pt x="2442" y="4249"/>
                  </a:cubicBezTo>
                  <a:cubicBezTo>
                    <a:pt x="1845" y="4249"/>
                    <a:pt x="3553" y="13446"/>
                    <a:pt x="3545" y="13446"/>
                  </a:cubicBezTo>
                  <a:cubicBezTo>
                    <a:pt x="3544" y="13446"/>
                    <a:pt x="3544" y="13445"/>
                    <a:pt x="3544" y="13443"/>
                  </a:cubicBezTo>
                  <a:cubicBezTo>
                    <a:pt x="3485" y="13238"/>
                    <a:pt x="1494" y="5699"/>
                    <a:pt x="1055" y="5699"/>
                  </a:cubicBezTo>
                  <a:cubicBezTo>
                    <a:pt x="587" y="5699"/>
                    <a:pt x="4290" y="20324"/>
                    <a:pt x="4290" y="20324"/>
                  </a:cubicBezTo>
                  <a:cubicBezTo>
                    <a:pt x="4290" y="20324"/>
                    <a:pt x="1282" y="8493"/>
                    <a:pt x="656" y="8493"/>
                  </a:cubicBezTo>
                  <a:cubicBezTo>
                    <a:pt x="652" y="8493"/>
                    <a:pt x="649" y="8494"/>
                    <a:pt x="645" y="8495"/>
                  </a:cubicBezTo>
                  <a:cubicBezTo>
                    <a:pt x="305" y="8578"/>
                    <a:pt x="1217" y="12355"/>
                    <a:pt x="2071" y="15608"/>
                  </a:cubicBezTo>
                  <a:lnTo>
                    <a:pt x="2071" y="15608"/>
                  </a:lnTo>
                  <a:cubicBezTo>
                    <a:pt x="1411" y="13463"/>
                    <a:pt x="625" y="11386"/>
                    <a:pt x="59" y="11386"/>
                  </a:cubicBezTo>
                  <a:cubicBezTo>
                    <a:pt x="39" y="11386"/>
                    <a:pt x="20" y="11388"/>
                    <a:pt x="1" y="11393"/>
                  </a:cubicBezTo>
                  <a:lnTo>
                    <a:pt x="3251" y="23164"/>
                  </a:lnTo>
                  <a:lnTo>
                    <a:pt x="7584" y="23164"/>
                  </a:lnTo>
                  <a:cubicBezTo>
                    <a:pt x="7584" y="23164"/>
                    <a:pt x="12371" y="5904"/>
                    <a:pt x="11478" y="5347"/>
                  </a:cubicBezTo>
                  <a:lnTo>
                    <a:pt x="11478" y="5347"/>
                  </a:lnTo>
                  <a:lnTo>
                    <a:pt x="7189" y="22607"/>
                  </a:lnTo>
                  <a:cubicBezTo>
                    <a:pt x="7189" y="22607"/>
                    <a:pt x="9590" y="7499"/>
                    <a:pt x="9385" y="6943"/>
                  </a:cubicBezTo>
                  <a:cubicBezTo>
                    <a:pt x="9381" y="6932"/>
                    <a:pt x="9376" y="6926"/>
                    <a:pt x="9370" y="6926"/>
                  </a:cubicBezTo>
                  <a:cubicBezTo>
                    <a:pt x="9100" y="6926"/>
                    <a:pt x="6911" y="19065"/>
                    <a:pt x="6911" y="19065"/>
                  </a:cubicBezTo>
                  <a:cubicBezTo>
                    <a:pt x="6911" y="19065"/>
                    <a:pt x="8199" y="253"/>
                    <a:pt x="7716" y="4"/>
                  </a:cubicBezTo>
                  <a:cubicBezTo>
                    <a:pt x="7712" y="2"/>
                    <a:pt x="7708" y="1"/>
                    <a:pt x="77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6"/>
            <p:cNvSpPr/>
            <p:nvPr/>
          </p:nvSpPr>
          <p:spPr>
            <a:xfrm>
              <a:off x="525639" y="4794787"/>
              <a:ext cx="221283" cy="348714"/>
            </a:xfrm>
            <a:custGeom>
              <a:avLst/>
              <a:gdLst/>
              <a:ahLst/>
              <a:cxnLst/>
              <a:rect l="l" t="t" r="r" b="b"/>
              <a:pathLst>
                <a:path w="3763" h="5930" extrusionOk="0">
                  <a:moveTo>
                    <a:pt x="0" y="1"/>
                  </a:moveTo>
                  <a:lnTo>
                    <a:pt x="542" y="5930"/>
                  </a:lnTo>
                  <a:lnTo>
                    <a:pt x="3763" y="5930"/>
                  </a:lnTo>
                  <a:lnTo>
                    <a:pt x="513" y="1"/>
                  </a:lnTo>
                  <a:close/>
                </a:path>
              </a:pathLst>
            </a:custGeom>
            <a:solidFill>
              <a:srgbClr val="BA613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624;p34">
            <a:extLst>
              <a:ext uri="{FF2B5EF4-FFF2-40B4-BE49-F238E27FC236}">
                <a16:creationId xmlns:a16="http://schemas.microsoft.com/office/drawing/2014/main" id="{8422EC4F-BD7E-42DB-A5E9-9F0B7114683F}"/>
              </a:ext>
            </a:extLst>
          </p:cNvPr>
          <p:cNvSpPr txBox="1">
            <a:spLocks noGrp="1"/>
          </p:cNvSpPr>
          <p:nvPr>
            <p:ph type="title"/>
          </p:nvPr>
        </p:nvSpPr>
        <p:spPr>
          <a:xfrm>
            <a:off x="2579999" y="1033316"/>
            <a:ext cx="3984000" cy="1146600"/>
          </a:xfrm>
          <a:prstGeom prst="rect">
            <a:avLst/>
          </a:prstGeom>
        </p:spPr>
        <p:txBody>
          <a:bodyPr spcFirstLastPara="1" wrap="square" lIns="91425" tIns="91425" rIns="91425" bIns="91425" anchor="t" anchorCtr="0">
            <a:noAutofit/>
          </a:bodyPr>
          <a:lstStyle/>
          <a:p>
            <a:pPr lvl="0"/>
            <a:r>
              <a:rPr lang="en-US" sz="2000" b="1" u="sng" dirty="0">
                <a:latin typeface="Verdana" panose="020B0604030504040204" pitchFamily="34" charset="0"/>
                <a:ea typeface="Verdana" panose="020B0604030504040204" pitchFamily="34" charset="0"/>
              </a:rPr>
              <a:t>Decision Making Level </a:t>
            </a:r>
            <a:endParaRPr sz="2000" b="1" u="sng"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40328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810E8-7268-4479-B070-94E3877350F3}"/>
              </a:ext>
            </a:extLst>
          </p:cNvPr>
          <p:cNvSpPr>
            <a:spLocks noGrp="1"/>
          </p:cNvSpPr>
          <p:nvPr>
            <p:ph type="title"/>
          </p:nvPr>
        </p:nvSpPr>
        <p:spPr>
          <a:xfrm>
            <a:off x="2124450" y="908341"/>
            <a:ext cx="4895100" cy="550511"/>
          </a:xfrm>
        </p:spPr>
        <p:txBody>
          <a:bodyPr/>
          <a:lstStyle/>
          <a:p>
            <a:r>
              <a:rPr lang="en-US" sz="2000" b="1" u="sng" dirty="0">
                <a:latin typeface="Verdana" panose="020B0604030504040204" pitchFamily="34" charset="0"/>
                <a:ea typeface="Verdana" panose="020B0604030504040204" pitchFamily="34" charset="0"/>
              </a:rPr>
              <a:t>Top 3 Level</a:t>
            </a:r>
          </a:p>
        </p:txBody>
      </p:sp>
      <p:grpSp>
        <p:nvGrpSpPr>
          <p:cNvPr id="4" name="Google Shape;6934;p70">
            <a:extLst>
              <a:ext uri="{FF2B5EF4-FFF2-40B4-BE49-F238E27FC236}">
                <a16:creationId xmlns:a16="http://schemas.microsoft.com/office/drawing/2014/main" id="{DDD7734E-AE32-4A6E-B7DA-EE476C85C5EC}"/>
              </a:ext>
            </a:extLst>
          </p:cNvPr>
          <p:cNvGrpSpPr/>
          <p:nvPr/>
        </p:nvGrpSpPr>
        <p:grpSpPr>
          <a:xfrm>
            <a:off x="2868485" y="1598279"/>
            <a:ext cx="3404027" cy="2481943"/>
            <a:chOff x="1621700" y="238125"/>
            <a:chExt cx="4370050" cy="4025425"/>
          </a:xfrm>
          <a:solidFill>
            <a:schemeClr val="tx2">
              <a:lumMod val="60000"/>
              <a:lumOff val="40000"/>
            </a:schemeClr>
          </a:solidFill>
        </p:grpSpPr>
        <p:sp>
          <p:nvSpPr>
            <p:cNvPr id="5" name="Google Shape;6935;p70">
              <a:extLst>
                <a:ext uri="{FF2B5EF4-FFF2-40B4-BE49-F238E27FC236}">
                  <a16:creationId xmlns:a16="http://schemas.microsoft.com/office/drawing/2014/main" id="{DC0AF1C8-FC69-47E8-BA6D-D7424E3ED436}"/>
                </a:ext>
              </a:extLst>
            </p:cNvPr>
            <p:cNvSpPr/>
            <p:nvPr/>
          </p:nvSpPr>
          <p:spPr>
            <a:xfrm>
              <a:off x="2235475" y="2161100"/>
              <a:ext cx="3138650" cy="1012350"/>
            </a:xfrm>
            <a:custGeom>
              <a:avLst/>
              <a:gdLst/>
              <a:ahLst/>
              <a:cxnLst/>
              <a:rect l="l" t="t" r="r" b="b"/>
              <a:pathLst>
                <a:path w="125546" h="40494" extrusionOk="0">
                  <a:moveTo>
                    <a:pt x="22196" y="1"/>
                  </a:moveTo>
                  <a:lnTo>
                    <a:pt x="8133" y="25661"/>
                  </a:lnTo>
                  <a:lnTo>
                    <a:pt x="1" y="40494"/>
                  </a:lnTo>
                  <a:lnTo>
                    <a:pt x="125545" y="40494"/>
                  </a:lnTo>
                  <a:lnTo>
                    <a:pt x="117413" y="25661"/>
                  </a:lnTo>
                  <a:lnTo>
                    <a:pt x="103351" y="1"/>
                  </a:ln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6936;p70">
              <a:extLst>
                <a:ext uri="{FF2B5EF4-FFF2-40B4-BE49-F238E27FC236}">
                  <a16:creationId xmlns:a16="http://schemas.microsoft.com/office/drawing/2014/main" id="{845EE7B2-7273-4F2A-86D4-C9A787312B34}"/>
                </a:ext>
              </a:extLst>
            </p:cNvPr>
            <p:cNvSpPr/>
            <p:nvPr/>
          </p:nvSpPr>
          <p:spPr>
            <a:xfrm>
              <a:off x="2825775" y="238125"/>
              <a:ext cx="1961899" cy="1850225"/>
            </a:xfrm>
            <a:custGeom>
              <a:avLst/>
              <a:gdLst/>
              <a:ahLst/>
              <a:cxnLst/>
              <a:rect l="l" t="t" r="r" b="b"/>
              <a:pathLst>
                <a:path w="78476" h="74009" extrusionOk="0">
                  <a:moveTo>
                    <a:pt x="39246" y="0"/>
                  </a:moveTo>
                  <a:lnTo>
                    <a:pt x="1" y="74009"/>
                  </a:lnTo>
                  <a:lnTo>
                    <a:pt x="78476" y="74009"/>
                  </a:lnTo>
                  <a:lnTo>
                    <a:pt x="39246" y="0"/>
                  </a:lnTo>
                  <a:close/>
                </a:path>
              </a:pathLst>
            </a:custGeom>
            <a:grpFill/>
            <a:ln>
              <a:solidFill>
                <a:schemeClr val="tx1"/>
              </a:solid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dirty="0">
                <a:latin typeface="Verdana" panose="020B0604030504040204" pitchFamily="34" charset="0"/>
                <a:ea typeface="Verdana" panose="020B0604030504040204" pitchFamily="34" charset="0"/>
              </a:endParaRPr>
            </a:p>
          </p:txBody>
        </p:sp>
        <p:sp>
          <p:nvSpPr>
            <p:cNvPr id="8" name="Google Shape;6938;p70">
              <a:extLst>
                <a:ext uri="{FF2B5EF4-FFF2-40B4-BE49-F238E27FC236}">
                  <a16:creationId xmlns:a16="http://schemas.microsoft.com/office/drawing/2014/main" id="{41FABF52-D7A8-4F14-BB6A-D85C3C37DB75}"/>
                </a:ext>
              </a:extLst>
            </p:cNvPr>
            <p:cNvSpPr/>
            <p:nvPr/>
          </p:nvSpPr>
          <p:spPr>
            <a:xfrm>
              <a:off x="1621700" y="3256600"/>
              <a:ext cx="4370050" cy="1006950"/>
            </a:xfrm>
            <a:custGeom>
              <a:avLst/>
              <a:gdLst/>
              <a:ahLst/>
              <a:cxnLst/>
              <a:rect l="l" t="t" r="r" b="b"/>
              <a:pathLst>
                <a:path w="174802" h="40278" extrusionOk="0">
                  <a:moveTo>
                    <a:pt x="22750" y="1"/>
                  </a:moveTo>
                  <a:lnTo>
                    <a:pt x="0" y="40278"/>
                  </a:lnTo>
                  <a:lnTo>
                    <a:pt x="174802" y="40278"/>
                  </a:lnTo>
                  <a:lnTo>
                    <a:pt x="152053" y="1"/>
                  </a:ln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TextBox 8">
            <a:extLst>
              <a:ext uri="{FF2B5EF4-FFF2-40B4-BE49-F238E27FC236}">
                <a16:creationId xmlns:a16="http://schemas.microsoft.com/office/drawing/2014/main" id="{CA9CB10E-9604-4592-8DDE-D254F1835B73}"/>
              </a:ext>
            </a:extLst>
          </p:cNvPr>
          <p:cNvSpPr txBox="1"/>
          <p:nvPr/>
        </p:nvSpPr>
        <p:spPr>
          <a:xfrm>
            <a:off x="3951935" y="2249164"/>
            <a:ext cx="1237130" cy="523220"/>
          </a:xfrm>
          <a:prstGeom prst="rect">
            <a:avLst/>
          </a:prstGeom>
          <a:noFill/>
        </p:spPr>
        <p:txBody>
          <a:bodyPr wrap="square" rtlCol="0">
            <a:spAutoFit/>
          </a:bodyPr>
          <a:lstStyle/>
          <a:p>
            <a:pPr algn="ctr"/>
            <a:r>
              <a:rPr lang="en-US" dirty="0">
                <a:latin typeface="Verdana" panose="020B0604030504040204" pitchFamily="34" charset="0"/>
                <a:ea typeface="Verdana" panose="020B0604030504040204" pitchFamily="34" charset="0"/>
              </a:rPr>
              <a:t>Operational Level</a:t>
            </a:r>
          </a:p>
        </p:txBody>
      </p:sp>
      <p:sp>
        <p:nvSpPr>
          <p:cNvPr id="10" name="TextBox 9">
            <a:extLst>
              <a:ext uri="{FF2B5EF4-FFF2-40B4-BE49-F238E27FC236}">
                <a16:creationId xmlns:a16="http://schemas.microsoft.com/office/drawing/2014/main" id="{7620D86B-AF24-4A94-926E-A70CF39470A1}"/>
              </a:ext>
            </a:extLst>
          </p:cNvPr>
          <p:cNvSpPr txBox="1"/>
          <p:nvPr/>
        </p:nvSpPr>
        <p:spPr>
          <a:xfrm>
            <a:off x="3806394" y="2949806"/>
            <a:ext cx="1528211" cy="307777"/>
          </a:xfrm>
          <a:prstGeom prst="rect">
            <a:avLst/>
          </a:prstGeom>
          <a:noFill/>
        </p:spPr>
        <p:txBody>
          <a:bodyPr wrap="square" rtlCol="0">
            <a:spAutoFit/>
          </a:bodyPr>
          <a:lstStyle/>
          <a:p>
            <a:pPr algn="ctr"/>
            <a:r>
              <a:rPr lang="en-US" dirty="0">
                <a:latin typeface="Verdana" panose="020B0604030504040204" pitchFamily="34" charset="0"/>
                <a:ea typeface="Verdana" panose="020B0604030504040204" pitchFamily="34" charset="0"/>
              </a:rPr>
              <a:t>Tactical Level</a:t>
            </a:r>
          </a:p>
        </p:txBody>
      </p:sp>
      <p:sp>
        <p:nvSpPr>
          <p:cNvPr id="11" name="TextBox 10">
            <a:extLst>
              <a:ext uri="{FF2B5EF4-FFF2-40B4-BE49-F238E27FC236}">
                <a16:creationId xmlns:a16="http://schemas.microsoft.com/office/drawing/2014/main" id="{24CE471C-B338-4229-911D-1A61FDD4426A}"/>
              </a:ext>
            </a:extLst>
          </p:cNvPr>
          <p:cNvSpPr txBox="1"/>
          <p:nvPr/>
        </p:nvSpPr>
        <p:spPr>
          <a:xfrm>
            <a:off x="3804893" y="3573987"/>
            <a:ext cx="1528211" cy="307777"/>
          </a:xfrm>
          <a:prstGeom prst="rect">
            <a:avLst/>
          </a:prstGeom>
          <a:noFill/>
        </p:spPr>
        <p:txBody>
          <a:bodyPr wrap="square" rtlCol="0">
            <a:spAutoFit/>
          </a:bodyPr>
          <a:lstStyle/>
          <a:p>
            <a:pPr algn="ctr"/>
            <a:r>
              <a:rPr lang="en-US" dirty="0">
                <a:latin typeface="Verdana" panose="020B0604030504040204" pitchFamily="34" charset="0"/>
                <a:ea typeface="Verdana" panose="020B0604030504040204" pitchFamily="34" charset="0"/>
              </a:rPr>
              <a:t>Strategic Level</a:t>
            </a:r>
          </a:p>
        </p:txBody>
      </p:sp>
    </p:spTree>
    <p:extLst>
      <p:ext uri="{BB962C8B-B14F-4D97-AF65-F5344CB8AC3E}">
        <p14:creationId xmlns:p14="http://schemas.microsoft.com/office/powerpoint/2010/main" val="4210773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26"/>
        <p:cNvGrpSpPr/>
        <p:nvPr/>
      </p:nvGrpSpPr>
      <p:grpSpPr>
        <a:xfrm>
          <a:off x="0" y="0"/>
          <a:ext cx="0" cy="0"/>
          <a:chOff x="0" y="0"/>
          <a:chExt cx="0" cy="0"/>
        </a:xfrm>
      </p:grpSpPr>
      <p:sp>
        <p:nvSpPr>
          <p:cNvPr id="827" name="Google Shape;827;p38"/>
          <p:cNvSpPr txBox="1">
            <a:spLocks noGrp="1"/>
          </p:cNvSpPr>
          <p:nvPr>
            <p:ph type="title"/>
          </p:nvPr>
        </p:nvSpPr>
        <p:spPr>
          <a:xfrm>
            <a:off x="723750" y="209424"/>
            <a:ext cx="7696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Compare Top 3 Level</a:t>
            </a:r>
            <a:endParaRPr sz="2000" b="1" u="sng"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834" name="Google Shape;834;p38"/>
          <p:cNvSpPr/>
          <p:nvPr/>
        </p:nvSpPr>
        <p:spPr>
          <a:xfrm rot="462743">
            <a:off x="340520" y="331686"/>
            <a:ext cx="366616" cy="328177"/>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835" name="Google Shape;835;p38"/>
          <p:cNvGraphicFramePr/>
          <p:nvPr>
            <p:extLst>
              <p:ext uri="{D42A27DB-BD31-4B8C-83A1-F6EECF244321}">
                <p14:modId xmlns:p14="http://schemas.microsoft.com/office/powerpoint/2010/main" val="470102899"/>
              </p:ext>
            </p:extLst>
          </p:nvPr>
        </p:nvGraphicFramePr>
        <p:xfrm>
          <a:off x="817781" y="782124"/>
          <a:ext cx="7542447" cy="3697668"/>
        </p:xfrm>
        <a:graphic>
          <a:graphicData uri="http://schemas.openxmlformats.org/drawingml/2006/table">
            <a:tbl>
              <a:tblPr>
                <a:noFill/>
                <a:tableStyleId>{0DCA75DA-7E9E-4B5B-AE37-CB8B44995DAB}</a:tableStyleId>
              </a:tblPr>
              <a:tblGrid>
                <a:gridCol w="2514149">
                  <a:extLst>
                    <a:ext uri="{9D8B030D-6E8A-4147-A177-3AD203B41FA5}">
                      <a16:colId xmlns:a16="http://schemas.microsoft.com/office/drawing/2014/main" val="20000"/>
                    </a:ext>
                  </a:extLst>
                </a:gridCol>
                <a:gridCol w="2514149">
                  <a:extLst>
                    <a:ext uri="{9D8B030D-6E8A-4147-A177-3AD203B41FA5}">
                      <a16:colId xmlns:a16="http://schemas.microsoft.com/office/drawing/2014/main" val="20001"/>
                    </a:ext>
                  </a:extLst>
                </a:gridCol>
                <a:gridCol w="2514149">
                  <a:extLst>
                    <a:ext uri="{9D8B030D-6E8A-4147-A177-3AD203B41FA5}">
                      <a16:colId xmlns:a16="http://schemas.microsoft.com/office/drawing/2014/main" val="20002"/>
                    </a:ext>
                  </a:extLst>
                </a:gridCol>
              </a:tblGrid>
              <a:tr h="541414">
                <a:tc>
                  <a:txBody>
                    <a:bodyPr/>
                    <a:lstStyle/>
                    <a:p>
                      <a:pPr algn="ctr"/>
                      <a:r>
                        <a:rPr lang="en-US" sz="1200" dirty="0">
                          <a:latin typeface="Verdana" panose="020B0604030504040204" pitchFamily="34" charset="0"/>
                          <a:ea typeface="Verdana" panose="020B0604030504040204" pitchFamily="34" charset="0"/>
                        </a:rPr>
                        <a:t>Operational Level</a:t>
                      </a: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algn="ctr"/>
                      <a:r>
                        <a:rPr lang="en-US" sz="1200" dirty="0">
                          <a:latin typeface="Verdana" panose="020B0604030504040204" pitchFamily="34" charset="0"/>
                          <a:ea typeface="Verdana" panose="020B0604030504040204" pitchFamily="34" charset="0"/>
                        </a:rPr>
                        <a:t>Tactical level</a:t>
                      </a: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algn="ctr"/>
                      <a:r>
                        <a:rPr lang="en-US" sz="1200" dirty="0">
                          <a:latin typeface="Verdana" panose="020B0604030504040204" pitchFamily="34" charset="0"/>
                          <a:ea typeface="Verdana" panose="020B0604030504040204" pitchFamily="34" charset="0"/>
                        </a:rPr>
                        <a:t>Strategic  level</a:t>
                      </a: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extLst>
                  <a:ext uri="{0D108BD9-81ED-4DB2-BD59-A6C34878D82A}">
                    <a16:rowId xmlns:a16="http://schemas.microsoft.com/office/drawing/2014/main" val="10000"/>
                  </a:ext>
                </a:extLst>
              </a:tr>
              <a:tr h="1052073">
                <a:tc>
                  <a:txBody>
                    <a:bodyPr/>
                    <a:lstStyle/>
                    <a:p>
                      <a:pPr marL="0" lvl="0" indent="0" algn="just" rtl="0">
                        <a:spcBef>
                          <a:spcPts val="0"/>
                        </a:spcBef>
                        <a:spcAft>
                          <a:spcPts val="0"/>
                        </a:spcAft>
                        <a:buNone/>
                      </a:pPr>
                      <a:r>
                        <a:rPr lang="en-US" sz="1200" dirty="0">
                          <a:latin typeface="Verdana" panose="020B0604030504040204" pitchFamily="34" charset="0"/>
                          <a:ea typeface="Verdana" panose="020B0604030504040204" pitchFamily="34" charset="0"/>
                        </a:rPr>
                        <a:t>The emphasis at the operational level is on day-to-day operations and transactions. </a:t>
                      </a:r>
                      <a:endParaRPr sz="1200" dirty="0">
                        <a:solidFill>
                          <a:schemeClr val="dk1"/>
                        </a:solidFill>
                        <a:latin typeface="Verdana" panose="020B0604030504040204" pitchFamily="34" charset="0"/>
                        <a:ea typeface="Verdana" panose="020B0604030504040204" pitchFamily="34" charset="0"/>
                        <a:cs typeface="Karla"/>
                        <a:sym typeface="Karla"/>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just" rtl="0">
                        <a:spcBef>
                          <a:spcPts val="0"/>
                        </a:spcBef>
                        <a:spcAft>
                          <a:spcPts val="0"/>
                        </a:spcAft>
                        <a:buNone/>
                      </a:pPr>
                      <a:r>
                        <a:rPr lang="en-US" sz="1200" dirty="0">
                          <a:latin typeface="Verdana" panose="020B0604030504040204" pitchFamily="34" charset="0"/>
                          <a:ea typeface="Verdana" panose="020B0604030504040204" pitchFamily="34" charset="0"/>
                        </a:rPr>
                        <a:t>Medium-term planning and resource allocation are involved in tactical decision-making. </a:t>
                      </a:r>
                      <a:endParaRPr sz="1200" dirty="0">
                        <a:solidFill>
                          <a:schemeClr val="dk1"/>
                        </a:solidFill>
                        <a:latin typeface="Verdana" panose="020B0604030504040204" pitchFamily="34" charset="0"/>
                        <a:ea typeface="Verdana" panose="020B0604030504040204" pitchFamily="34" charset="0"/>
                        <a:cs typeface="Karla"/>
                        <a:sym typeface="Karla"/>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just" rtl="0">
                        <a:spcBef>
                          <a:spcPts val="0"/>
                        </a:spcBef>
                        <a:spcAft>
                          <a:spcPts val="0"/>
                        </a:spcAft>
                        <a:buNone/>
                      </a:pPr>
                      <a:r>
                        <a:rPr lang="en-US" sz="1200" dirty="0">
                          <a:latin typeface="Verdana" panose="020B0604030504040204" pitchFamily="34" charset="0"/>
                          <a:ea typeface="Verdana" panose="020B0604030504040204" pitchFamily="34" charset="0"/>
                        </a:rPr>
                        <a:t>Strategic decisions affect the organization's long-term trajectory. </a:t>
                      </a:r>
                      <a:endParaRPr sz="1200" dirty="0">
                        <a:solidFill>
                          <a:schemeClr val="dk1"/>
                        </a:solidFill>
                        <a:latin typeface="Verdana" panose="020B0604030504040204" pitchFamily="34" charset="0"/>
                        <a:ea typeface="Verdana" panose="020B0604030504040204" pitchFamily="34" charset="0"/>
                        <a:cs typeface="Karla"/>
                        <a:sym typeface="Karla"/>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extLst>
                  <a:ext uri="{0D108BD9-81ED-4DB2-BD59-A6C34878D82A}">
                    <a16:rowId xmlns:a16="http://schemas.microsoft.com/office/drawing/2014/main" val="10001"/>
                  </a:ext>
                </a:extLst>
              </a:tr>
              <a:tr h="2104181">
                <a:tc>
                  <a:txBody>
                    <a:bodyPr/>
                    <a:lstStyle/>
                    <a:p>
                      <a:pPr marL="0" lvl="0" indent="0" algn="just" rtl="0">
                        <a:spcBef>
                          <a:spcPts val="0"/>
                        </a:spcBef>
                        <a:spcAft>
                          <a:spcPts val="0"/>
                        </a:spcAft>
                        <a:buNone/>
                      </a:pPr>
                      <a:r>
                        <a:rPr lang="en-US" sz="1200" dirty="0">
                          <a:latin typeface="Verdana" panose="020B0604030504040204" pitchFamily="34" charset="0"/>
                          <a:ea typeface="Verdana" panose="020B0604030504040204" pitchFamily="34" charset="0"/>
                        </a:rPr>
                        <a:t>Real-time decision-making is enabled by operational BI for operations like as inventory management, order processing, and customer service. Dashboards and reports offer information about current performance measures.</a:t>
                      </a:r>
                      <a:endParaRPr sz="1200" dirty="0">
                        <a:solidFill>
                          <a:schemeClr val="dk1"/>
                        </a:solidFill>
                        <a:latin typeface="Verdana" panose="020B0604030504040204" pitchFamily="34" charset="0"/>
                        <a:ea typeface="Verdana" panose="020B0604030504040204" pitchFamily="34" charset="0"/>
                        <a:cs typeface="Karla"/>
                        <a:sym typeface="Karla"/>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just" rtl="0">
                        <a:spcBef>
                          <a:spcPts val="0"/>
                        </a:spcBef>
                        <a:spcAft>
                          <a:spcPts val="0"/>
                        </a:spcAft>
                        <a:buNone/>
                      </a:pPr>
                      <a:r>
                        <a:rPr lang="en-US" sz="1200" dirty="0">
                          <a:latin typeface="Verdana" panose="020B0604030504040204" pitchFamily="34" charset="0"/>
                          <a:ea typeface="Verdana" panose="020B0604030504040204" pitchFamily="34" charset="0"/>
                        </a:rPr>
                        <a:t>Tactical BI provides more advanced analytics, allowing managers to study trends, patterns, and historical data to determine resource allocation, personnel levels, and marketing strategy decisions.</a:t>
                      </a:r>
                      <a:endParaRPr sz="1200" dirty="0">
                        <a:solidFill>
                          <a:schemeClr val="dk1"/>
                        </a:solidFill>
                        <a:latin typeface="Verdana" panose="020B0604030504040204" pitchFamily="34" charset="0"/>
                        <a:ea typeface="Verdana" panose="020B0604030504040204" pitchFamily="34" charset="0"/>
                        <a:cs typeface="Karla"/>
                        <a:sym typeface="Karla"/>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just" rtl="0">
                        <a:spcBef>
                          <a:spcPts val="0"/>
                        </a:spcBef>
                        <a:spcAft>
                          <a:spcPts val="0"/>
                        </a:spcAft>
                        <a:buNone/>
                      </a:pPr>
                      <a:r>
                        <a:rPr lang="en-US" sz="1200" dirty="0">
                          <a:latin typeface="Verdana" panose="020B0604030504040204" pitchFamily="34" charset="0"/>
                          <a:ea typeface="Verdana" panose="020B0604030504040204" pitchFamily="34" charset="0"/>
                        </a:rPr>
                        <a:t>Strategic BI entails in-depth market trend research, competition intelligence, and scenario planning. Data mining and predictive analytics are tools that aid in strategic decision-making.</a:t>
                      </a:r>
                      <a:endParaRPr sz="1200" dirty="0">
                        <a:solidFill>
                          <a:schemeClr val="dk1"/>
                        </a:solidFill>
                        <a:latin typeface="Verdana" panose="020B0604030504040204" pitchFamily="34" charset="0"/>
                        <a:ea typeface="Verdana" panose="020B0604030504040204" pitchFamily="34" charset="0"/>
                        <a:cs typeface="Karla"/>
                        <a:sym typeface="Karla"/>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pSp>
        <p:nvGrpSpPr>
          <p:cNvPr id="840" name="Google Shape;840;p38"/>
          <p:cNvGrpSpPr/>
          <p:nvPr/>
        </p:nvGrpSpPr>
        <p:grpSpPr>
          <a:xfrm>
            <a:off x="8451981" y="3291525"/>
            <a:ext cx="584400" cy="537600"/>
            <a:chOff x="8451981" y="3291525"/>
            <a:chExt cx="584400" cy="537600"/>
          </a:xfrm>
        </p:grpSpPr>
        <p:sp>
          <p:nvSpPr>
            <p:cNvPr id="841" name="Google Shape;841;p38"/>
            <p:cNvSpPr/>
            <p:nvPr/>
          </p:nvSpPr>
          <p:spPr>
            <a:xfrm rot="-464232" flipH="1">
              <a:off x="8481237" y="3324789"/>
              <a:ext cx="525888" cy="471072"/>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8"/>
            <p:cNvSpPr/>
            <p:nvPr/>
          </p:nvSpPr>
          <p:spPr>
            <a:xfrm rot="-1176097">
              <a:off x="8668124" y="3440793"/>
              <a:ext cx="152110" cy="239074"/>
            </a:xfrm>
            <a:custGeom>
              <a:avLst/>
              <a:gdLst/>
              <a:ahLst/>
              <a:cxnLst/>
              <a:rect l="l" t="t" r="r" b="b"/>
              <a:pathLst>
                <a:path w="1230" h="1933" extrusionOk="0">
                  <a:moveTo>
                    <a:pt x="542" y="483"/>
                  </a:moveTo>
                  <a:lnTo>
                    <a:pt x="542" y="791"/>
                  </a:lnTo>
                  <a:cubicBezTo>
                    <a:pt x="498" y="776"/>
                    <a:pt x="439" y="732"/>
                    <a:pt x="425" y="717"/>
                  </a:cubicBezTo>
                  <a:cubicBezTo>
                    <a:pt x="410" y="703"/>
                    <a:pt x="395" y="659"/>
                    <a:pt x="395" y="630"/>
                  </a:cubicBezTo>
                  <a:cubicBezTo>
                    <a:pt x="395" y="571"/>
                    <a:pt x="410" y="542"/>
                    <a:pt x="425" y="512"/>
                  </a:cubicBezTo>
                  <a:cubicBezTo>
                    <a:pt x="439" y="498"/>
                    <a:pt x="483" y="483"/>
                    <a:pt x="542" y="483"/>
                  </a:cubicBezTo>
                  <a:close/>
                  <a:moveTo>
                    <a:pt x="630" y="1157"/>
                  </a:moveTo>
                  <a:cubicBezTo>
                    <a:pt x="688" y="1171"/>
                    <a:pt x="717" y="1215"/>
                    <a:pt x="761" y="1230"/>
                  </a:cubicBezTo>
                  <a:cubicBezTo>
                    <a:pt x="776" y="1244"/>
                    <a:pt x="791" y="1288"/>
                    <a:pt x="791" y="1318"/>
                  </a:cubicBezTo>
                  <a:cubicBezTo>
                    <a:pt x="791" y="1376"/>
                    <a:pt x="791" y="1391"/>
                    <a:pt x="761" y="1435"/>
                  </a:cubicBezTo>
                  <a:cubicBezTo>
                    <a:pt x="732" y="1464"/>
                    <a:pt x="703" y="1493"/>
                    <a:pt x="630" y="1493"/>
                  </a:cubicBezTo>
                  <a:lnTo>
                    <a:pt x="630" y="1157"/>
                  </a:lnTo>
                  <a:close/>
                  <a:moveTo>
                    <a:pt x="556" y="0"/>
                  </a:moveTo>
                  <a:lnTo>
                    <a:pt x="556" y="190"/>
                  </a:lnTo>
                  <a:cubicBezTo>
                    <a:pt x="469" y="190"/>
                    <a:pt x="366" y="205"/>
                    <a:pt x="278" y="249"/>
                  </a:cubicBezTo>
                  <a:cubicBezTo>
                    <a:pt x="190" y="278"/>
                    <a:pt x="132" y="322"/>
                    <a:pt x="73" y="395"/>
                  </a:cubicBezTo>
                  <a:cubicBezTo>
                    <a:pt x="29" y="468"/>
                    <a:pt x="0" y="542"/>
                    <a:pt x="0" y="630"/>
                  </a:cubicBezTo>
                  <a:cubicBezTo>
                    <a:pt x="0" y="717"/>
                    <a:pt x="44" y="805"/>
                    <a:pt x="73" y="864"/>
                  </a:cubicBezTo>
                  <a:cubicBezTo>
                    <a:pt x="117" y="922"/>
                    <a:pt x="176" y="952"/>
                    <a:pt x="249" y="996"/>
                  </a:cubicBezTo>
                  <a:cubicBezTo>
                    <a:pt x="322" y="1025"/>
                    <a:pt x="395" y="1054"/>
                    <a:pt x="498" y="1083"/>
                  </a:cubicBezTo>
                  <a:cubicBezTo>
                    <a:pt x="512" y="1083"/>
                    <a:pt x="542" y="1098"/>
                    <a:pt x="556" y="1098"/>
                  </a:cubicBezTo>
                  <a:lnTo>
                    <a:pt x="556" y="1449"/>
                  </a:lnTo>
                  <a:cubicBezTo>
                    <a:pt x="498" y="1435"/>
                    <a:pt x="469" y="1420"/>
                    <a:pt x="439" y="1376"/>
                  </a:cubicBezTo>
                  <a:cubicBezTo>
                    <a:pt x="410" y="1361"/>
                    <a:pt x="395" y="1318"/>
                    <a:pt x="395" y="1274"/>
                  </a:cubicBezTo>
                  <a:lnTo>
                    <a:pt x="0" y="1274"/>
                  </a:lnTo>
                  <a:cubicBezTo>
                    <a:pt x="29" y="1420"/>
                    <a:pt x="73" y="1523"/>
                    <a:pt x="176" y="1596"/>
                  </a:cubicBezTo>
                  <a:cubicBezTo>
                    <a:pt x="278" y="1684"/>
                    <a:pt x="395" y="1727"/>
                    <a:pt x="556" y="1742"/>
                  </a:cubicBezTo>
                  <a:lnTo>
                    <a:pt x="556" y="1932"/>
                  </a:lnTo>
                  <a:lnTo>
                    <a:pt x="644" y="1932"/>
                  </a:lnTo>
                  <a:lnTo>
                    <a:pt x="644" y="1757"/>
                  </a:lnTo>
                  <a:cubicBezTo>
                    <a:pt x="776" y="1757"/>
                    <a:pt x="864" y="1742"/>
                    <a:pt x="952" y="1713"/>
                  </a:cubicBezTo>
                  <a:cubicBezTo>
                    <a:pt x="1025" y="1669"/>
                    <a:pt x="1098" y="1610"/>
                    <a:pt x="1142" y="1537"/>
                  </a:cubicBezTo>
                  <a:cubicBezTo>
                    <a:pt x="1171" y="1464"/>
                    <a:pt x="1201" y="1391"/>
                    <a:pt x="1230" y="1274"/>
                  </a:cubicBezTo>
                  <a:cubicBezTo>
                    <a:pt x="1230" y="1171"/>
                    <a:pt x="1215" y="1083"/>
                    <a:pt x="1157" y="1025"/>
                  </a:cubicBezTo>
                  <a:cubicBezTo>
                    <a:pt x="1127" y="981"/>
                    <a:pt x="1069" y="937"/>
                    <a:pt x="996" y="908"/>
                  </a:cubicBezTo>
                  <a:cubicBezTo>
                    <a:pt x="922" y="878"/>
                    <a:pt x="849" y="849"/>
                    <a:pt x="732" y="805"/>
                  </a:cubicBezTo>
                  <a:lnTo>
                    <a:pt x="659" y="791"/>
                  </a:lnTo>
                  <a:lnTo>
                    <a:pt x="659" y="468"/>
                  </a:lnTo>
                  <a:cubicBezTo>
                    <a:pt x="703" y="483"/>
                    <a:pt x="732" y="498"/>
                    <a:pt x="761" y="512"/>
                  </a:cubicBezTo>
                  <a:cubicBezTo>
                    <a:pt x="776" y="556"/>
                    <a:pt x="791" y="586"/>
                    <a:pt x="791" y="630"/>
                  </a:cubicBezTo>
                  <a:lnTo>
                    <a:pt x="1201" y="630"/>
                  </a:lnTo>
                  <a:cubicBezTo>
                    <a:pt x="1171" y="498"/>
                    <a:pt x="1127" y="395"/>
                    <a:pt x="1025" y="322"/>
                  </a:cubicBezTo>
                  <a:cubicBezTo>
                    <a:pt x="922" y="249"/>
                    <a:pt x="805" y="205"/>
                    <a:pt x="644" y="190"/>
                  </a:cubicBezTo>
                  <a:lnTo>
                    <a:pt x="6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89" name="Google Shape;1089;p44"/>
          <p:cNvSpPr/>
          <p:nvPr/>
        </p:nvSpPr>
        <p:spPr>
          <a:xfrm rot="-1700348">
            <a:off x="8494935" y="1304154"/>
            <a:ext cx="364027" cy="325910"/>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grpSp>
        <p:nvGrpSpPr>
          <p:cNvPr id="1090" name="Google Shape;1090;p44"/>
          <p:cNvGrpSpPr/>
          <p:nvPr/>
        </p:nvGrpSpPr>
        <p:grpSpPr>
          <a:xfrm>
            <a:off x="155983" y="3025150"/>
            <a:ext cx="887400" cy="856500"/>
            <a:chOff x="155983" y="3025150"/>
            <a:chExt cx="887400" cy="856500"/>
          </a:xfrm>
        </p:grpSpPr>
        <p:sp>
          <p:nvSpPr>
            <p:cNvPr id="1091" name="Google Shape;1091;p44"/>
            <p:cNvSpPr/>
            <p:nvPr/>
          </p:nvSpPr>
          <p:spPr>
            <a:xfrm rot="1645945">
              <a:off x="258465" y="3147939"/>
              <a:ext cx="682437" cy="610923"/>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grpSp>
          <p:nvGrpSpPr>
            <p:cNvPr id="1092" name="Google Shape;1092;p44"/>
            <p:cNvGrpSpPr/>
            <p:nvPr/>
          </p:nvGrpSpPr>
          <p:grpSpPr>
            <a:xfrm>
              <a:off x="393289" y="3285780"/>
              <a:ext cx="470598" cy="335235"/>
              <a:chOff x="393289" y="3285780"/>
              <a:chExt cx="470598" cy="335235"/>
            </a:xfrm>
          </p:grpSpPr>
          <p:sp>
            <p:nvSpPr>
              <p:cNvPr id="1093" name="Google Shape;1093;p44"/>
              <p:cNvSpPr/>
              <p:nvPr/>
            </p:nvSpPr>
            <p:spPr>
              <a:xfrm rot="1746505">
                <a:off x="435455" y="3304770"/>
                <a:ext cx="76936" cy="193330"/>
              </a:xfrm>
              <a:custGeom>
                <a:avLst/>
                <a:gdLst/>
                <a:ahLst/>
                <a:cxnLst/>
                <a:rect l="l" t="t" r="r" b="b"/>
                <a:pathLst>
                  <a:path w="542" h="1362" extrusionOk="0">
                    <a:moveTo>
                      <a:pt x="0" y="1"/>
                    </a:moveTo>
                    <a:cubicBezTo>
                      <a:pt x="15" y="469"/>
                      <a:pt x="30" y="923"/>
                      <a:pt x="44" y="1362"/>
                    </a:cubicBezTo>
                    <a:cubicBezTo>
                      <a:pt x="205" y="1318"/>
                      <a:pt x="381" y="1289"/>
                      <a:pt x="542" y="1289"/>
                    </a:cubicBezTo>
                    <a:cubicBezTo>
                      <a:pt x="527" y="835"/>
                      <a:pt x="498" y="484"/>
                      <a:pt x="469" y="30"/>
                    </a:cubicBezTo>
                    <a:cubicBezTo>
                      <a:pt x="322" y="1"/>
                      <a:pt x="132"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094" name="Google Shape;1094;p44"/>
              <p:cNvSpPr/>
              <p:nvPr/>
            </p:nvSpPr>
            <p:spPr>
              <a:xfrm rot="1746505">
                <a:off x="541561" y="3308645"/>
                <a:ext cx="97802" cy="237049"/>
              </a:xfrm>
              <a:custGeom>
                <a:avLst/>
                <a:gdLst/>
                <a:ahLst/>
                <a:cxnLst/>
                <a:rect l="l" t="t" r="r" b="b"/>
                <a:pathLst>
                  <a:path w="689" h="1670" extrusionOk="0">
                    <a:moveTo>
                      <a:pt x="0" y="0"/>
                    </a:moveTo>
                    <a:lnTo>
                      <a:pt x="0" y="1611"/>
                    </a:lnTo>
                    <a:lnTo>
                      <a:pt x="688" y="1669"/>
                    </a:lnTo>
                    <a:lnTo>
                      <a:pt x="586" y="0"/>
                    </a:lnTo>
                    <a:close/>
                  </a:path>
                </a:pathLst>
              </a:custGeom>
              <a:solidFill>
                <a:schemeClr val="accent6"/>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095" name="Google Shape;1095;p44"/>
              <p:cNvSpPr/>
              <p:nvPr/>
            </p:nvSpPr>
            <p:spPr>
              <a:xfrm rot="1746505">
                <a:off x="667150" y="3297470"/>
                <a:ext cx="129031" cy="311855"/>
              </a:xfrm>
              <a:custGeom>
                <a:avLst/>
                <a:gdLst/>
                <a:ahLst/>
                <a:cxnLst/>
                <a:rect l="l" t="t" r="r" b="b"/>
                <a:pathLst>
                  <a:path w="909" h="2197" extrusionOk="0">
                    <a:moveTo>
                      <a:pt x="703" y="1"/>
                    </a:moveTo>
                    <a:lnTo>
                      <a:pt x="0" y="103"/>
                    </a:lnTo>
                    <a:lnTo>
                      <a:pt x="117" y="2197"/>
                    </a:lnTo>
                    <a:lnTo>
                      <a:pt x="908" y="2197"/>
                    </a:lnTo>
                    <a:lnTo>
                      <a:pt x="703" y="1"/>
                    </a:lnTo>
                    <a:close/>
                  </a:path>
                </a:pathLst>
              </a:custGeom>
              <a:solidFill>
                <a:schemeClr val="accent6"/>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grpSp>
      </p:grpSp>
      <p:sp>
        <p:nvSpPr>
          <p:cNvPr id="1096" name="Google Shape;1096;p44"/>
          <p:cNvSpPr/>
          <p:nvPr/>
        </p:nvSpPr>
        <p:spPr>
          <a:xfrm rot="464186">
            <a:off x="1233600" y="4661799"/>
            <a:ext cx="296398" cy="265511"/>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3" name="Title 2">
            <a:extLst>
              <a:ext uri="{FF2B5EF4-FFF2-40B4-BE49-F238E27FC236}">
                <a16:creationId xmlns:a16="http://schemas.microsoft.com/office/drawing/2014/main" id="{21A08059-08BE-4024-B0DD-D40C1D37892D}"/>
              </a:ext>
            </a:extLst>
          </p:cNvPr>
          <p:cNvSpPr>
            <a:spLocks noGrp="1"/>
          </p:cNvSpPr>
          <p:nvPr>
            <p:ph type="title"/>
          </p:nvPr>
        </p:nvSpPr>
        <p:spPr>
          <a:xfrm>
            <a:off x="2695674" y="768383"/>
            <a:ext cx="3469800" cy="468900"/>
          </a:xfrm>
        </p:spPr>
        <p:txBody>
          <a:bodyPr/>
          <a:lstStyle/>
          <a:p>
            <a:pPr algn="just"/>
            <a:r>
              <a:rPr lang="en-US" b="1" u="sng" dirty="0">
                <a:latin typeface="Verdana" panose="020B0604030504040204" pitchFamily="34" charset="0"/>
                <a:ea typeface="Verdana" panose="020B0604030504040204" pitchFamily="34" charset="0"/>
              </a:rPr>
              <a:t>Business Intelligent </a:t>
            </a:r>
          </a:p>
        </p:txBody>
      </p:sp>
      <p:sp>
        <p:nvSpPr>
          <p:cNvPr id="5" name="Subtitle 4">
            <a:extLst>
              <a:ext uri="{FF2B5EF4-FFF2-40B4-BE49-F238E27FC236}">
                <a16:creationId xmlns:a16="http://schemas.microsoft.com/office/drawing/2014/main" id="{20858779-F6AA-4F6E-9B34-0DFB08EB43B4}"/>
              </a:ext>
            </a:extLst>
          </p:cNvPr>
          <p:cNvSpPr>
            <a:spLocks noGrp="1"/>
          </p:cNvSpPr>
          <p:nvPr>
            <p:ph type="subTitle" idx="1"/>
          </p:nvPr>
        </p:nvSpPr>
        <p:spPr>
          <a:xfrm>
            <a:off x="1493197" y="1696935"/>
            <a:ext cx="5874753" cy="2393662"/>
          </a:xfrm>
        </p:spPr>
        <p:txBody>
          <a:bodyPr/>
          <a:lstStyle/>
          <a:p>
            <a:pPr algn="just">
              <a:buFont typeface="Wingdings" panose="05000000000000000000" pitchFamily="2" charset="2"/>
              <a:buChar char="Ø"/>
            </a:pPr>
            <a:r>
              <a:rPr lang="en-US" dirty="0">
                <a:latin typeface="Verdana" panose="020B0604030504040204" pitchFamily="34" charset="0"/>
                <a:ea typeface="Verdana" panose="020B0604030504040204" pitchFamily="34" charset="0"/>
              </a:rPr>
              <a:t>The tools, procedures, and practices that enable businesses to collect, analyze, and provide meaningful insights from their data are referred to as business intelligence (BI). </a:t>
            </a:r>
          </a:p>
          <a:p>
            <a:pPr algn="just">
              <a:buFont typeface="Wingdings" panose="05000000000000000000" pitchFamily="2" charset="2"/>
              <a:buChar char="Ø"/>
            </a:pPr>
            <a:r>
              <a:rPr lang="en-US" dirty="0">
                <a:latin typeface="Verdana" panose="020B0604030504040204" pitchFamily="34" charset="0"/>
                <a:ea typeface="Verdana" panose="020B0604030504040204" pitchFamily="34" charset="0"/>
              </a:rPr>
              <a:t>By translating raw data into relevant information, visualizations, and reports that support strategic, tactical, and operational decision-making, BI assists organizations in making informed decisions.</a:t>
            </a:r>
          </a:p>
          <a:p>
            <a:pPr algn="just">
              <a:buFont typeface="Wingdings" panose="05000000000000000000" pitchFamily="2" charset="2"/>
              <a:buChar char="Ø"/>
            </a:pPr>
            <a:endParaRPr lang="en-US" dirty="0">
              <a:latin typeface="Verdana" panose="020B0604030504040204" pitchFamily="34" charset="0"/>
              <a:ea typeface="Verdana" panose="020B060403050404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74"/>
        <p:cNvGrpSpPr/>
        <p:nvPr/>
      </p:nvGrpSpPr>
      <p:grpSpPr>
        <a:xfrm>
          <a:off x="0" y="0"/>
          <a:ext cx="0" cy="0"/>
          <a:chOff x="0" y="0"/>
          <a:chExt cx="0" cy="0"/>
        </a:xfrm>
      </p:grpSpPr>
      <p:grpSp>
        <p:nvGrpSpPr>
          <p:cNvPr id="1275" name="Google Shape;1275;p48"/>
          <p:cNvGrpSpPr/>
          <p:nvPr/>
        </p:nvGrpSpPr>
        <p:grpSpPr>
          <a:xfrm>
            <a:off x="4940355" y="382409"/>
            <a:ext cx="1859071" cy="4421220"/>
            <a:chOff x="4940355" y="382409"/>
            <a:chExt cx="1859071" cy="4421220"/>
          </a:xfrm>
        </p:grpSpPr>
        <p:sp>
          <p:nvSpPr>
            <p:cNvPr id="1276" name="Google Shape;1276;p48"/>
            <p:cNvSpPr/>
            <p:nvPr/>
          </p:nvSpPr>
          <p:spPr>
            <a:xfrm rot="-2105364">
              <a:off x="5497165" y="504762"/>
              <a:ext cx="592846" cy="530494"/>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277" name="Google Shape;1277;p48"/>
            <p:cNvSpPr/>
            <p:nvPr/>
          </p:nvSpPr>
          <p:spPr>
            <a:xfrm flipH="1">
              <a:off x="5123375" y="1558855"/>
              <a:ext cx="912921" cy="827410"/>
            </a:xfrm>
            <a:custGeom>
              <a:avLst/>
              <a:gdLst/>
              <a:ahLst/>
              <a:cxnLst/>
              <a:rect l="l" t="t" r="r" b="b"/>
              <a:pathLst>
                <a:path w="12854" h="11650" extrusionOk="0">
                  <a:moveTo>
                    <a:pt x="3148" y="1"/>
                  </a:moveTo>
                  <a:lnTo>
                    <a:pt x="425" y="206"/>
                  </a:lnTo>
                  <a:cubicBezTo>
                    <a:pt x="425" y="206"/>
                    <a:pt x="0" y="3397"/>
                    <a:pt x="908" y="8170"/>
                  </a:cubicBezTo>
                  <a:cubicBezTo>
                    <a:pt x="1453" y="10979"/>
                    <a:pt x="3171" y="11650"/>
                    <a:pt x="4719" y="11650"/>
                  </a:cubicBezTo>
                  <a:cubicBezTo>
                    <a:pt x="5793" y="11650"/>
                    <a:pt x="6785" y="11327"/>
                    <a:pt x="7247" y="11171"/>
                  </a:cubicBezTo>
                  <a:cubicBezTo>
                    <a:pt x="8360" y="10761"/>
                    <a:pt x="12854" y="9136"/>
                    <a:pt x="12854" y="9136"/>
                  </a:cubicBezTo>
                  <a:lnTo>
                    <a:pt x="11507" y="6062"/>
                  </a:lnTo>
                  <a:cubicBezTo>
                    <a:pt x="11507" y="6062"/>
                    <a:pt x="8769" y="7057"/>
                    <a:pt x="5681" y="7716"/>
                  </a:cubicBezTo>
                  <a:cubicBezTo>
                    <a:pt x="5655" y="7721"/>
                    <a:pt x="5630" y="7724"/>
                    <a:pt x="5604" y="7724"/>
                  </a:cubicBezTo>
                  <a:cubicBezTo>
                    <a:pt x="4221" y="7724"/>
                    <a:pt x="3148" y="1"/>
                    <a:pt x="31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278" name="Google Shape;1278;p48"/>
            <p:cNvSpPr/>
            <p:nvPr/>
          </p:nvSpPr>
          <p:spPr>
            <a:xfrm flipH="1">
              <a:off x="5697290" y="2536257"/>
              <a:ext cx="1031458" cy="2181381"/>
            </a:xfrm>
            <a:custGeom>
              <a:avLst/>
              <a:gdLst/>
              <a:ahLst/>
              <a:cxnLst/>
              <a:rect l="l" t="t" r="r" b="b"/>
              <a:pathLst>
                <a:path w="14523" h="30714" extrusionOk="0">
                  <a:moveTo>
                    <a:pt x="14523" y="0"/>
                  </a:moveTo>
                  <a:lnTo>
                    <a:pt x="9838" y="878"/>
                  </a:lnTo>
                  <a:cubicBezTo>
                    <a:pt x="7232" y="12912"/>
                    <a:pt x="1" y="28254"/>
                    <a:pt x="1" y="28254"/>
                  </a:cubicBezTo>
                  <a:lnTo>
                    <a:pt x="4012" y="30714"/>
                  </a:lnTo>
                  <a:cubicBezTo>
                    <a:pt x="13308" y="12341"/>
                    <a:pt x="14523" y="0"/>
                    <a:pt x="145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279" name="Google Shape;1279;p48"/>
            <p:cNvSpPr/>
            <p:nvPr/>
          </p:nvSpPr>
          <p:spPr>
            <a:xfrm flipH="1">
              <a:off x="5666054" y="1058436"/>
              <a:ext cx="770522" cy="832382"/>
            </a:xfrm>
            <a:custGeom>
              <a:avLst/>
              <a:gdLst/>
              <a:ahLst/>
              <a:cxnLst/>
              <a:rect l="l" t="t" r="r" b="b"/>
              <a:pathLst>
                <a:path w="10849" h="11720" extrusionOk="0">
                  <a:moveTo>
                    <a:pt x="2775" y="1"/>
                  </a:moveTo>
                  <a:cubicBezTo>
                    <a:pt x="2313" y="1"/>
                    <a:pt x="1872" y="147"/>
                    <a:pt x="1479" y="591"/>
                  </a:cubicBezTo>
                  <a:cubicBezTo>
                    <a:pt x="1478" y="591"/>
                    <a:pt x="1478" y="590"/>
                    <a:pt x="1477" y="590"/>
                  </a:cubicBezTo>
                  <a:cubicBezTo>
                    <a:pt x="1432" y="590"/>
                    <a:pt x="821" y="867"/>
                    <a:pt x="849" y="1338"/>
                  </a:cubicBezTo>
                  <a:cubicBezTo>
                    <a:pt x="893" y="2948"/>
                    <a:pt x="1171" y="4046"/>
                    <a:pt x="498" y="5510"/>
                  </a:cubicBezTo>
                  <a:cubicBezTo>
                    <a:pt x="278" y="6008"/>
                    <a:pt x="0" y="6535"/>
                    <a:pt x="88" y="7062"/>
                  </a:cubicBezTo>
                  <a:cubicBezTo>
                    <a:pt x="191" y="7545"/>
                    <a:pt x="586" y="7925"/>
                    <a:pt x="1025" y="8145"/>
                  </a:cubicBezTo>
                  <a:cubicBezTo>
                    <a:pt x="1464" y="8365"/>
                    <a:pt x="1962" y="8482"/>
                    <a:pt x="2430" y="8628"/>
                  </a:cubicBezTo>
                  <a:cubicBezTo>
                    <a:pt x="2913" y="8774"/>
                    <a:pt x="3382" y="8994"/>
                    <a:pt x="3675" y="9375"/>
                  </a:cubicBezTo>
                  <a:cubicBezTo>
                    <a:pt x="4026" y="9814"/>
                    <a:pt x="4099" y="10399"/>
                    <a:pt x="4465" y="10824"/>
                  </a:cubicBezTo>
                  <a:cubicBezTo>
                    <a:pt x="4846" y="11278"/>
                    <a:pt x="5475" y="11439"/>
                    <a:pt x="6076" y="11527"/>
                  </a:cubicBezTo>
                  <a:cubicBezTo>
                    <a:pt x="6841" y="11659"/>
                    <a:pt x="7594" y="11719"/>
                    <a:pt x="8367" y="11719"/>
                  </a:cubicBezTo>
                  <a:cubicBezTo>
                    <a:pt x="8452" y="11719"/>
                    <a:pt x="8537" y="11718"/>
                    <a:pt x="8623" y="11717"/>
                  </a:cubicBezTo>
                  <a:cubicBezTo>
                    <a:pt x="9135" y="11702"/>
                    <a:pt x="9677" y="11644"/>
                    <a:pt x="10101" y="11351"/>
                  </a:cubicBezTo>
                  <a:cubicBezTo>
                    <a:pt x="10746" y="10868"/>
                    <a:pt x="10848" y="9828"/>
                    <a:pt x="10321" y="9243"/>
                  </a:cubicBezTo>
                  <a:cubicBezTo>
                    <a:pt x="9940" y="8818"/>
                    <a:pt x="9355" y="8672"/>
                    <a:pt x="8842" y="8408"/>
                  </a:cubicBezTo>
                  <a:cubicBezTo>
                    <a:pt x="7964" y="7940"/>
                    <a:pt x="7320" y="7091"/>
                    <a:pt x="7144" y="6110"/>
                  </a:cubicBezTo>
                  <a:cubicBezTo>
                    <a:pt x="6998" y="5276"/>
                    <a:pt x="7174" y="4397"/>
                    <a:pt x="7247" y="3533"/>
                  </a:cubicBezTo>
                  <a:cubicBezTo>
                    <a:pt x="7305" y="2670"/>
                    <a:pt x="7188" y="1718"/>
                    <a:pt x="6573" y="1133"/>
                  </a:cubicBezTo>
                  <a:cubicBezTo>
                    <a:pt x="6163" y="752"/>
                    <a:pt x="5607" y="591"/>
                    <a:pt x="5051" y="503"/>
                  </a:cubicBezTo>
                  <a:cubicBezTo>
                    <a:pt x="4311" y="377"/>
                    <a:pt x="3516" y="1"/>
                    <a:pt x="2775" y="1"/>
                  </a:cubicBezTo>
                  <a:close/>
                </a:path>
              </a:pathLst>
            </a:custGeom>
            <a:solidFill>
              <a:schemeClr val="lt2"/>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280" name="Google Shape;1280;p48"/>
            <p:cNvSpPr/>
            <p:nvPr/>
          </p:nvSpPr>
          <p:spPr>
            <a:xfrm flipH="1">
              <a:off x="5697302" y="2536257"/>
              <a:ext cx="1031458" cy="2181381"/>
            </a:xfrm>
            <a:custGeom>
              <a:avLst/>
              <a:gdLst/>
              <a:ahLst/>
              <a:cxnLst/>
              <a:rect l="l" t="t" r="r" b="b"/>
              <a:pathLst>
                <a:path w="14523" h="30714" extrusionOk="0">
                  <a:moveTo>
                    <a:pt x="14523" y="0"/>
                  </a:moveTo>
                  <a:lnTo>
                    <a:pt x="9838" y="878"/>
                  </a:lnTo>
                  <a:cubicBezTo>
                    <a:pt x="7232" y="12912"/>
                    <a:pt x="1" y="28254"/>
                    <a:pt x="1" y="28254"/>
                  </a:cubicBezTo>
                  <a:lnTo>
                    <a:pt x="4012" y="30714"/>
                  </a:lnTo>
                  <a:cubicBezTo>
                    <a:pt x="13308" y="12341"/>
                    <a:pt x="14523" y="0"/>
                    <a:pt x="14523" y="0"/>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281" name="Google Shape;1281;p48"/>
            <p:cNvSpPr/>
            <p:nvPr/>
          </p:nvSpPr>
          <p:spPr>
            <a:xfrm flipH="1">
              <a:off x="6390764" y="4531472"/>
              <a:ext cx="339061" cy="272158"/>
            </a:xfrm>
            <a:custGeom>
              <a:avLst/>
              <a:gdLst/>
              <a:ahLst/>
              <a:cxnLst/>
              <a:rect l="l" t="t" r="r" b="b"/>
              <a:pathLst>
                <a:path w="4774" h="3832" extrusionOk="0">
                  <a:moveTo>
                    <a:pt x="1" y="0"/>
                  </a:moveTo>
                  <a:lnTo>
                    <a:pt x="16" y="161"/>
                  </a:lnTo>
                  <a:cubicBezTo>
                    <a:pt x="16" y="161"/>
                    <a:pt x="4167" y="3832"/>
                    <a:pt x="4618" y="3832"/>
                  </a:cubicBezTo>
                  <a:cubicBezTo>
                    <a:pt x="4639" y="3832"/>
                    <a:pt x="4652" y="3824"/>
                    <a:pt x="4656" y="3807"/>
                  </a:cubicBezTo>
                  <a:cubicBezTo>
                    <a:pt x="4773" y="3426"/>
                    <a:pt x="3997" y="2621"/>
                    <a:pt x="3997" y="2621"/>
                  </a:cubicBez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282" name="Google Shape;1282;p48"/>
            <p:cNvSpPr/>
            <p:nvPr/>
          </p:nvSpPr>
          <p:spPr>
            <a:xfrm flipH="1">
              <a:off x="6532169" y="3030498"/>
              <a:ext cx="267257" cy="303194"/>
            </a:xfrm>
            <a:custGeom>
              <a:avLst/>
              <a:gdLst/>
              <a:ahLst/>
              <a:cxnLst/>
              <a:rect l="l" t="t" r="r" b="b"/>
              <a:pathLst>
                <a:path w="3763" h="4269" extrusionOk="0">
                  <a:moveTo>
                    <a:pt x="1007" y="0"/>
                  </a:moveTo>
                  <a:cubicBezTo>
                    <a:pt x="912" y="0"/>
                    <a:pt x="842" y="30"/>
                    <a:pt x="805" y="97"/>
                  </a:cubicBezTo>
                  <a:cubicBezTo>
                    <a:pt x="805" y="97"/>
                    <a:pt x="0" y="2264"/>
                    <a:pt x="73" y="2528"/>
                  </a:cubicBezTo>
                  <a:cubicBezTo>
                    <a:pt x="83" y="2566"/>
                    <a:pt x="105" y="2583"/>
                    <a:pt x="134" y="2583"/>
                  </a:cubicBezTo>
                  <a:cubicBezTo>
                    <a:pt x="316" y="2583"/>
                    <a:pt x="805" y="1942"/>
                    <a:pt x="805" y="1942"/>
                  </a:cubicBezTo>
                  <a:lnTo>
                    <a:pt x="805" y="1942"/>
                  </a:lnTo>
                  <a:cubicBezTo>
                    <a:pt x="805" y="1942"/>
                    <a:pt x="264" y="2879"/>
                    <a:pt x="337" y="3128"/>
                  </a:cubicBezTo>
                  <a:cubicBezTo>
                    <a:pt x="344" y="3155"/>
                    <a:pt x="362" y="3167"/>
                    <a:pt x="387" y="3167"/>
                  </a:cubicBezTo>
                  <a:cubicBezTo>
                    <a:pt x="609" y="3167"/>
                    <a:pt x="1434" y="2235"/>
                    <a:pt x="1435" y="2235"/>
                  </a:cubicBezTo>
                  <a:lnTo>
                    <a:pt x="1435" y="2235"/>
                  </a:lnTo>
                  <a:cubicBezTo>
                    <a:pt x="1434" y="2235"/>
                    <a:pt x="483" y="3435"/>
                    <a:pt x="732" y="3640"/>
                  </a:cubicBezTo>
                  <a:cubicBezTo>
                    <a:pt x="752" y="3656"/>
                    <a:pt x="777" y="3663"/>
                    <a:pt x="805" y="3663"/>
                  </a:cubicBezTo>
                  <a:cubicBezTo>
                    <a:pt x="1159" y="3663"/>
                    <a:pt x="2123" y="2586"/>
                    <a:pt x="2123" y="2586"/>
                  </a:cubicBezTo>
                  <a:lnTo>
                    <a:pt x="2123" y="2586"/>
                  </a:lnTo>
                  <a:cubicBezTo>
                    <a:pt x="2123" y="2586"/>
                    <a:pt x="1069" y="3977"/>
                    <a:pt x="1303" y="4240"/>
                  </a:cubicBezTo>
                  <a:cubicBezTo>
                    <a:pt x="1319" y="4260"/>
                    <a:pt x="1341" y="4269"/>
                    <a:pt x="1368" y="4269"/>
                  </a:cubicBezTo>
                  <a:cubicBezTo>
                    <a:pt x="1728" y="4269"/>
                    <a:pt x="2957" y="2659"/>
                    <a:pt x="2957" y="2659"/>
                  </a:cubicBezTo>
                  <a:cubicBezTo>
                    <a:pt x="2984" y="3291"/>
                    <a:pt x="3357" y="3664"/>
                    <a:pt x="3542" y="3664"/>
                  </a:cubicBezTo>
                  <a:cubicBezTo>
                    <a:pt x="3559" y="3664"/>
                    <a:pt x="3574" y="3661"/>
                    <a:pt x="3587" y="3655"/>
                  </a:cubicBezTo>
                  <a:cubicBezTo>
                    <a:pt x="3762" y="3582"/>
                    <a:pt x="3557" y="1459"/>
                    <a:pt x="3557" y="1459"/>
                  </a:cubicBezTo>
                  <a:cubicBezTo>
                    <a:pt x="3557" y="1459"/>
                    <a:pt x="1673" y="0"/>
                    <a:pt x="1007" y="0"/>
                  </a:cubicBezTo>
                  <a:close/>
                </a:path>
              </a:pathLst>
            </a:custGeom>
            <a:solidFill>
              <a:srgbClr val="CF8868"/>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283" name="Google Shape;1283;p48"/>
            <p:cNvSpPr/>
            <p:nvPr/>
          </p:nvSpPr>
          <p:spPr>
            <a:xfrm flipH="1">
              <a:off x="5302207" y="2508133"/>
              <a:ext cx="1096940" cy="2262559"/>
            </a:xfrm>
            <a:custGeom>
              <a:avLst/>
              <a:gdLst/>
              <a:ahLst/>
              <a:cxnLst/>
              <a:rect l="l" t="t" r="r" b="b"/>
              <a:pathLst>
                <a:path w="15445" h="31857" extrusionOk="0">
                  <a:moveTo>
                    <a:pt x="6251" y="1"/>
                  </a:moveTo>
                  <a:lnTo>
                    <a:pt x="0" y="2124"/>
                  </a:lnTo>
                  <a:cubicBezTo>
                    <a:pt x="0" y="2124"/>
                    <a:pt x="3470" y="18154"/>
                    <a:pt x="11844" y="31856"/>
                  </a:cubicBezTo>
                  <a:lnTo>
                    <a:pt x="15445" y="29895"/>
                  </a:lnTo>
                  <a:cubicBezTo>
                    <a:pt x="15445" y="29895"/>
                    <a:pt x="5929" y="9956"/>
                    <a:pt x="6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284" name="Google Shape;1284;p48"/>
            <p:cNvSpPr/>
            <p:nvPr/>
          </p:nvSpPr>
          <p:spPr>
            <a:xfrm flipH="1">
              <a:off x="6141265" y="2320990"/>
              <a:ext cx="166405" cy="180326"/>
            </a:xfrm>
            <a:custGeom>
              <a:avLst/>
              <a:gdLst/>
              <a:ahLst/>
              <a:cxnLst/>
              <a:rect l="l" t="t" r="r" b="b"/>
              <a:pathLst>
                <a:path w="2343" h="2539" extrusionOk="0">
                  <a:moveTo>
                    <a:pt x="162" y="1"/>
                  </a:moveTo>
                  <a:cubicBezTo>
                    <a:pt x="162" y="1"/>
                    <a:pt x="279" y="15"/>
                    <a:pt x="469" y="30"/>
                  </a:cubicBezTo>
                  <a:cubicBezTo>
                    <a:pt x="689" y="59"/>
                    <a:pt x="981" y="74"/>
                    <a:pt x="1333" y="103"/>
                  </a:cubicBezTo>
                  <a:cubicBezTo>
                    <a:pt x="1523" y="132"/>
                    <a:pt x="1713" y="147"/>
                    <a:pt x="1933" y="162"/>
                  </a:cubicBezTo>
                  <a:cubicBezTo>
                    <a:pt x="2050" y="176"/>
                    <a:pt x="2153" y="176"/>
                    <a:pt x="2211" y="250"/>
                  </a:cubicBezTo>
                  <a:cubicBezTo>
                    <a:pt x="2270" y="323"/>
                    <a:pt x="2270" y="440"/>
                    <a:pt x="2270" y="572"/>
                  </a:cubicBezTo>
                  <a:cubicBezTo>
                    <a:pt x="2270" y="806"/>
                    <a:pt x="2270" y="1055"/>
                    <a:pt x="2211" y="1318"/>
                  </a:cubicBezTo>
                  <a:cubicBezTo>
                    <a:pt x="2153" y="1567"/>
                    <a:pt x="2050" y="1831"/>
                    <a:pt x="1860" y="2006"/>
                  </a:cubicBezTo>
                  <a:cubicBezTo>
                    <a:pt x="1684" y="2197"/>
                    <a:pt x="1421" y="2328"/>
                    <a:pt x="1186" y="2372"/>
                  </a:cubicBezTo>
                  <a:cubicBezTo>
                    <a:pt x="1062" y="2402"/>
                    <a:pt x="934" y="2420"/>
                    <a:pt x="811" y="2420"/>
                  </a:cubicBezTo>
                  <a:cubicBezTo>
                    <a:pt x="689" y="2420"/>
                    <a:pt x="571" y="2402"/>
                    <a:pt x="469" y="2358"/>
                  </a:cubicBezTo>
                  <a:cubicBezTo>
                    <a:pt x="279" y="2255"/>
                    <a:pt x="176" y="2036"/>
                    <a:pt x="147" y="1831"/>
                  </a:cubicBezTo>
                  <a:cubicBezTo>
                    <a:pt x="103" y="1626"/>
                    <a:pt x="132" y="1421"/>
                    <a:pt x="132" y="1245"/>
                  </a:cubicBezTo>
                  <a:cubicBezTo>
                    <a:pt x="147" y="879"/>
                    <a:pt x="205" y="586"/>
                    <a:pt x="235" y="381"/>
                  </a:cubicBezTo>
                  <a:cubicBezTo>
                    <a:pt x="293" y="176"/>
                    <a:pt x="308" y="74"/>
                    <a:pt x="308" y="74"/>
                  </a:cubicBezTo>
                  <a:lnTo>
                    <a:pt x="308" y="74"/>
                  </a:lnTo>
                  <a:cubicBezTo>
                    <a:pt x="308" y="74"/>
                    <a:pt x="293" y="89"/>
                    <a:pt x="249" y="176"/>
                  </a:cubicBezTo>
                  <a:cubicBezTo>
                    <a:pt x="235" y="220"/>
                    <a:pt x="220" y="308"/>
                    <a:pt x="176" y="396"/>
                  </a:cubicBezTo>
                  <a:cubicBezTo>
                    <a:pt x="118" y="601"/>
                    <a:pt x="74" y="894"/>
                    <a:pt x="30" y="1260"/>
                  </a:cubicBezTo>
                  <a:cubicBezTo>
                    <a:pt x="15" y="1450"/>
                    <a:pt x="1" y="1640"/>
                    <a:pt x="30" y="1860"/>
                  </a:cubicBezTo>
                  <a:cubicBezTo>
                    <a:pt x="44" y="1977"/>
                    <a:pt x="88" y="2080"/>
                    <a:pt x="147" y="2197"/>
                  </a:cubicBezTo>
                  <a:cubicBezTo>
                    <a:pt x="220" y="2284"/>
                    <a:pt x="308" y="2402"/>
                    <a:pt x="410" y="2446"/>
                  </a:cubicBezTo>
                  <a:cubicBezTo>
                    <a:pt x="540" y="2514"/>
                    <a:pt x="673" y="2539"/>
                    <a:pt x="808" y="2539"/>
                  </a:cubicBezTo>
                  <a:cubicBezTo>
                    <a:pt x="933" y="2539"/>
                    <a:pt x="1060" y="2518"/>
                    <a:pt x="1186" y="2489"/>
                  </a:cubicBezTo>
                  <a:cubicBezTo>
                    <a:pt x="1435" y="2416"/>
                    <a:pt x="1713" y="2284"/>
                    <a:pt x="1918" y="2080"/>
                  </a:cubicBezTo>
                  <a:cubicBezTo>
                    <a:pt x="2123" y="1860"/>
                    <a:pt x="2226" y="1596"/>
                    <a:pt x="2284" y="1333"/>
                  </a:cubicBezTo>
                  <a:cubicBezTo>
                    <a:pt x="2343" y="1055"/>
                    <a:pt x="2343" y="806"/>
                    <a:pt x="2343" y="572"/>
                  </a:cubicBezTo>
                  <a:cubicBezTo>
                    <a:pt x="2343" y="455"/>
                    <a:pt x="2343" y="308"/>
                    <a:pt x="2270" y="206"/>
                  </a:cubicBezTo>
                  <a:cubicBezTo>
                    <a:pt x="2226" y="132"/>
                    <a:pt x="2153" y="103"/>
                    <a:pt x="2109" y="89"/>
                  </a:cubicBezTo>
                  <a:cubicBezTo>
                    <a:pt x="2050" y="74"/>
                    <a:pt x="1991" y="74"/>
                    <a:pt x="1933" y="74"/>
                  </a:cubicBezTo>
                  <a:cubicBezTo>
                    <a:pt x="1713" y="59"/>
                    <a:pt x="1523" y="59"/>
                    <a:pt x="1333" y="30"/>
                  </a:cubicBezTo>
                  <a:cubicBezTo>
                    <a:pt x="981" y="15"/>
                    <a:pt x="689" y="15"/>
                    <a:pt x="469" y="1"/>
                  </a:cubicBezTo>
                  <a:close/>
                </a:path>
              </a:pathLst>
            </a:custGeom>
            <a:solidFill>
              <a:srgbClr val="007373"/>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285" name="Google Shape;1285;p48"/>
            <p:cNvSpPr/>
            <p:nvPr/>
          </p:nvSpPr>
          <p:spPr>
            <a:xfrm flipH="1">
              <a:off x="5166985" y="4623445"/>
              <a:ext cx="391049" cy="147229"/>
            </a:xfrm>
            <a:custGeom>
              <a:avLst/>
              <a:gdLst/>
              <a:ahLst/>
              <a:cxnLst/>
              <a:rect l="l" t="t" r="r" b="b"/>
              <a:pathLst>
                <a:path w="5506" h="2073" extrusionOk="0">
                  <a:moveTo>
                    <a:pt x="4908" y="0"/>
                  </a:moveTo>
                  <a:cubicBezTo>
                    <a:pt x="4370" y="0"/>
                    <a:pt x="3602" y="111"/>
                    <a:pt x="3602" y="111"/>
                  </a:cubicBezTo>
                  <a:lnTo>
                    <a:pt x="1" y="2072"/>
                  </a:lnTo>
                  <a:cubicBezTo>
                    <a:pt x="1" y="2072"/>
                    <a:pt x="5505" y="374"/>
                    <a:pt x="5417" y="111"/>
                  </a:cubicBezTo>
                  <a:cubicBezTo>
                    <a:pt x="5388" y="28"/>
                    <a:pt x="5176" y="0"/>
                    <a:pt x="49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286" name="Google Shape;1286;p48"/>
            <p:cNvSpPr/>
            <p:nvPr/>
          </p:nvSpPr>
          <p:spPr>
            <a:xfrm flipH="1">
              <a:off x="5123375" y="1558855"/>
              <a:ext cx="912921" cy="827410"/>
            </a:xfrm>
            <a:custGeom>
              <a:avLst/>
              <a:gdLst/>
              <a:ahLst/>
              <a:cxnLst/>
              <a:rect l="l" t="t" r="r" b="b"/>
              <a:pathLst>
                <a:path w="12854" h="11650" extrusionOk="0">
                  <a:moveTo>
                    <a:pt x="3148" y="1"/>
                  </a:moveTo>
                  <a:lnTo>
                    <a:pt x="425" y="206"/>
                  </a:lnTo>
                  <a:cubicBezTo>
                    <a:pt x="425" y="206"/>
                    <a:pt x="0" y="3397"/>
                    <a:pt x="908" y="8170"/>
                  </a:cubicBezTo>
                  <a:cubicBezTo>
                    <a:pt x="1453" y="10979"/>
                    <a:pt x="3171" y="11650"/>
                    <a:pt x="4719" y="11650"/>
                  </a:cubicBezTo>
                  <a:cubicBezTo>
                    <a:pt x="5793" y="11650"/>
                    <a:pt x="6785" y="11327"/>
                    <a:pt x="7247" y="11171"/>
                  </a:cubicBezTo>
                  <a:cubicBezTo>
                    <a:pt x="8360" y="10761"/>
                    <a:pt x="12854" y="9136"/>
                    <a:pt x="12854" y="9136"/>
                  </a:cubicBezTo>
                  <a:lnTo>
                    <a:pt x="11507" y="6062"/>
                  </a:lnTo>
                  <a:cubicBezTo>
                    <a:pt x="11507" y="6062"/>
                    <a:pt x="8769" y="7057"/>
                    <a:pt x="5681" y="7716"/>
                  </a:cubicBezTo>
                  <a:cubicBezTo>
                    <a:pt x="5655" y="7721"/>
                    <a:pt x="5630" y="7724"/>
                    <a:pt x="5604" y="7724"/>
                  </a:cubicBezTo>
                  <a:cubicBezTo>
                    <a:pt x="4221" y="7724"/>
                    <a:pt x="3148" y="1"/>
                    <a:pt x="3148" y="1"/>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287" name="Google Shape;1287;p48"/>
            <p:cNvSpPr/>
            <p:nvPr/>
          </p:nvSpPr>
          <p:spPr>
            <a:xfrm flipH="1">
              <a:off x="5646309" y="1543799"/>
              <a:ext cx="831885" cy="1160647"/>
            </a:xfrm>
            <a:custGeom>
              <a:avLst/>
              <a:gdLst/>
              <a:ahLst/>
              <a:cxnLst/>
              <a:rect l="l" t="t" r="r" b="b"/>
              <a:pathLst>
                <a:path w="11713" h="16342" extrusionOk="0">
                  <a:moveTo>
                    <a:pt x="6680" y="0"/>
                  </a:moveTo>
                  <a:cubicBezTo>
                    <a:pt x="5073" y="0"/>
                    <a:pt x="3107" y="146"/>
                    <a:pt x="2050" y="725"/>
                  </a:cubicBezTo>
                  <a:cubicBezTo>
                    <a:pt x="2050" y="725"/>
                    <a:pt x="308" y="1501"/>
                    <a:pt x="1" y="2526"/>
                  </a:cubicBezTo>
                  <a:lnTo>
                    <a:pt x="1143" y="10607"/>
                  </a:lnTo>
                  <a:lnTo>
                    <a:pt x="850" y="15702"/>
                  </a:lnTo>
                  <a:cubicBezTo>
                    <a:pt x="850" y="15702"/>
                    <a:pt x="2405" y="16341"/>
                    <a:pt x="4371" y="16341"/>
                  </a:cubicBezTo>
                  <a:cubicBezTo>
                    <a:pt x="5608" y="16341"/>
                    <a:pt x="7009" y="16088"/>
                    <a:pt x="8287" y="15262"/>
                  </a:cubicBezTo>
                  <a:cubicBezTo>
                    <a:pt x="8287" y="15262"/>
                    <a:pt x="9946" y="15816"/>
                    <a:pt x="11017" y="15816"/>
                  </a:cubicBezTo>
                  <a:cubicBezTo>
                    <a:pt x="11307" y="15816"/>
                    <a:pt x="11553" y="15775"/>
                    <a:pt x="11712" y="15672"/>
                  </a:cubicBezTo>
                  <a:lnTo>
                    <a:pt x="10600" y="9319"/>
                  </a:lnTo>
                  <a:cubicBezTo>
                    <a:pt x="10283" y="7334"/>
                    <a:pt x="10023" y="191"/>
                    <a:pt x="9417" y="191"/>
                  </a:cubicBezTo>
                  <a:cubicBezTo>
                    <a:pt x="9407" y="191"/>
                    <a:pt x="9396" y="194"/>
                    <a:pt x="9385" y="198"/>
                  </a:cubicBezTo>
                  <a:cubicBezTo>
                    <a:pt x="9372" y="206"/>
                    <a:pt x="9359" y="209"/>
                    <a:pt x="9346" y="209"/>
                  </a:cubicBezTo>
                  <a:cubicBezTo>
                    <a:pt x="9285" y="209"/>
                    <a:pt x="9223" y="137"/>
                    <a:pt x="9150" y="125"/>
                  </a:cubicBezTo>
                  <a:cubicBezTo>
                    <a:pt x="8875" y="81"/>
                    <a:pt x="7877" y="0"/>
                    <a:pt x="66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288" name="Google Shape;1288;p48"/>
            <p:cNvSpPr/>
            <p:nvPr/>
          </p:nvSpPr>
          <p:spPr>
            <a:xfrm flipH="1">
              <a:off x="5949932" y="1542307"/>
              <a:ext cx="270382" cy="536503"/>
            </a:xfrm>
            <a:custGeom>
              <a:avLst/>
              <a:gdLst/>
              <a:ahLst/>
              <a:cxnLst/>
              <a:rect l="l" t="t" r="r" b="b"/>
              <a:pathLst>
                <a:path w="3807" h="7554" extrusionOk="0">
                  <a:moveTo>
                    <a:pt x="2867" y="0"/>
                  </a:moveTo>
                  <a:cubicBezTo>
                    <a:pt x="1934" y="0"/>
                    <a:pt x="564" y="41"/>
                    <a:pt x="0" y="263"/>
                  </a:cubicBezTo>
                  <a:lnTo>
                    <a:pt x="3806" y="7554"/>
                  </a:lnTo>
                  <a:lnTo>
                    <a:pt x="3806" y="14"/>
                  </a:lnTo>
                  <a:cubicBezTo>
                    <a:pt x="3806" y="14"/>
                    <a:pt x="3411" y="0"/>
                    <a:pt x="2867" y="0"/>
                  </a:cubicBezTo>
                  <a:close/>
                </a:path>
              </a:pathLst>
            </a:custGeom>
            <a:solidFill>
              <a:schemeClr val="dk2"/>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289" name="Google Shape;1289;p48"/>
            <p:cNvSpPr/>
            <p:nvPr/>
          </p:nvSpPr>
          <p:spPr>
            <a:xfrm flipH="1">
              <a:off x="5920812" y="1097285"/>
              <a:ext cx="431532" cy="548790"/>
            </a:xfrm>
            <a:custGeom>
              <a:avLst/>
              <a:gdLst/>
              <a:ahLst/>
              <a:cxnLst/>
              <a:rect l="l" t="t" r="r" b="b"/>
              <a:pathLst>
                <a:path w="6076" h="7727" extrusionOk="0">
                  <a:moveTo>
                    <a:pt x="2782" y="0"/>
                  </a:moveTo>
                  <a:lnTo>
                    <a:pt x="1200" y="44"/>
                  </a:lnTo>
                  <a:cubicBezTo>
                    <a:pt x="1200" y="44"/>
                    <a:pt x="293" y="59"/>
                    <a:pt x="293" y="498"/>
                  </a:cubicBezTo>
                  <a:cubicBezTo>
                    <a:pt x="293" y="498"/>
                    <a:pt x="0" y="5885"/>
                    <a:pt x="1713" y="5958"/>
                  </a:cubicBezTo>
                  <a:lnTo>
                    <a:pt x="2738" y="5958"/>
                  </a:lnTo>
                  <a:lnTo>
                    <a:pt x="2738" y="6720"/>
                  </a:lnTo>
                  <a:cubicBezTo>
                    <a:pt x="2738" y="6983"/>
                    <a:pt x="2855" y="7217"/>
                    <a:pt x="3074" y="7349"/>
                  </a:cubicBezTo>
                  <a:cubicBezTo>
                    <a:pt x="3364" y="7521"/>
                    <a:pt x="3783" y="7727"/>
                    <a:pt x="4206" y="7727"/>
                  </a:cubicBezTo>
                  <a:cubicBezTo>
                    <a:pt x="4466" y="7727"/>
                    <a:pt x="4728" y="7649"/>
                    <a:pt x="4963" y="7437"/>
                  </a:cubicBezTo>
                  <a:cubicBezTo>
                    <a:pt x="5256" y="7188"/>
                    <a:pt x="5387" y="6778"/>
                    <a:pt x="5343" y="6397"/>
                  </a:cubicBezTo>
                  <a:lnTo>
                    <a:pt x="5124" y="3513"/>
                  </a:lnTo>
                  <a:cubicBezTo>
                    <a:pt x="5124" y="3513"/>
                    <a:pt x="6075" y="3323"/>
                    <a:pt x="5900" y="2328"/>
                  </a:cubicBezTo>
                  <a:cubicBezTo>
                    <a:pt x="5801" y="1797"/>
                    <a:pt x="5528" y="1643"/>
                    <a:pt x="5245" y="1643"/>
                  </a:cubicBezTo>
                  <a:cubicBezTo>
                    <a:pt x="4857" y="1643"/>
                    <a:pt x="4450" y="1932"/>
                    <a:pt x="4450" y="1932"/>
                  </a:cubicBezTo>
                  <a:lnTo>
                    <a:pt x="4450" y="1610"/>
                  </a:lnTo>
                  <a:cubicBezTo>
                    <a:pt x="4450" y="717"/>
                    <a:pt x="3718" y="0"/>
                    <a:pt x="2840" y="0"/>
                  </a:cubicBezTo>
                  <a:close/>
                </a:path>
              </a:pathLst>
            </a:custGeom>
            <a:solidFill>
              <a:srgbClr val="CF8868"/>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290" name="Google Shape;1290;p48"/>
            <p:cNvSpPr/>
            <p:nvPr/>
          </p:nvSpPr>
          <p:spPr>
            <a:xfrm flipH="1">
              <a:off x="6239987" y="1278177"/>
              <a:ext cx="24006" cy="114417"/>
            </a:xfrm>
            <a:custGeom>
              <a:avLst/>
              <a:gdLst/>
              <a:ahLst/>
              <a:cxnLst/>
              <a:rect l="l" t="t" r="r" b="b"/>
              <a:pathLst>
                <a:path w="338" h="1611" extrusionOk="0">
                  <a:moveTo>
                    <a:pt x="74" y="0"/>
                  </a:moveTo>
                  <a:cubicBezTo>
                    <a:pt x="59" y="0"/>
                    <a:pt x="30" y="396"/>
                    <a:pt x="0" y="879"/>
                  </a:cubicBezTo>
                  <a:lnTo>
                    <a:pt x="0" y="1230"/>
                  </a:lnTo>
                  <a:cubicBezTo>
                    <a:pt x="0" y="1347"/>
                    <a:pt x="30" y="1450"/>
                    <a:pt x="74" y="1523"/>
                  </a:cubicBezTo>
                  <a:cubicBezTo>
                    <a:pt x="132" y="1596"/>
                    <a:pt x="205" y="1611"/>
                    <a:pt x="264" y="1611"/>
                  </a:cubicBezTo>
                  <a:cubicBezTo>
                    <a:pt x="308" y="1596"/>
                    <a:pt x="337" y="1581"/>
                    <a:pt x="337" y="1581"/>
                  </a:cubicBezTo>
                  <a:cubicBezTo>
                    <a:pt x="330" y="1574"/>
                    <a:pt x="319" y="1574"/>
                    <a:pt x="306" y="1574"/>
                  </a:cubicBezTo>
                  <a:cubicBezTo>
                    <a:pt x="293" y="1574"/>
                    <a:pt x="279" y="1574"/>
                    <a:pt x="264" y="1567"/>
                  </a:cubicBezTo>
                  <a:cubicBezTo>
                    <a:pt x="220" y="1567"/>
                    <a:pt x="176" y="1523"/>
                    <a:pt x="132" y="1464"/>
                  </a:cubicBezTo>
                  <a:cubicBezTo>
                    <a:pt x="74" y="1362"/>
                    <a:pt x="117" y="1113"/>
                    <a:pt x="117" y="879"/>
                  </a:cubicBezTo>
                  <a:cubicBezTo>
                    <a:pt x="117" y="396"/>
                    <a:pt x="117" y="0"/>
                    <a:pt x="74" y="0"/>
                  </a:cubicBezTo>
                  <a:close/>
                </a:path>
              </a:pathLst>
            </a:custGeom>
            <a:solidFill>
              <a:schemeClr val="dk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291" name="Google Shape;1291;p48"/>
            <p:cNvSpPr/>
            <p:nvPr/>
          </p:nvSpPr>
          <p:spPr>
            <a:xfrm flipH="1">
              <a:off x="6172445" y="1281302"/>
              <a:ext cx="9446" cy="28125"/>
            </a:xfrm>
            <a:custGeom>
              <a:avLst/>
              <a:gdLst/>
              <a:ahLst/>
              <a:cxnLst/>
              <a:rect l="l" t="t" r="r" b="b"/>
              <a:pathLst>
                <a:path w="133" h="396" extrusionOk="0">
                  <a:moveTo>
                    <a:pt x="74" y="0"/>
                  </a:moveTo>
                  <a:cubicBezTo>
                    <a:pt x="45" y="0"/>
                    <a:pt x="16" y="88"/>
                    <a:pt x="16" y="205"/>
                  </a:cubicBezTo>
                  <a:cubicBezTo>
                    <a:pt x="1" y="308"/>
                    <a:pt x="16" y="395"/>
                    <a:pt x="59" y="395"/>
                  </a:cubicBezTo>
                  <a:cubicBezTo>
                    <a:pt x="74" y="395"/>
                    <a:pt x="118" y="308"/>
                    <a:pt x="118" y="205"/>
                  </a:cubicBezTo>
                  <a:cubicBezTo>
                    <a:pt x="133" y="88"/>
                    <a:pt x="118" y="0"/>
                    <a:pt x="74" y="0"/>
                  </a:cubicBezTo>
                  <a:close/>
                </a:path>
              </a:pathLst>
            </a:custGeom>
            <a:solidFill>
              <a:schemeClr val="dk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292" name="Google Shape;1292;p48"/>
            <p:cNvSpPr/>
            <p:nvPr/>
          </p:nvSpPr>
          <p:spPr>
            <a:xfrm flipH="1">
              <a:off x="6296165" y="1280237"/>
              <a:ext cx="9446" cy="28125"/>
            </a:xfrm>
            <a:custGeom>
              <a:avLst/>
              <a:gdLst/>
              <a:ahLst/>
              <a:cxnLst/>
              <a:rect l="l" t="t" r="r" b="b"/>
              <a:pathLst>
                <a:path w="133" h="396" extrusionOk="0">
                  <a:moveTo>
                    <a:pt x="74" y="1"/>
                  </a:moveTo>
                  <a:cubicBezTo>
                    <a:pt x="45" y="1"/>
                    <a:pt x="30" y="74"/>
                    <a:pt x="30" y="191"/>
                  </a:cubicBezTo>
                  <a:cubicBezTo>
                    <a:pt x="1" y="308"/>
                    <a:pt x="30" y="396"/>
                    <a:pt x="59" y="396"/>
                  </a:cubicBezTo>
                  <a:cubicBezTo>
                    <a:pt x="74" y="396"/>
                    <a:pt x="118" y="308"/>
                    <a:pt x="118" y="191"/>
                  </a:cubicBezTo>
                  <a:cubicBezTo>
                    <a:pt x="133" y="88"/>
                    <a:pt x="118" y="1"/>
                    <a:pt x="74" y="1"/>
                  </a:cubicBezTo>
                  <a:close/>
                </a:path>
              </a:pathLst>
            </a:custGeom>
            <a:solidFill>
              <a:schemeClr val="dk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293" name="Google Shape;1293;p48"/>
            <p:cNvSpPr/>
            <p:nvPr/>
          </p:nvSpPr>
          <p:spPr>
            <a:xfrm flipH="1">
              <a:off x="6094462" y="1478814"/>
              <a:ext cx="67613" cy="119673"/>
            </a:xfrm>
            <a:custGeom>
              <a:avLst/>
              <a:gdLst/>
              <a:ahLst/>
              <a:cxnLst/>
              <a:rect l="l" t="t" r="r" b="b"/>
              <a:pathLst>
                <a:path w="952" h="1685" extrusionOk="0">
                  <a:moveTo>
                    <a:pt x="937" y="1"/>
                  </a:moveTo>
                  <a:lnTo>
                    <a:pt x="937" y="1"/>
                  </a:lnTo>
                  <a:cubicBezTo>
                    <a:pt x="717" y="293"/>
                    <a:pt x="395" y="498"/>
                    <a:pt x="59" y="586"/>
                  </a:cubicBezTo>
                  <a:lnTo>
                    <a:pt x="29" y="586"/>
                  </a:lnTo>
                  <a:cubicBezTo>
                    <a:pt x="15" y="923"/>
                    <a:pt x="0" y="1143"/>
                    <a:pt x="59" y="1465"/>
                  </a:cubicBezTo>
                  <a:cubicBezTo>
                    <a:pt x="59" y="1479"/>
                    <a:pt x="103" y="1655"/>
                    <a:pt x="103" y="1684"/>
                  </a:cubicBezTo>
                  <a:cubicBezTo>
                    <a:pt x="103" y="1684"/>
                    <a:pt x="249" y="1626"/>
                    <a:pt x="351" y="1567"/>
                  </a:cubicBezTo>
                  <a:cubicBezTo>
                    <a:pt x="600" y="1421"/>
                    <a:pt x="791" y="1172"/>
                    <a:pt x="864" y="879"/>
                  </a:cubicBezTo>
                  <a:cubicBezTo>
                    <a:pt x="952" y="601"/>
                    <a:pt x="952" y="293"/>
                    <a:pt x="937" y="1"/>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294" name="Google Shape;1294;p48"/>
            <p:cNvSpPr/>
            <p:nvPr/>
          </p:nvSpPr>
          <p:spPr>
            <a:xfrm flipH="1">
              <a:off x="5967617" y="1250124"/>
              <a:ext cx="57244" cy="75497"/>
            </a:xfrm>
            <a:custGeom>
              <a:avLst/>
              <a:gdLst/>
              <a:ahLst/>
              <a:cxnLst/>
              <a:rect l="l" t="t" r="r" b="b"/>
              <a:pathLst>
                <a:path w="806" h="1063" extrusionOk="0">
                  <a:moveTo>
                    <a:pt x="718" y="0"/>
                  </a:moveTo>
                  <a:cubicBezTo>
                    <a:pt x="718" y="0"/>
                    <a:pt x="630" y="0"/>
                    <a:pt x="498" y="59"/>
                  </a:cubicBezTo>
                  <a:cubicBezTo>
                    <a:pt x="366" y="102"/>
                    <a:pt x="205" y="234"/>
                    <a:pt x="103" y="454"/>
                  </a:cubicBezTo>
                  <a:lnTo>
                    <a:pt x="0" y="615"/>
                  </a:lnTo>
                  <a:lnTo>
                    <a:pt x="0" y="615"/>
                  </a:lnTo>
                  <a:lnTo>
                    <a:pt x="176" y="512"/>
                  </a:lnTo>
                  <a:cubicBezTo>
                    <a:pt x="185" y="507"/>
                    <a:pt x="194" y="502"/>
                    <a:pt x="203" y="496"/>
                  </a:cubicBezTo>
                  <a:lnTo>
                    <a:pt x="203" y="496"/>
                  </a:lnTo>
                  <a:lnTo>
                    <a:pt x="205" y="498"/>
                  </a:lnTo>
                  <a:cubicBezTo>
                    <a:pt x="206" y="497"/>
                    <a:pt x="206" y="495"/>
                    <a:pt x="207" y="494"/>
                  </a:cubicBezTo>
                  <a:lnTo>
                    <a:pt x="207" y="494"/>
                  </a:lnTo>
                  <a:cubicBezTo>
                    <a:pt x="270" y="456"/>
                    <a:pt x="333" y="420"/>
                    <a:pt x="396" y="395"/>
                  </a:cubicBezTo>
                  <a:cubicBezTo>
                    <a:pt x="413" y="391"/>
                    <a:pt x="431" y="389"/>
                    <a:pt x="448" y="389"/>
                  </a:cubicBezTo>
                  <a:cubicBezTo>
                    <a:pt x="542" y="389"/>
                    <a:pt x="620" y="455"/>
                    <a:pt x="645" y="542"/>
                  </a:cubicBezTo>
                  <a:cubicBezTo>
                    <a:pt x="689" y="644"/>
                    <a:pt x="645" y="747"/>
                    <a:pt x="615" y="820"/>
                  </a:cubicBezTo>
                  <a:cubicBezTo>
                    <a:pt x="513" y="981"/>
                    <a:pt x="410" y="1039"/>
                    <a:pt x="425" y="1054"/>
                  </a:cubicBezTo>
                  <a:cubicBezTo>
                    <a:pt x="425" y="1060"/>
                    <a:pt x="430" y="1063"/>
                    <a:pt x="438" y="1063"/>
                  </a:cubicBezTo>
                  <a:cubicBezTo>
                    <a:pt x="475" y="1063"/>
                    <a:pt x="584" y="1009"/>
                    <a:pt x="703" y="878"/>
                  </a:cubicBezTo>
                  <a:cubicBezTo>
                    <a:pt x="762" y="805"/>
                    <a:pt x="806" y="659"/>
                    <a:pt x="762" y="527"/>
                  </a:cubicBezTo>
                  <a:cubicBezTo>
                    <a:pt x="732" y="454"/>
                    <a:pt x="703" y="395"/>
                    <a:pt x="630" y="351"/>
                  </a:cubicBezTo>
                  <a:cubicBezTo>
                    <a:pt x="575" y="318"/>
                    <a:pt x="512" y="302"/>
                    <a:pt x="453" y="302"/>
                  </a:cubicBezTo>
                  <a:cubicBezTo>
                    <a:pt x="433" y="302"/>
                    <a:pt x="414" y="304"/>
                    <a:pt x="396" y="307"/>
                  </a:cubicBezTo>
                  <a:cubicBezTo>
                    <a:pt x="358" y="312"/>
                    <a:pt x="324" y="322"/>
                    <a:pt x="294" y="334"/>
                  </a:cubicBezTo>
                  <a:lnTo>
                    <a:pt x="294" y="334"/>
                  </a:lnTo>
                  <a:cubicBezTo>
                    <a:pt x="369" y="230"/>
                    <a:pt x="462" y="152"/>
                    <a:pt x="542" y="102"/>
                  </a:cubicBezTo>
                  <a:cubicBezTo>
                    <a:pt x="645" y="29"/>
                    <a:pt x="718" y="15"/>
                    <a:pt x="718" y="0"/>
                  </a:cubicBezTo>
                  <a:close/>
                </a:path>
              </a:pathLst>
            </a:custGeom>
            <a:solidFill>
              <a:schemeClr val="dk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295" name="Google Shape;1295;p48"/>
            <p:cNvSpPr/>
            <p:nvPr/>
          </p:nvSpPr>
          <p:spPr>
            <a:xfrm flipH="1">
              <a:off x="6185939" y="1384213"/>
              <a:ext cx="64559" cy="52272"/>
            </a:xfrm>
            <a:custGeom>
              <a:avLst/>
              <a:gdLst/>
              <a:ahLst/>
              <a:cxnLst/>
              <a:rect l="l" t="t" r="r" b="b"/>
              <a:pathLst>
                <a:path w="909" h="736" extrusionOk="0">
                  <a:moveTo>
                    <a:pt x="879" y="1"/>
                  </a:moveTo>
                  <a:cubicBezTo>
                    <a:pt x="864" y="1"/>
                    <a:pt x="864" y="74"/>
                    <a:pt x="820" y="176"/>
                  </a:cubicBezTo>
                  <a:cubicBezTo>
                    <a:pt x="806" y="293"/>
                    <a:pt x="718" y="410"/>
                    <a:pt x="586" y="528"/>
                  </a:cubicBezTo>
                  <a:cubicBezTo>
                    <a:pt x="455" y="630"/>
                    <a:pt x="293" y="674"/>
                    <a:pt x="176" y="674"/>
                  </a:cubicBezTo>
                  <a:cubicBezTo>
                    <a:pt x="108" y="674"/>
                    <a:pt x="53" y="667"/>
                    <a:pt x="23" y="667"/>
                  </a:cubicBezTo>
                  <a:cubicBezTo>
                    <a:pt x="9" y="667"/>
                    <a:pt x="1" y="669"/>
                    <a:pt x="1" y="674"/>
                  </a:cubicBezTo>
                  <a:cubicBezTo>
                    <a:pt x="1" y="689"/>
                    <a:pt x="59" y="732"/>
                    <a:pt x="176" y="732"/>
                  </a:cubicBezTo>
                  <a:cubicBezTo>
                    <a:pt x="191" y="734"/>
                    <a:pt x="207" y="735"/>
                    <a:pt x="223" y="735"/>
                  </a:cubicBezTo>
                  <a:cubicBezTo>
                    <a:pt x="337" y="735"/>
                    <a:pt x="491" y="690"/>
                    <a:pt x="645" y="601"/>
                  </a:cubicBezTo>
                  <a:cubicBezTo>
                    <a:pt x="806" y="484"/>
                    <a:pt x="879" y="323"/>
                    <a:pt x="894" y="191"/>
                  </a:cubicBezTo>
                  <a:cubicBezTo>
                    <a:pt x="908" y="74"/>
                    <a:pt x="894" y="1"/>
                    <a:pt x="879" y="1"/>
                  </a:cubicBezTo>
                  <a:close/>
                </a:path>
              </a:pathLst>
            </a:custGeom>
            <a:solidFill>
              <a:schemeClr val="dk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296" name="Google Shape;1296;p48"/>
            <p:cNvSpPr/>
            <p:nvPr/>
          </p:nvSpPr>
          <p:spPr>
            <a:xfrm flipH="1">
              <a:off x="6168254" y="1378176"/>
              <a:ext cx="34375" cy="21733"/>
            </a:xfrm>
            <a:custGeom>
              <a:avLst/>
              <a:gdLst/>
              <a:ahLst/>
              <a:cxnLst/>
              <a:rect l="l" t="t" r="r" b="b"/>
              <a:pathLst>
                <a:path w="484" h="306" extrusionOk="0">
                  <a:moveTo>
                    <a:pt x="146" y="0"/>
                  </a:moveTo>
                  <a:cubicBezTo>
                    <a:pt x="125" y="0"/>
                    <a:pt x="105" y="4"/>
                    <a:pt x="88" y="12"/>
                  </a:cubicBezTo>
                  <a:cubicBezTo>
                    <a:pt x="15" y="27"/>
                    <a:pt x="0" y="42"/>
                    <a:pt x="0" y="56"/>
                  </a:cubicBezTo>
                  <a:cubicBezTo>
                    <a:pt x="0" y="86"/>
                    <a:pt x="132" y="56"/>
                    <a:pt x="264" y="115"/>
                  </a:cubicBezTo>
                  <a:cubicBezTo>
                    <a:pt x="381" y="188"/>
                    <a:pt x="425" y="305"/>
                    <a:pt x="454" y="305"/>
                  </a:cubicBezTo>
                  <a:cubicBezTo>
                    <a:pt x="483" y="305"/>
                    <a:pt x="483" y="261"/>
                    <a:pt x="454" y="203"/>
                  </a:cubicBezTo>
                  <a:cubicBezTo>
                    <a:pt x="439" y="159"/>
                    <a:pt x="381" y="86"/>
                    <a:pt x="308" y="42"/>
                  </a:cubicBezTo>
                  <a:cubicBezTo>
                    <a:pt x="256" y="21"/>
                    <a:pt x="197" y="0"/>
                    <a:pt x="146" y="0"/>
                  </a:cubicBezTo>
                  <a:close/>
                </a:path>
              </a:pathLst>
            </a:custGeom>
            <a:solidFill>
              <a:schemeClr val="dk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297" name="Google Shape;1297;p48"/>
            <p:cNvSpPr/>
            <p:nvPr/>
          </p:nvSpPr>
          <p:spPr>
            <a:xfrm flipH="1">
              <a:off x="5637006" y="2610757"/>
              <a:ext cx="780891" cy="84375"/>
            </a:xfrm>
            <a:custGeom>
              <a:avLst/>
              <a:gdLst/>
              <a:ahLst/>
              <a:cxnLst/>
              <a:rect l="l" t="t" r="r" b="b"/>
              <a:pathLst>
                <a:path w="10995" h="1188" extrusionOk="0">
                  <a:moveTo>
                    <a:pt x="7423" y="0"/>
                  </a:moveTo>
                  <a:lnTo>
                    <a:pt x="7408" y="30"/>
                  </a:lnTo>
                  <a:cubicBezTo>
                    <a:pt x="6969" y="440"/>
                    <a:pt x="6325" y="732"/>
                    <a:pt x="5637" y="908"/>
                  </a:cubicBezTo>
                  <a:cubicBezTo>
                    <a:pt x="5027" y="1035"/>
                    <a:pt x="4427" y="1098"/>
                    <a:pt x="3864" y="1098"/>
                  </a:cubicBezTo>
                  <a:cubicBezTo>
                    <a:pt x="3710" y="1098"/>
                    <a:pt x="3559" y="1093"/>
                    <a:pt x="3412" y="1084"/>
                  </a:cubicBezTo>
                  <a:cubicBezTo>
                    <a:pt x="2738" y="1055"/>
                    <a:pt x="2138" y="923"/>
                    <a:pt x="1626" y="806"/>
                  </a:cubicBezTo>
                  <a:cubicBezTo>
                    <a:pt x="1113" y="703"/>
                    <a:pt x="703" y="571"/>
                    <a:pt x="440" y="498"/>
                  </a:cubicBezTo>
                  <a:cubicBezTo>
                    <a:pt x="294" y="469"/>
                    <a:pt x="191" y="425"/>
                    <a:pt x="103" y="410"/>
                  </a:cubicBezTo>
                  <a:cubicBezTo>
                    <a:pt x="30" y="396"/>
                    <a:pt x="1" y="396"/>
                    <a:pt x="1" y="396"/>
                  </a:cubicBezTo>
                  <a:lnTo>
                    <a:pt x="1" y="396"/>
                  </a:lnTo>
                  <a:cubicBezTo>
                    <a:pt x="1" y="396"/>
                    <a:pt x="30" y="410"/>
                    <a:pt x="103" y="425"/>
                  </a:cubicBezTo>
                  <a:cubicBezTo>
                    <a:pt x="176" y="469"/>
                    <a:pt x="294" y="498"/>
                    <a:pt x="411" y="542"/>
                  </a:cubicBezTo>
                  <a:cubicBezTo>
                    <a:pt x="689" y="630"/>
                    <a:pt x="1099" y="762"/>
                    <a:pt x="1611" y="879"/>
                  </a:cubicBezTo>
                  <a:cubicBezTo>
                    <a:pt x="2123" y="1011"/>
                    <a:pt x="2724" y="1142"/>
                    <a:pt x="3412" y="1172"/>
                  </a:cubicBezTo>
                  <a:cubicBezTo>
                    <a:pt x="3574" y="1182"/>
                    <a:pt x="3741" y="1187"/>
                    <a:pt x="3911" y="1187"/>
                  </a:cubicBezTo>
                  <a:cubicBezTo>
                    <a:pt x="4461" y="1187"/>
                    <a:pt x="5048" y="1130"/>
                    <a:pt x="5652" y="996"/>
                  </a:cubicBezTo>
                  <a:cubicBezTo>
                    <a:pt x="6320" y="811"/>
                    <a:pt x="6961" y="530"/>
                    <a:pt x="7426" y="111"/>
                  </a:cubicBezTo>
                  <a:lnTo>
                    <a:pt x="7426" y="111"/>
                  </a:lnTo>
                  <a:cubicBezTo>
                    <a:pt x="8318" y="522"/>
                    <a:pt x="9173" y="738"/>
                    <a:pt x="9825" y="738"/>
                  </a:cubicBezTo>
                  <a:cubicBezTo>
                    <a:pt x="9885" y="738"/>
                    <a:pt x="9943" y="736"/>
                    <a:pt x="9999" y="732"/>
                  </a:cubicBezTo>
                  <a:cubicBezTo>
                    <a:pt x="10351" y="718"/>
                    <a:pt x="10585" y="586"/>
                    <a:pt x="10761" y="513"/>
                  </a:cubicBezTo>
                  <a:cubicBezTo>
                    <a:pt x="10849" y="484"/>
                    <a:pt x="10907" y="440"/>
                    <a:pt x="10936" y="425"/>
                  </a:cubicBezTo>
                  <a:cubicBezTo>
                    <a:pt x="10980" y="410"/>
                    <a:pt x="10995" y="396"/>
                    <a:pt x="10995" y="396"/>
                  </a:cubicBezTo>
                  <a:cubicBezTo>
                    <a:pt x="10995" y="390"/>
                    <a:pt x="10992" y="388"/>
                    <a:pt x="10987" y="388"/>
                  </a:cubicBezTo>
                  <a:cubicBezTo>
                    <a:pt x="10961" y="388"/>
                    <a:pt x="10881" y="438"/>
                    <a:pt x="10761" y="498"/>
                  </a:cubicBezTo>
                  <a:cubicBezTo>
                    <a:pt x="10585" y="557"/>
                    <a:pt x="10351" y="659"/>
                    <a:pt x="10029" y="689"/>
                  </a:cubicBezTo>
                  <a:cubicBezTo>
                    <a:pt x="10008" y="689"/>
                    <a:pt x="9987" y="689"/>
                    <a:pt x="9966" y="689"/>
                  </a:cubicBezTo>
                  <a:cubicBezTo>
                    <a:pt x="9312" y="689"/>
                    <a:pt x="8417" y="469"/>
                    <a:pt x="7467" y="30"/>
                  </a:cubicBezTo>
                  <a:lnTo>
                    <a:pt x="7423" y="0"/>
                  </a:ln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298" name="Google Shape;1298;p48"/>
            <p:cNvSpPr/>
            <p:nvPr/>
          </p:nvSpPr>
          <p:spPr>
            <a:xfrm flipH="1">
              <a:off x="5889635" y="2064175"/>
              <a:ext cx="59304" cy="564628"/>
            </a:xfrm>
            <a:custGeom>
              <a:avLst/>
              <a:gdLst/>
              <a:ahLst/>
              <a:cxnLst/>
              <a:rect l="l" t="t" r="r" b="b"/>
              <a:pathLst>
                <a:path w="835" h="7950" extrusionOk="0">
                  <a:moveTo>
                    <a:pt x="15" y="1"/>
                  </a:moveTo>
                  <a:cubicBezTo>
                    <a:pt x="0" y="1"/>
                    <a:pt x="15" y="118"/>
                    <a:pt x="29" y="323"/>
                  </a:cubicBezTo>
                  <a:cubicBezTo>
                    <a:pt x="59" y="528"/>
                    <a:pt x="88" y="821"/>
                    <a:pt x="132" y="1157"/>
                  </a:cubicBezTo>
                  <a:cubicBezTo>
                    <a:pt x="205" y="1875"/>
                    <a:pt x="322" y="2855"/>
                    <a:pt x="439" y="3953"/>
                  </a:cubicBezTo>
                  <a:cubicBezTo>
                    <a:pt x="542" y="5051"/>
                    <a:pt x="644" y="6062"/>
                    <a:pt x="717" y="6779"/>
                  </a:cubicBezTo>
                  <a:cubicBezTo>
                    <a:pt x="732" y="7130"/>
                    <a:pt x="761" y="7423"/>
                    <a:pt x="791" y="7643"/>
                  </a:cubicBezTo>
                  <a:cubicBezTo>
                    <a:pt x="805" y="7848"/>
                    <a:pt x="820" y="7950"/>
                    <a:pt x="820" y="7950"/>
                  </a:cubicBezTo>
                  <a:cubicBezTo>
                    <a:pt x="835" y="7950"/>
                    <a:pt x="835" y="7848"/>
                    <a:pt x="835" y="7643"/>
                  </a:cubicBezTo>
                  <a:cubicBezTo>
                    <a:pt x="820" y="7438"/>
                    <a:pt x="805" y="7145"/>
                    <a:pt x="791" y="6779"/>
                  </a:cubicBezTo>
                  <a:cubicBezTo>
                    <a:pt x="747" y="6047"/>
                    <a:pt x="659" y="5051"/>
                    <a:pt x="542" y="3953"/>
                  </a:cubicBezTo>
                  <a:cubicBezTo>
                    <a:pt x="439" y="2855"/>
                    <a:pt x="308" y="1875"/>
                    <a:pt x="205" y="1157"/>
                  </a:cubicBezTo>
                  <a:cubicBezTo>
                    <a:pt x="147" y="821"/>
                    <a:pt x="103" y="528"/>
                    <a:pt x="73" y="323"/>
                  </a:cubicBezTo>
                  <a:cubicBezTo>
                    <a:pt x="59" y="118"/>
                    <a:pt x="15" y="1"/>
                    <a:pt x="15" y="1"/>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299" name="Google Shape;1299;p48"/>
            <p:cNvSpPr/>
            <p:nvPr/>
          </p:nvSpPr>
          <p:spPr>
            <a:xfrm flipH="1">
              <a:off x="5865701" y="1543302"/>
              <a:ext cx="84304" cy="431532"/>
            </a:xfrm>
            <a:custGeom>
              <a:avLst/>
              <a:gdLst/>
              <a:ahLst/>
              <a:cxnLst/>
              <a:rect l="l" t="t" r="r" b="b"/>
              <a:pathLst>
                <a:path w="1187" h="6076" extrusionOk="0">
                  <a:moveTo>
                    <a:pt x="0" y="0"/>
                  </a:moveTo>
                  <a:lnTo>
                    <a:pt x="0" y="6076"/>
                  </a:lnTo>
                  <a:cubicBezTo>
                    <a:pt x="0" y="6076"/>
                    <a:pt x="1186" y="2518"/>
                    <a:pt x="923" y="1874"/>
                  </a:cubicBezTo>
                  <a:cubicBezTo>
                    <a:pt x="689" y="1245"/>
                    <a:pt x="0" y="0"/>
                    <a:pt x="0" y="0"/>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300" name="Google Shape;1300;p48"/>
            <p:cNvSpPr/>
            <p:nvPr/>
          </p:nvSpPr>
          <p:spPr>
            <a:xfrm flipH="1">
              <a:off x="5996735" y="1560986"/>
              <a:ext cx="272442" cy="431532"/>
            </a:xfrm>
            <a:custGeom>
              <a:avLst/>
              <a:gdLst/>
              <a:ahLst/>
              <a:cxnLst/>
              <a:rect l="l" t="t" r="r" b="b"/>
              <a:pathLst>
                <a:path w="3836" h="6076" extrusionOk="0">
                  <a:moveTo>
                    <a:pt x="688" y="0"/>
                  </a:moveTo>
                  <a:cubicBezTo>
                    <a:pt x="542" y="30"/>
                    <a:pt x="0" y="2167"/>
                    <a:pt x="556" y="2811"/>
                  </a:cubicBezTo>
                  <a:cubicBezTo>
                    <a:pt x="1171" y="3528"/>
                    <a:pt x="3836" y="6076"/>
                    <a:pt x="3836" y="6076"/>
                  </a:cubicBezTo>
                  <a:lnTo>
                    <a:pt x="688" y="0"/>
                  </a:ln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301" name="Google Shape;1301;p48"/>
            <p:cNvSpPr/>
            <p:nvPr/>
          </p:nvSpPr>
          <p:spPr>
            <a:xfrm flipH="1">
              <a:off x="6130825" y="2746126"/>
              <a:ext cx="175780" cy="125994"/>
            </a:xfrm>
            <a:custGeom>
              <a:avLst/>
              <a:gdLst/>
              <a:ahLst/>
              <a:cxnLst/>
              <a:rect l="l" t="t" r="r" b="b"/>
              <a:pathLst>
                <a:path w="2475" h="1774" extrusionOk="0">
                  <a:moveTo>
                    <a:pt x="2455" y="0"/>
                  </a:moveTo>
                  <a:cubicBezTo>
                    <a:pt x="2404" y="0"/>
                    <a:pt x="2040" y="576"/>
                    <a:pt x="1376" y="1056"/>
                  </a:cubicBezTo>
                  <a:cubicBezTo>
                    <a:pt x="674" y="1569"/>
                    <a:pt x="0" y="1730"/>
                    <a:pt x="15" y="1774"/>
                  </a:cubicBezTo>
                  <a:cubicBezTo>
                    <a:pt x="15" y="1774"/>
                    <a:pt x="205" y="1759"/>
                    <a:pt x="454" y="1657"/>
                  </a:cubicBezTo>
                  <a:cubicBezTo>
                    <a:pt x="732" y="1569"/>
                    <a:pt x="1083" y="1408"/>
                    <a:pt x="1420" y="1144"/>
                  </a:cubicBezTo>
                  <a:cubicBezTo>
                    <a:pt x="1772" y="895"/>
                    <a:pt x="2050" y="602"/>
                    <a:pt x="2211" y="383"/>
                  </a:cubicBezTo>
                  <a:cubicBezTo>
                    <a:pt x="2386" y="163"/>
                    <a:pt x="2474" y="2"/>
                    <a:pt x="2460" y="2"/>
                  </a:cubicBezTo>
                  <a:cubicBezTo>
                    <a:pt x="2459" y="1"/>
                    <a:pt x="2457" y="0"/>
                    <a:pt x="2455" y="0"/>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302" name="Google Shape;1302;p48"/>
            <p:cNvSpPr/>
            <p:nvPr/>
          </p:nvSpPr>
          <p:spPr>
            <a:xfrm flipH="1">
              <a:off x="5465417" y="2832560"/>
              <a:ext cx="754897" cy="1900700"/>
            </a:xfrm>
            <a:custGeom>
              <a:avLst/>
              <a:gdLst/>
              <a:ahLst/>
              <a:cxnLst/>
              <a:rect l="l" t="t" r="r" b="b"/>
              <a:pathLst>
                <a:path w="10629" h="26762" extrusionOk="0">
                  <a:moveTo>
                    <a:pt x="0" y="0"/>
                  </a:moveTo>
                  <a:lnTo>
                    <a:pt x="0" y="74"/>
                  </a:lnTo>
                  <a:cubicBezTo>
                    <a:pt x="15" y="132"/>
                    <a:pt x="15" y="205"/>
                    <a:pt x="30" y="293"/>
                  </a:cubicBezTo>
                  <a:cubicBezTo>
                    <a:pt x="73" y="498"/>
                    <a:pt x="103" y="776"/>
                    <a:pt x="161" y="1142"/>
                  </a:cubicBezTo>
                  <a:cubicBezTo>
                    <a:pt x="176" y="1318"/>
                    <a:pt x="220" y="1523"/>
                    <a:pt x="249" y="1742"/>
                  </a:cubicBezTo>
                  <a:cubicBezTo>
                    <a:pt x="293" y="1962"/>
                    <a:pt x="337" y="2196"/>
                    <a:pt x="395" y="2460"/>
                  </a:cubicBezTo>
                  <a:cubicBezTo>
                    <a:pt x="483" y="2958"/>
                    <a:pt x="600" y="3543"/>
                    <a:pt x="761" y="4173"/>
                  </a:cubicBezTo>
                  <a:cubicBezTo>
                    <a:pt x="835" y="4509"/>
                    <a:pt x="908" y="4831"/>
                    <a:pt x="996" y="5183"/>
                  </a:cubicBezTo>
                  <a:cubicBezTo>
                    <a:pt x="1098" y="5534"/>
                    <a:pt x="1186" y="5900"/>
                    <a:pt x="1289" y="6266"/>
                  </a:cubicBezTo>
                  <a:cubicBezTo>
                    <a:pt x="1493" y="7013"/>
                    <a:pt x="1757" y="7803"/>
                    <a:pt x="2006" y="8623"/>
                  </a:cubicBezTo>
                  <a:cubicBezTo>
                    <a:pt x="2562" y="10277"/>
                    <a:pt x="3221" y="12049"/>
                    <a:pt x="3997" y="13893"/>
                  </a:cubicBezTo>
                  <a:cubicBezTo>
                    <a:pt x="4787" y="15723"/>
                    <a:pt x="5607" y="17451"/>
                    <a:pt x="6383" y="19002"/>
                  </a:cubicBezTo>
                  <a:cubicBezTo>
                    <a:pt x="7144" y="20554"/>
                    <a:pt x="7876" y="21930"/>
                    <a:pt x="8520" y="23087"/>
                  </a:cubicBezTo>
                  <a:cubicBezTo>
                    <a:pt x="9150" y="24229"/>
                    <a:pt x="9677" y="25151"/>
                    <a:pt x="10043" y="25795"/>
                  </a:cubicBezTo>
                  <a:cubicBezTo>
                    <a:pt x="10219" y="26103"/>
                    <a:pt x="10365" y="26351"/>
                    <a:pt x="10467" y="26527"/>
                  </a:cubicBezTo>
                  <a:cubicBezTo>
                    <a:pt x="10497" y="26600"/>
                    <a:pt x="10541" y="26644"/>
                    <a:pt x="10570" y="26703"/>
                  </a:cubicBezTo>
                  <a:cubicBezTo>
                    <a:pt x="10585" y="26747"/>
                    <a:pt x="10614" y="26761"/>
                    <a:pt x="10614" y="26761"/>
                  </a:cubicBezTo>
                  <a:cubicBezTo>
                    <a:pt x="10614" y="26761"/>
                    <a:pt x="10585" y="26747"/>
                    <a:pt x="10628" y="26688"/>
                  </a:cubicBezTo>
                  <a:cubicBezTo>
                    <a:pt x="10585" y="26630"/>
                    <a:pt x="10555" y="26556"/>
                    <a:pt x="10511" y="26483"/>
                  </a:cubicBezTo>
                  <a:cubicBezTo>
                    <a:pt x="10424" y="26322"/>
                    <a:pt x="10292" y="26059"/>
                    <a:pt x="10116" y="25751"/>
                  </a:cubicBezTo>
                  <a:cubicBezTo>
                    <a:pt x="9765" y="25107"/>
                    <a:pt x="9252" y="24185"/>
                    <a:pt x="8638" y="23028"/>
                  </a:cubicBezTo>
                  <a:cubicBezTo>
                    <a:pt x="8008" y="21872"/>
                    <a:pt x="7276" y="20496"/>
                    <a:pt x="6515" y="18944"/>
                  </a:cubicBezTo>
                  <a:cubicBezTo>
                    <a:pt x="5739" y="17392"/>
                    <a:pt x="4919" y="15665"/>
                    <a:pt x="4129" y="13835"/>
                  </a:cubicBezTo>
                  <a:cubicBezTo>
                    <a:pt x="3338" y="11990"/>
                    <a:pt x="2665" y="10219"/>
                    <a:pt x="2123" y="8564"/>
                  </a:cubicBezTo>
                  <a:cubicBezTo>
                    <a:pt x="1845" y="7745"/>
                    <a:pt x="1581" y="6983"/>
                    <a:pt x="1391" y="6222"/>
                  </a:cubicBezTo>
                  <a:cubicBezTo>
                    <a:pt x="1289" y="5842"/>
                    <a:pt x="1186" y="5490"/>
                    <a:pt x="1098" y="5153"/>
                  </a:cubicBezTo>
                  <a:cubicBezTo>
                    <a:pt x="996" y="4817"/>
                    <a:pt x="908" y="4465"/>
                    <a:pt x="835" y="4158"/>
                  </a:cubicBezTo>
                  <a:cubicBezTo>
                    <a:pt x="674" y="3543"/>
                    <a:pt x="557" y="2958"/>
                    <a:pt x="454" y="2445"/>
                  </a:cubicBezTo>
                  <a:cubicBezTo>
                    <a:pt x="395" y="2182"/>
                    <a:pt x="337" y="1947"/>
                    <a:pt x="308" y="1728"/>
                  </a:cubicBezTo>
                  <a:cubicBezTo>
                    <a:pt x="264" y="1508"/>
                    <a:pt x="234" y="1303"/>
                    <a:pt x="191" y="1128"/>
                  </a:cubicBezTo>
                  <a:cubicBezTo>
                    <a:pt x="147" y="776"/>
                    <a:pt x="88" y="498"/>
                    <a:pt x="44" y="293"/>
                  </a:cubicBezTo>
                  <a:cubicBezTo>
                    <a:pt x="30" y="205"/>
                    <a:pt x="30" y="132"/>
                    <a:pt x="15" y="74"/>
                  </a:cubicBezTo>
                  <a:cubicBezTo>
                    <a:pt x="0" y="30"/>
                    <a:pt x="0" y="0"/>
                    <a:pt x="0" y="0"/>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303" name="Google Shape;1303;p48"/>
            <p:cNvSpPr/>
            <p:nvPr/>
          </p:nvSpPr>
          <p:spPr>
            <a:xfrm flipH="1">
              <a:off x="6258733" y="1720075"/>
              <a:ext cx="502270" cy="1441115"/>
            </a:xfrm>
            <a:custGeom>
              <a:avLst/>
              <a:gdLst/>
              <a:ahLst/>
              <a:cxnLst/>
              <a:rect l="l" t="t" r="r" b="b"/>
              <a:pathLst>
                <a:path w="7072" h="20291" extrusionOk="0">
                  <a:moveTo>
                    <a:pt x="3953" y="0"/>
                  </a:moveTo>
                  <a:cubicBezTo>
                    <a:pt x="3953" y="0"/>
                    <a:pt x="1948" y="5768"/>
                    <a:pt x="1172" y="9150"/>
                  </a:cubicBezTo>
                  <a:cubicBezTo>
                    <a:pt x="264" y="13117"/>
                    <a:pt x="1" y="18519"/>
                    <a:pt x="1" y="18519"/>
                  </a:cubicBezTo>
                  <a:lnTo>
                    <a:pt x="3046" y="20290"/>
                  </a:lnTo>
                  <a:cubicBezTo>
                    <a:pt x="3046" y="20290"/>
                    <a:pt x="4393" y="11638"/>
                    <a:pt x="4715" y="10453"/>
                  </a:cubicBezTo>
                  <a:cubicBezTo>
                    <a:pt x="4978" y="9486"/>
                    <a:pt x="5783" y="6807"/>
                    <a:pt x="6471" y="4538"/>
                  </a:cubicBezTo>
                  <a:cubicBezTo>
                    <a:pt x="7072" y="2591"/>
                    <a:pt x="5930" y="512"/>
                    <a:pt x="39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304" name="Google Shape;1304;p48"/>
            <p:cNvSpPr/>
            <p:nvPr/>
          </p:nvSpPr>
          <p:spPr>
            <a:xfrm flipH="1">
              <a:off x="6305619" y="1714109"/>
              <a:ext cx="183096" cy="705749"/>
            </a:xfrm>
            <a:custGeom>
              <a:avLst/>
              <a:gdLst/>
              <a:ahLst/>
              <a:cxnLst/>
              <a:rect l="l" t="t" r="r" b="b"/>
              <a:pathLst>
                <a:path w="2578" h="9937" extrusionOk="0">
                  <a:moveTo>
                    <a:pt x="651" y="0"/>
                  </a:moveTo>
                  <a:cubicBezTo>
                    <a:pt x="574" y="0"/>
                    <a:pt x="503" y="5"/>
                    <a:pt x="440" y="11"/>
                  </a:cubicBezTo>
                  <a:cubicBezTo>
                    <a:pt x="147" y="55"/>
                    <a:pt x="1" y="143"/>
                    <a:pt x="1" y="143"/>
                  </a:cubicBezTo>
                  <a:cubicBezTo>
                    <a:pt x="2" y="144"/>
                    <a:pt x="4" y="145"/>
                    <a:pt x="8" y="145"/>
                  </a:cubicBezTo>
                  <a:cubicBezTo>
                    <a:pt x="43" y="145"/>
                    <a:pt x="188" y="81"/>
                    <a:pt x="455" y="55"/>
                  </a:cubicBezTo>
                  <a:cubicBezTo>
                    <a:pt x="492" y="53"/>
                    <a:pt x="532" y="52"/>
                    <a:pt x="574" y="52"/>
                  </a:cubicBezTo>
                  <a:cubicBezTo>
                    <a:pt x="860" y="52"/>
                    <a:pt x="1245" y="105"/>
                    <a:pt x="1640" y="348"/>
                  </a:cubicBezTo>
                  <a:cubicBezTo>
                    <a:pt x="1860" y="479"/>
                    <a:pt x="2080" y="670"/>
                    <a:pt x="2241" y="933"/>
                  </a:cubicBezTo>
                  <a:cubicBezTo>
                    <a:pt x="2416" y="1182"/>
                    <a:pt x="2504" y="1519"/>
                    <a:pt x="2504" y="1870"/>
                  </a:cubicBezTo>
                  <a:cubicBezTo>
                    <a:pt x="2519" y="2207"/>
                    <a:pt x="2446" y="2558"/>
                    <a:pt x="2372" y="2939"/>
                  </a:cubicBezTo>
                  <a:cubicBezTo>
                    <a:pt x="2299" y="3334"/>
                    <a:pt x="2226" y="3715"/>
                    <a:pt x="2153" y="4110"/>
                  </a:cubicBezTo>
                  <a:cubicBezTo>
                    <a:pt x="1845" y="5706"/>
                    <a:pt x="1567" y="7155"/>
                    <a:pt x="1362" y="8209"/>
                  </a:cubicBezTo>
                  <a:cubicBezTo>
                    <a:pt x="1274" y="8721"/>
                    <a:pt x="1201" y="9146"/>
                    <a:pt x="1143" y="9453"/>
                  </a:cubicBezTo>
                  <a:cubicBezTo>
                    <a:pt x="1133" y="9548"/>
                    <a:pt x="1124" y="9631"/>
                    <a:pt x="1114" y="9701"/>
                  </a:cubicBezTo>
                  <a:lnTo>
                    <a:pt x="1114" y="9701"/>
                  </a:lnTo>
                  <a:cubicBezTo>
                    <a:pt x="1126" y="9630"/>
                    <a:pt x="1142" y="9542"/>
                    <a:pt x="1172" y="9453"/>
                  </a:cubicBezTo>
                  <a:cubicBezTo>
                    <a:pt x="1216" y="9146"/>
                    <a:pt x="1318" y="8721"/>
                    <a:pt x="1421" y="8209"/>
                  </a:cubicBezTo>
                  <a:cubicBezTo>
                    <a:pt x="1626" y="7170"/>
                    <a:pt x="1919" y="5720"/>
                    <a:pt x="2226" y="4125"/>
                  </a:cubicBezTo>
                  <a:cubicBezTo>
                    <a:pt x="2299" y="3729"/>
                    <a:pt x="2372" y="3349"/>
                    <a:pt x="2446" y="2953"/>
                  </a:cubicBezTo>
                  <a:cubicBezTo>
                    <a:pt x="2519" y="2573"/>
                    <a:pt x="2577" y="2207"/>
                    <a:pt x="2577" y="1841"/>
                  </a:cubicBezTo>
                  <a:cubicBezTo>
                    <a:pt x="2577" y="1489"/>
                    <a:pt x="2489" y="1153"/>
                    <a:pt x="2299" y="875"/>
                  </a:cubicBezTo>
                  <a:cubicBezTo>
                    <a:pt x="2123" y="626"/>
                    <a:pt x="1904" y="421"/>
                    <a:pt x="1655" y="274"/>
                  </a:cubicBezTo>
                  <a:cubicBezTo>
                    <a:pt x="1288" y="56"/>
                    <a:pt x="930" y="0"/>
                    <a:pt x="651" y="0"/>
                  </a:cubicBezTo>
                  <a:close/>
                  <a:moveTo>
                    <a:pt x="1114" y="9701"/>
                  </a:moveTo>
                  <a:cubicBezTo>
                    <a:pt x="1108" y="9736"/>
                    <a:pt x="1104" y="9766"/>
                    <a:pt x="1099" y="9790"/>
                  </a:cubicBezTo>
                  <a:cubicBezTo>
                    <a:pt x="1099" y="9795"/>
                    <a:pt x="1099" y="9800"/>
                    <a:pt x="1099" y="9805"/>
                  </a:cubicBezTo>
                  <a:lnTo>
                    <a:pt x="1099" y="9805"/>
                  </a:lnTo>
                  <a:cubicBezTo>
                    <a:pt x="1099" y="9805"/>
                    <a:pt x="1099" y="9805"/>
                    <a:pt x="1099" y="9805"/>
                  </a:cubicBezTo>
                  <a:cubicBezTo>
                    <a:pt x="1104" y="9774"/>
                    <a:pt x="1109" y="9739"/>
                    <a:pt x="1114" y="9701"/>
                  </a:cubicBezTo>
                  <a:close/>
                  <a:moveTo>
                    <a:pt x="1099" y="9805"/>
                  </a:moveTo>
                  <a:lnTo>
                    <a:pt x="1099" y="9805"/>
                  </a:lnTo>
                  <a:cubicBezTo>
                    <a:pt x="1069" y="9893"/>
                    <a:pt x="1069" y="9936"/>
                    <a:pt x="1069" y="9936"/>
                  </a:cubicBezTo>
                  <a:cubicBezTo>
                    <a:pt x="1069" y="9936"/>
                    <a:pt x="1096" y="9897"/>
                    <a:pt x="1099" y="9805"/>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305" name="Google Shape;1305;p48"/>
            <p:cNvSpPr/>
            <p:nvPr/>
          </p:nvSpPr>
          <p:spPr>
            <a:xfrm flipH="1">
              <a:off x="6129831" y="2465875"/>
              <a:ext cx="202769" cy="7457"/>
            </a:xfrm>
            <a:custGeom>
              <a:avLst/>
              <a:gdLst/>
              <a:ahLst/>
              <a:cxnLst/>
              <a:rect l="l" t="t" r="r" b="b"/>
              <a:pathLst>
                <a:path w="2855" h="105" extrusionOk="0">
                  <a:moveTo>
                    <a:pt x="2295" y="1"/>
                  </a:moveTo>
                  <a:cubicBezTo>
                    <a:pt x="2055" y="1"/>
                    <a:pt x="1756" y="4"/>
                    <a:pt x="1435" y="10"/>
                  </a:cubicBezTo>
                  <a:cubicBezTo>
                    <a:pt x="644" y="25"/>
                    <a:pt x="0" y="40"/>
                    <a:pt x="0" y="83"/>
                  </a:cubicBezTo>
                  <a:cubicBezTo>
                    <a:pt x="0" y="94"/>
                    <a:pt x="322" y="104"/>
                    <a:pt x="790" y="104"/>
                  </a:cubicBezTo>
                  <a:cubicBezTo>
                    <a:pt x="984" y="104"/>
                    <a:pt x="1203" y="102"/>
                    <a:pt x="1435" y="98"/>
                  </a:cubicBezTo>
                  <a:cubicBezTo>
                    <a:pt x="2211" y="83"/>
                    <a:pt x="2855" y="69"/>
                    <a:pt x="2855" y="25"/>
                  </a:cubicBezTo>
                  <a:cubicBezTo>
                    <a:pt x="2855" y="8"/>
                    <a:pt x="2634" y="1"/>
                    <a:pt x="2295" y="1"/>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306" name="Google Shape;1306;p48"/>
            <p:cNvSpPr/>
            <p:nvPr/>
          </p:nvSpPr>
          <p:spPr>
            <a:xfrm flipH="1">
              <a:off x="6015413" y="1069941"/>
              <a:ext cx="328620" cy="182527"/>
            </a:xfrm>
            <a:custGeom>
              <a:avLst/>
              <a:gdLst/>
              <a:ahLst/>
              <a:cxnLst/>
              <a:rect l="l" t="t" r="r" b="b"/>
              <a:pathLst>
                <a:path w="4627" h="2570" extrusionOk="0">
                  <a:moveTo>
                    <a:pt x="1851" y="0"/>
                  </a:moveTo>
                  <a:cubicBezTo>
                    <a:pt x="1795" y="0"/>
                    <a:pt x="1739" y="2"/>
                    <a:pt x="1684" y="4"/>
                  </a:cubicBezTo>
                  <a:cubicBezTo>
                    <a:pt x="1083" y="48"/>
                    <a:pt x="469" y="268"/>
                    <a:pt x="0" y="634"/>
                  </a:cubicBezTo>
                  <a:lnTo>
                    <a:pt x="59" y="692"/>
                  </a:lnTo>
                  <a:cubicBezTo>
                    <a:pt x="937" y="1717"/>
                    <a:pt x="2181" y="2391"/>
                    <a:pt x="3514" y="2552"/>
                  </a:cubicBezTo>
                  <a:cubicBezTo>
                    <a:pt x="3623" y="2559"/>
                    <a:pt x="3733" y="2570"/>
                    <a:pt x="3838" y="2570"/>
                  </a:cubicBezTo>
                  <a:cubicBezTo>
                    <a:pt x="3942" y="2570"/>
                    <a:pt x="4041" y="2559"/>
                    <a:pt x="4128" y="2522"/>
                  </a:cubicBezTo>
                  <a:cubicBezTo>
                    <a:pt x="4451" y="2391"/>
                    <a:pt x="4626" y="2083"/>
                    <a:pt x="4626" y="1746"/>
                  </a:cubicBezTo>
                  <a:cubicBezTo>
                    <a:pt x="4626" y="1424"/>
                    <a:pt x="4480" y="1102"/>
                    <a:pt x="4260" y="868"/>
                  </a:cubicBezTo>
                  <a:cubicBezTo>
                    <a:pt x="4041" y="634"/>
                    <a:pt x="3748" y="473"/>
                    <a:pt x="3455" y="341"/>
                  </a:cubicBezTo>
                  <a:cubicBezTo>
                    <a:pt x="2963" y="129"/>
                    <a:pt x="2400" y="0"/>
                    <a:pt x="1851" y="0"/>
                  </a:cubicBezTo>
                  <a:close/>
                </a:path>
              </a:pathLst>
            </a:custGeom>
            <a:solidFill>
              <a:schemeClr val="lt2"/>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307" name="Google Shape;1307;p48"/>
            <p:cNvSpPr/>
            <p:nvPr/>
          </p:nvSpPr>
          <p:spPr>
            <a:xfrm flipH="1">
              <a:off x="4940355" y="1858212"/>
              <a:ext cx="278692" cy="350353"/>
            </a:xfrm>
            <a:custGeom>
              <a:avLst/>
              <a:gdLst/>
              <a:ahLst/>
              <a:cxnLst/>
              <a:rect l="l" t="t" r="r" b="b"/>
              <a:pathLst>
                <a:path w="3924" h="4933" extrusionOk="0">
                  <a:moveTo>
                    <a:pt x="1484" y="1"/>
                  </a:moveTo>
                  <a:cubicBezTo>
                    <a:pt x="1264" y="1"/>
                    <a:pt x="0" y="1861"/>
                    <a:pt x="0" y="1861"/>
                  </a:cubicBezTo>
                  <a:cubicBezTo>
                    <a:pt x="0" y="1861"/>
                    <a:pt x="710" y="4933"/>
                    <a:pt x="1286" y="4933"/>
                  </a:cubicBezTo>
                  <a:cubicBezTo>
                    <a:pt x="1306" y="4933"/>
                    <a:pt x="1327" y="4929"/>
                    <a:pt x="1347" y="4921"/>
                  </a:cubicBezTo>
                  <a:cubicBezTo>
                    <a:pt x="1347" y="4921"/>
                    <a:pt x="3499" y="3647"/>
                    <a:pt x="3631" y="3384"/>
                  </a:cubicBezTo>
                  <a:cubicBezTo>
                    <a:pt x="3665" y="3301"/>
                    <a:pt x="3562" y="3273"/>
                    <a:pt x="3411" y="3273"/>
                  </a:cubicBezTo>
                  <a:cubicBezTo>
                    <a:pt x="3107" y="3273"/>
                    <a:pt x="2606" y="3384"/>
                    <a:pt x="2606" y="3384"/>
                  </a:cubicBezTo>
                  <a:cubicBezTo>
                    <a:pt x="2606" y="3384"/>
                    <a:pt x="3704" y="2959"/>
                    <a:pt x="3821" y="2710"/>
                  </a:cubicBezTo>
                  <a:cubicBezTo>
                    <a:pt x="3865" y="2618"/>
                    <a:pt x="3710" y="2587"/>
                    <a:pt x="3485" y="2587"/>
                  </a:cubicBezTo>
                  <a:cubicBezTo>
                    <a:pt x="3034" y="2587"/>
                    <a:pt x="2298" y="2710"/>
                    <a:pt x="2298" y="2710"/>
                  </a:cubicBezTo>
                  <a:cubicBezTo>
                    <a:pt x="2298" y="2710"/>
                    <a:pt x="3923" y="2344"/>
                    <a:pt x="3850" y="1993"/>
                  </a:cubicBezTo>
                  <a:cubicBezTo>
                    <a:pt x="3822" y="1857"/>
                    <a:pt x="3530" y="1815"/>
                    <a:pt x="3184" y="1815"/>
                  </a:cubicBezTo>
                  <a:cubicBezTo>
                    <a:pt x="2635" y="1815"/>
                    <a:pt x="1947" y="1920"/>
                    <a:pt x="1947" y="1920"/>
                  </a:cubicBezTo>
                  <a:cubicBezTo>
                    <a:pt x="1947" y="1920"/>
                    <a:pt x="3806" y="1481"/>
                    <a:pt x="3792" y="1085"/>
                  </a:cubicBezTo>
                  <a:cubicBezTo>
                    <a:pt x="3792" y="981"/>
                    <a:pt x="3631" y="942"/>
                    <a:pt x="3392" y="942"/>
                  </a:cubicBezTo>
                  <a:cubicBezTo>
                    <a:pt x="2692" y="942"/>
                    <a:pt x="1318" y="1276"/>
                    <a:pt x="1318" y="1276"/>
                  </a:cubicBezTo>
                  <a:cubicBezTo>
                    <a:pt x="1786" y="676"/>
                    <a:pt x="1669" y="61"/>
                    <a:pt x="1493" y="2"/>
                  </a:cubicBezTo>
                  <a:cubicBezTo>
                    <a:pt x="1490" y="1"/>
                    <a:pt x="1487" y="1"/>
                    <a:pt x="1484" y="1"/>
                  </a:cubicBezTo>
                  <a:close/>
                </a:path>
              </a:pathLst>
            </a:custGeom>
            <a:solidFill>
              <a:srgbClr val="CF8868"/>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308" name="Google Shape;1308;p48"/>
            <p:cNvSpPr/>
            <p:nvPr/>
          </p:nvSpPr>
          <p:spPr>
            <a:xfrm flipH="1">
              <a:off x="4975725" y="1579665"/>
              <a:ext cx="194459" cy="373365"/>
            </a:xfrm>
            <a:custGeom>
              <a:avLst/>
              <a:gdLst/>
              <a:ahLst/>
              <a:cxnLst/>
              <a:rect l="l" t="t" r="r" b="b"/>
              <a:pathLst>
                <a:path w="2738" h="5257" extrusionOk="0">
                  <a:moveTo>
                    <a:pt x="2211" y="1"/>
                  </a:moveTo>
                  <a:lnTo>
                    <a:pt x="2211" y="1"/>
                  </a:lnTo>
                  <a:cubicBezTo>
                    <a:pt x="1493" y="59"/>
                    <a:pt x="922" y="367"/>
                    <a:pt x="674" y="703"/>
                  </a:cubicBezTo>
                  <a:cubicBezTo>
                    <a:pt x="410" y="1026"/>
                    <a:pt x="161" y="1435"/>
                    <a:pt x="293" y="1831"/>
                  </a:cubicBezTo>
                  <a:cubicBezTo>
                    <a:pt x="439" y="2211"/>
                    <a:pt x="908" y="2460"/>
                    <a:pt x="952" y="2855"/>
                  </a:cubicBezTo>
                  <a:cubicBezTo>
                    <a:pt x="981" y="3324"/>
                    <a:pt x="483" y="3587"/>
                    <a:pt x="249" y="3953"/>
                  </a:cubicBezTo>
                  <a:cubicBezTo>
                    <a:pt x="0" y="4363"/>
                    <a:pt x="44" y="4934"/>
                    <a:pt x="381" y="5256"/>
                  </a:cubicBezTo>
                  <a:lnTo>
                    <a:pt x="2738" y="5256"/>
                  </a:lnTo>
                  <a:cubicBezTo>
                    <a:pt x="2533" y="5154"/>
                    <a:pt x="1991" y="4788"/>
                    <a:pt x="1815" y="4598"/>
                  </a:cubicBezTo>
                  <a:cubicBezTo>
                    <a:pt x="1654" y="4422"/>
                    <a:pt x="1567" y="4144"/>
                    <a:pt x="1654" y="3924"/>
                  </a:cubicBezTo>
                  <a:cubicBezTo>
                    <a:pt x="1742" y="3705"/>
                    <a:pt x="1991" y="3558"/>
                    <a:pt x="2167" y="3382"/>
                  </a:cubicBezTo>
                  <a:cubicBezTo>
                    <a:pt x="2621" y="2958"/>
                    <a:pt x="2679" y="2109"/>
                    <a:pt x="2196" y="1728"/>
                  </a:cubicBezTo>
                  <a:cubicBezTo>
                    <a:pt x="2006" y="1553"/>
                    <a:pt x="1757" y="1479"/>
                    <a:pt x="1567" y="1333"/>
                  </a:cubicBezTo>
                  <a:cubicBezTo>
                    <a:pt x="1069" y="952"/>
                    <a:pt x="1508" y="264"/>
                    <a:pt x="2211" y="1"/>
                  </a:cubicBezTo>
                  <a:close/>
                </a:path>
              </a:pathLst>
            </a:custGeom>
            <a:solidFill>
              <a:schemeClr val="dk2"/>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309" name="Google Shape;1309;p48"/>
            <p:cNvSpPr/>
            <p:nvPr/>
          </p:nvSpPr>
          <p:spPr>
            <a:xfrm flipH="1">
              <a:off x="4962231" y="1942515"/>
              <a:ext cx="199644" cy="233024"/>
            </a:xfrm>
            <a:custGeom>
              <a:avLst/>
              <a:gdLst/>
              <a:ahLst/>
              <a:cxnLst/>
              <a:rect l="l" t="t" r="r" b="b"/>
              <a:pathLst>
                <a:path w="2811" h="3281" extrusionOk="0">
                  <a:moveTo>
                    <a:pt x="0" y="1"/>
                  </a:moveTo>
                  <a:lnTo>
                    <a:pt x="498" y="3280"/>
                  </a:lnTo>
                  <a:lnTo>
                    <a:pt x="2343" y="3280"/>
                  </a:lnTo>
                  <a:cubicBezTo>
                    <a:pt x="2225" y="3280"/>
                    <a:pt x="2811" y="1"/>
                    <a:pt x="28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310" name="Google Shape;1310;p48"/>
            <p:cNvSpPr/>
            <p:nvPr/>
          </p:nvSpPr>
          <p:spPr>
            <a:xfrm rot="-2004018">
              <a:off x="5670007" y="762306"/>
              <a:ext cx="66833" cy="167944"/>
            </a:xfrm>
            <a:custGeom>
              <a:avLst/>
              <a:gdLst/>
              <a:ahLst/>
              <a:cxnLst/>
              <a:rect l="l" t="t" r="r" b="b"/>
              <a:pathLst>
                <a:path w="542" h="1362" extrusionOk="0">
                  <a:moveTo>
                    <a:pt x="0" y="1"/>
                  </a:moveTo>
                  <a:cubicBezTo>
                    <a:pt x="15" y="469"/>
                    <a:pt x="30" y="923"/>
                    <a:pt x="44" y="1362"/>
                  </a:cubicBezTo>
                  <a:cubicBezTo>
                    <a:pt x="205" y="1318"/>
                    <a:pt x="381" y="1289"/>
                    <a:pt x="542" y="1289"/>
                  </a:cubicBezTo>
                  <a:cubicBezTo>
                    <a:pt x="527" y="835"/>
                    <a:pt x="498" y="484"/>
                    <a:pt x="469" y="30"/>
                  </a:cubicBezTo>
                  <a:cubicBezTo>
                    <a:pt x="322" y="1"/>
                    <a:pt x="132"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311" name="Google Shape;1311;p48"/>
            <p:cNvSpPr/>
            <p:nvPr/>
          </p:nvSpPr>
          <p:spPr>
            <a:xfrm rot="-2004018">
              <a:off x="5727508" y="663832"/>
              <a:ext cx="84960" cy="205923"/>
            </a:xfrm>
            <a:custGeom>
              <a:avLst/>
              <a:gdLst/>
              <a:ahLst/>
              <a:cxnLst/>
              <a:rect l="l" t="t" r="r" b="b"/>
              <a:pathLst>
                <a:path w="689" h="1670" extrusionOk="0">
                  <a:moveTo>
                    <a:pt x="0" y="0"/>
                  </a:moveTo>
                  <a:lnTo>
                    <a:pt x="0" y="1611"/>
                  </a:lnTo>
                  <a:lnTo>
                    <a:pt x="688" y="1669"/>
                  </a:lnTo>
                  <a:lnTo>
                    <a:pt x="586" y="0"/>
                  </a:lnTo>
                  <a:close/>
                </a:path>
              </a:pathLst>
            </a:custGeom>
            <a:solidFill>
              <a:schemeClr val="accent6"/>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312" name="Google Shape;1312;p48"/>
            <p:cNvSpPr/>
            <p:nvPr/>
          </p:nvSpPr>
          <p:spPr>
            <a:xfrm rot="-2004018">
              <a:off x="5790777" y="533046"/>
              <a:ext cx="112088" cy="270906"/>
            </a:xfrm>
            <a:custGeom>
              <a:avLst/>
              <a:gdLst/>
              <a:ahLst/>
              <a:cxnLst/>
              <a:rect l="l" t="t" r="r" b="b"/>
              <a:pathLst>
                <a:path w="909" h="2197" extrusionOk="0">
                  <a:moveTo>
                    <a:pt x="703" y="1"/>
                  </a:moveTo>
                  <a:lnTo>
                    <a:pt x="0" y="103"/>
                  </a:lnTo>
                  <a:lnTo>
                    <a:pt x="117" y="2197"/>
                  </a:lnTo>
                  <a:lnTo>
                    <a:pt x="908" y="2197"/>
                  </a:lnTo>
                  <a:lnTo>
                    <a:pt x="703" y="1"/>
                  </a:lnTo>
                  <a:close/>
                </a:path>
              </a:pathLst>
            </a:custGeom>
            <a:solidFill>
              <a:schemeClr val="accent6"/>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grpSp>
      <p:sp>
        <p:nvSpPr>
          <p:cNvPr id="1313" name="Google Shape;1313;p48"/>
          <p:cNvSpPr txBox="1">
            <a:spLocks noGrp="1"/>
          </p:cNvSpPr>
          <p:nvPr>
            <p:ph type="title"/>
          </p:nvPr>
        </p:nvSpPr>
        <p:spPr>
          <a:xfrm>
            <a:off x="1238047" y="647499"/>
            <a:ext cx="4466400" cy="572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b="1" u="sng" dirty="0">
                <a:latin typeface="Verdana" panose="020B0604030504040204" pitchFamily="34" charset="0"/>
                <a:ea typeface="Verdana" panose="020B0604030504040204" pitchFamily="34" charset="0"/>
              </a:rPr>
              <a:t>Example</a:t>
            </a:r>
            <a:endParaRPr b="1" u="sng" dirty="0">
              <a:latin typeface="Verdana" panose="020B0604030504040204" pitchFamily="34" charset="0"/>
              <a:ea typeface="Verdana" panose="020B0604030504040204" pitchFamily="34" charset="0"/>
            </a:endParaRPr>
          </a:p>
        </p:txBody>
      </p:sp>
      <p:grpSp>
        <p:nvGrpSpPr>
          <p:cNvPr id="1315" name="Google Shape;1315;p48"/>
          <p:cNvGrpSpPr/>
          <p:nvPr/>
        </p:nvGrpSpPr>
        <p:grpSpPr>
          <a:xfrm>
            <a:off x="6328280" y="1100923"/>
            <a:ext cx="1827545" cy="3745275"/>
            <a:chOff x="6436355" y="780398"/>
            <a:chExt cx="1827545" cy="3745275"/>
          </a:xfrm>
        </p:grpSpPr>
        <p:sp>
          <p:nvSpPr>
            <p:cNvPr id="1316" name="Google Shape;1316;p48"/>
            <p:cNvSpPr/>
            <p:nvPr/>
          </p:nvSpPr>
          <p:spPr>
            <a:xfrm flipH="1">
              <a:off x="7042725" y="797754"/>
              <a:ext cx="836365" cy="758661"/>
            </a:xfrm>
            <a:custGeom>
              <a:avLst/>
              <a:gdLst/>
              <a:ahLst/>
              <a:cxnLst/>
              <a:rect l="l" t="t" r="r" b="b"/>
              <a:pathLst>
                <a:path w="11517" h="10447" extrusionOk="0">
                  <a:moveTo>
                    <a:pt x="6630" y="1"/>
                  </a:moveTo>
                  <a:cubicBezTo>
                    <a:pt x="6265" y="1"/>
                    <a:pt x="5860" y="174"/>
                    <a:pt x="5564" y="409"/>
                  </a:cubicBezTo>
                  <a:cubicBezTo>
                    <a:pt x="5081" y="789"/>
                    <a:pt x="4627" y="1316"/>
                    <a:pt x="4012" y="1433"/>
                  </a:cubicBezTo>
                  <a:cubicBezTo>
                    <a:pt x="3937" y="1444"/>
                    <a:pt x="3861" y="1448"/>
                    <a:pt x="3784" y="1448"/>
                  </a:cubicBezTo>
                  <a:cubicBezTo>
                    <a:pt x="3599" y="1448"/>
                    <a:pt x="3409" y="1426"/>
                    <a:pt x="3225" y="1426"/>
                  </a:cubicBezTo>
                  <a:cubicBezTo>
                    <a:pt x="3170" y="1426"/>
                    <a:pt x="3115" y="1428"/>
                    <a:pt x="3061" y="1433"/>
                  </a:cubicBezTo>
                  <a:cubicBezTo>
                    <a:pt x="2372" y="1448"/>
                    <a:pt x="1684" y="1829"/>
                    <a:pt x="1318" y="2414"/>
                  </a:cubicBezTo>
                  <a:cubicBezTo>
                    <a:pt x="952" y="3000"/>
                    <a:pt x="909" y="3790"/>
                    <a:pt x="1201" y="4405"/>
                  </a:cubicBezTo>
                  <a:cubicBezTo>
                    <a:pt x="425" y="4669"/>
                    <a:pt x="1" y="5635"/>
                    <a:pt x="250" y="6396"/>
                  </a:cubicBezTo>
                  <a:cubicBezTo>
                    <a:pt x="484" y="7187"/>
                    <a:pt x="1245" y="7743"/>
                    <a:pt x="2080" y="7831"/>
                  </a:cubicBezTo>
                  <a:cubicBezTo>
                    <a:pt x="2563" y="7889"/>
                    <a:pt x="3104" y="7816"/>
                    <a:pt x="3558" y="8006"/>
                  </a:cubicBezTo>
                  <a:cubicBezTo>
                    <a:pt x="4158" y="8285"/>
                    <a:pt x="4451" y="8943"/>
                    <a:pt x="4890" y="9441"/>
                  </a:cubicBezTo>
                  <a:cubicBezTo>
                    <a:pt x="5461" y="10103"/>
                    <a:pt x="6340" y="10447"/>
                    <a:pt x="7213" y="10447"/>
                  </a:cubicBezTo>
                  <a:cubicBezTo>
                    <a:pt x="7885" y="10447"/>
                    <a:pt x="8555" y="10242"/>
                    <a:pt x="9077" y="9822"/>
                  </a:cubicBezTo>
                  <a:cubicBezTo>
                    <a:pt x="9443" y="9529"/>
                    <a:pt x="9736" y="9148"/>
                    <a:pt x="9839" y="8695"/>
                  </a:cubicBezTo>
                  <a:cubicBezTo>
                    <a:pt x="9926" y="8226"/>
                    <a:pt x="9780" y="7714"/>
                    <a:pt x="9399" y="7465"/>
                  </a:cubicBezTo>
                  <a:lnTo>
                    <a:pt x="9399" y="7465"/>
                  </a:lnTo>
                  <a:cubicBezTo>
                    <a:pt x="9530" y="7504"/>
                    <a:pt x="9663" y="7522"/>
                    <a:pt x="9795" y="7522"/>
                  </a:cubicBezTo>
                  <a:cubicBezTo>
                    <a:pt x="10662" y="7522"/>
                    <a:pt x="11516" y="6743"/>
                    <a:pt x="11478" y="5854"/>
                  </a:cubicBezTo>
                  <a:cubicBezTo>
                    <a:pt x="11464" y="5254"/>
                    <a:pt x="11098" y="4698"/>
                    <a:pt x="10688" y="4244"/>
                  </a:cubicBezTo>
                  <a:cubicBezTo>
                    <a:pt x="10292" y="3790"/>
                    <a:pt x="9839" y="3366"/>
                    <a:pt x="9517" y="2839"/>
                  </a:cubicBezTo>
                  <a:cubicBezTo>
                    <a:pt x="9224" y="2297"/>
                    <a:pt x="9107" y="1609"/>
                    <a:pt x="9429" y="1097"/>
                  </a:cubicBezTo>
                  <a:lnTo>
                    <a:pt x="7277" y="277"/>
                  </a:lnTo>
                  <a:cubicBezTo>
                    <a:pt x="7111" y="81"/>
                    <a:pt x="6879" y="1"/>
                    <a:pt x="6630" y="1"/>
                  </a:cubicBezTo>
                  <a:close/>
                </a:path>
              </a:pathLst>
            </a:custGeom>
            <a:solidFill>
              <a:schemeClr val="dk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317" name="Google Shape;1317;p48"/>
            <p:cNvSpPr/>
            <p:nvPr/>
          </p:nvSpPr>
          <p:spPr>
            <a:xfrm flipH="1">
              <a:off x="6436355" y="2242880"/>
              <a:ext cx="271163" cy="192298"/>
            </a:xfrm>
            <a:custGeom>
              <a:avLst/>
              <a:gdLst/>
              <a:ahLst/>
              <a:cxnLst/>
              <a:rect l="l" t="t" r="r" b="b"/>
              <a:pathLst>
                <a:path w="3734" h="2648" extrusionOk="0">
                  <a:moveTo>
                    <a:pt x="2666" y="0"/>
                  </a:moveTo>
                  <a:cubicBezTo>
                    <a:pt x="2180" y="0"/>
                    <a:pt x="1465" y="52"/>
                    <a:pt x="1465" y="52"/>
                  </a:cubicBezTo>
                  <a:cubicBezTo>
                    <a:pt x="1465" y="52"/>
                    <a:pt x="1" y="1853"/>
                    <a:pt x="367" y="2058"/>
                  </a:cubicBezTo>
                  <a:cubicBezTo>
                    <a:pt x="367" y="2058"/>
                    <a:pt x="1827" y="2647"/>
                    <a:pt x="2133" y="2647"/>
                  </a:cubicBezTo>
                  <a:cubicBezTo>
                    <a:pt x="2147" y="2647"/>
                    <a:pt x="2158" y="2646"/>
                    <a:pt x="2167" y="2644"/>
                  </a:cubicBezTo>
                  <a:cubicBezTo>
                    <a:pt x="2372" y="2600"/>
                    <a:pt x="1728" y="2087"/>
                    <a:pt x="1728" y="2087"/>
                  </a:cubicBezTo>
                  <a:lnTo>
                    <a:pt x="1728" y="2087"/>
                  </a:lnTo>
                  <a:cubicBezTo>
                    <a:pt x="1728" y="2087"/>
                    <a:pt x="2365" y="2486"/>
                    <a:pt x="2603" y="2486"/>
                  </a:cubicBezTo>
                  <a:cubicBezTo>
                    <a:pt x="2615" y="2486"/>
                    <a:pt x="2626" y="2485"/>
                    <a:pt x="2636" y="2482"/>
                  </a:cubicBezTo>
                  <a:cubicBezTo>
                    <a:pt x="2826" y="2424"/>
                    <a:pt x="1963" y="1634"/>
                    <a:pt x="1962" y="1633"/>
                  </a:cubicBezTo>
                  <a:lnTo>
                    <a:pt x="1962" y="1633"/>
                  </a:lnTo>
                  <a:cubicBezTo>
                    <a:pt x="1963" y="1634"/>
                    <a:pt x="2686" y="2217"/>
                    <a:pt x="2956" y="2217"/>
                  </a:cubicBezTo>
                  <a:cubicBezTo>
                    <a:pt x="2988" y="2217"/>
                    <a:pt x="3014" y="2209"/>
                    <a:pt x="3031" y="2190"/>
                  </a:cubicBezTo>
                  <a:cubicBezTo>
                    <a:pt x="3192" y="1999"/>
                    <a:pt x="2270" y="1121"/>
                    <a:pt x="2270" y="1121"/>
                  </a:cubicBezTo>
                  <a:lnTo>
                    <a:pt x="2270" y="1121"/>
                  </a:lnTo>
                  <a:cubicBezTo>
                    <a:pt x="2270" y="1121"/>
                    <a:pt x="3107" y="1793"/>
                    <a:pt x="3427" y="1793"/>
                  </a:cubicBezTo>
                  <a:cubicBezTo>
                    <a:pt x="3463" y="1793"/>
                    <a:pt x="3493" y="1785"/>
                    <a:pt x="3514" y="1765"/>
                  </a:cubicBezTo>
                  <a:cubicBezTo>
                    <a:pt x="3734" y="1589"/>
                    <a:pt x="2343" y="506"/>
                    <a:pt x="2343" y="506"/>
                  </a:cubicBezTo>
                  <a:cubicBezTo>
                    <a:pt x="2870" y="506"/>
                    <a:pt x="3163" y="169"/>
                    <a:pt x="3104" y="52"/>
                  </a:cubicBezTo>
                  <a:cubicBezTo>
                    <a:pt x="3094" y="13"/>
                    <a:pt x="2909" y="0"/>
                    <a:pt x="2666" y="0"/>
                  </a:cubicBezTo>
                  <a:close/>
                </a:path>
              </a:pathLst>
            </a:custGeom>
            <a:solidFill>
              <a:srgbClr val="BA6136"/>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318" name="Google Shape;1318;p48"/>
            <p:cNvSpPr/>
            <p:nvPr/>
          </p:nvSpPr>
          <p:spPr>
            <a:xfrm flipH="1">
              <a:off x="6529887" y="1292002"/>
              <a:ext cx="607103" cy="1115225"/>
            </a:xfrm>
            <a:custGeom>
              <a:avLst/>
              <a:gdLst/>
              <a:ahLst/>
              <a:cxnLst/>
              <a:rect l="l" t="t" r="r" b="b"/>
              <a:pathLst>
                <a:path w="8360" h="15357" extrusionOk="0">
                  <a:moveTo>
                    <a:pt x="0" y="0"/>
                  </a:moveTo>
                  <a:lnTo>
                    <a:pt x="88" y="7159"/>
                  </a:lnTo>
                  <a:cubicBezTo>
                    <a:pt x="88" y="7159"/>
                    <a:pt x="103" y="9560"/>
                    <a:pt x="395" y="10189"/>
                  </a:cubicBezTo>
                  <a:cubicBezTo>
                    <a:pt x="688" y="10833"/>
                    <a:pt x="6588" y="15357"/>
                    <a:pt x="6588" y="15357"/>
                  </a:cubicBezTo>
                  <a:lnTo>
                    <a:pt x="8359" y="13102"/>
                  </a:lnTo>
                  <a:cubicBezTo>
                    <a:pt x="8359" y="13102"/>
                    <a:pt x="3470" y="8901"/>
                    <a:pt x="2870" y="8432"/>
                  </a:cubicBezTo>
                  <a:cubicBezTo>
                    <a:pt x="2269" y="7979"/>
                    <a:pt x="0" y="1"/>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319" name="Google Shape;1319;p48"/>
            <p:cNvSpPr/>
            <p:nvPr/>
          </p:nvSpPr>
          <p:spPr>
            <a:xfrm flipH="1">
              <a:off x="6932856" y="1888353"/>
              <a:ext cx="84021" cy="121348"/>
            </a:xfrm>
            <a:custGeom>
              <a:avLst/>
              <a:gdLst/>
              <a:ahLst/>
              <a:cxnLst/>
              <a:rect l="l" t="t" r="r" b="b"/>
              <a:pathLst>
                <a:path w="1157" h="1671" extrusionOk="0">
                  <a:moveTo>
                    <a:pt x="1141" y="0"/>
                  </a:moveTo>
                  <a:cubicBezTo>
                    <a:pt x="1115" y="0"/>
                    <a:pt x="814" y="346"/>
                    <a:pt x="498" y="777"/>
                  </a:cubicBezTo>
                  <a:cubicBezTo>
                    <a:pt x="191" y="1245"/>
                    <a:pt x="0" y="1655"/>
                    <a:pt x="30" y="1670"/>
                  </a:cubicBezTo>
                  <a:cubicBezTo>
                    <a:pt x="30" y="1670"/>
                    <a:pt x="30" y="1670"/>
                    <a:pt x="31" y="1670"/>
                  </a:cubicBezTo>
                  <a:cubicBezTo>
                    <a:pt x="53" y="1670"/>
                    <a:pt x="285" y="1295"/>
                    <a:pt x="601" y="850"/>
                  </a:cubicBezTo>
                  <a:cubicBezTo>
                    <a:pt x="908" y="396"/>
                    <a:pt x="1157" y="30"/>
                    <a:pt x="1142" y="1"/>
                  </a:cubicBezTo>
                  <a:cubicBezTo>
                    <a:pt x="1142" y="1"/>
                    <a:pt x="1142" y="0"/>
                    <a:pt x="1141" y="0"/>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320" name="Google Shape;1320;p48"/>
            <p:cNvSpPr/>
            <p:nvPr/>
          </p:nvSpPr>
          <p:spPr>
            <a:xfrm flipH="1">
              <a:off x="6939174" y="1898955"/>
              <a:ext cx="30936" cy="101087"/>
            </a:xfrm>
            <a:custGeom>
              <a:avLst/>
              <a:gdLst/>
              <a:ahLst/>
              <a:cxnLst/>
              <a:rect l="l" t="t" r="r" b="b"/>
              <a:pathLst>
                <a:path w="426" h="1392" extrusionOk="0">
                  <a:moveTo>
                    <a:pt x="394" y="1"/>
                  </a:moveTo>
                  <a:cubicBezTo>
                    <a:pt x="360" y="1"/>
                    <a:pt x="218" y="289"/>
                    <a:pt x="118" y="689"/>
                  </a:cubicBezTo>
                  <a:cubicBezTo>
                    <a:pt x="30" y="1070"/>
                    <a:pt x="1" y="1392"/>
                    <a:pt x="30" y="1392"/>
                  </a:cubicBezTo>
                  <a:cubicBezTo>
                    <a:pt x="59" y="1392"/>
                    <a:pt x="132" y="1085"/>
                    <a:pt x="220" y="704"/>
                  </a:cubicBezTo>
                  <a:cubicBezTo>
                    <a:pt x="337" y="323"/>
                    <a:pt x="425" y="30"/>
                    <a:pt x="396" y="1"/>
                  </a:cubicBezTo>
                  <a:cubicBezTo>
                    <a:pt x="395" y="1"/>
                    <a:pt x="394" y="1"/>
                    <a:pt x="394" y="1"/>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321" name="Google Shape;1321;p48"/>
            <p:cNvSpPr/>
            <p:nvPr/>
          </p:nvSpPr>
          <p:spPr>
            <a:xfrm flipH="1">
              <a:off x="6971122" y="1275517"/>
              <a:ext cx="830337" cy="1161412"/>
            </a:xfrm>
            <a:custGeom>
              <a:avLst/>
              <a:gdLst/>
              <a:ahLst/>
              <a:cxnLst/>
              <a:rect l="l" t="t" r="r" b="b"/>
              <a:pathLst>
                <a:path w="11434" h="15993" extrusionOk="0">
                  <a:moveTo>
                    <a:pt x="6543" y="1"/>
                  </a:moveTo>
                  <a:cubicBezTo>
                    <a:pt x="4970" y="1"/>
                    <a:pt x="3042" y="152"/>
                    <a:pt x="2006" y="725"/>
                  </a:cubicBezTo>
                  <a:cubicBezTo>
                    <a:pt x="2006" y="725"/>
                    <a:pt x="308" y="1471"/>
                    <a:pt x="1" y="2482"/>
                  </a:cubicBezTo>
                  <a:lnTo>
                    <a:pt x="3324" y="9684"/>
                  </a:lnTo>
                  <a:cubicBezTo>
                    <a:pt x="2255" y="11368"/>
                    <a:pt x="1464" y="13271"/>
                    <a:pt x="820" y="15320"/>
                  </a:cubicBezTo>
                  <a:cubicBezTo>
                    <a:pt x="820" y="15320"/>
                    <a:pt x="4415" y="15993"/>
                    <a:pt x="7553" y="15993"/>
                  </a:cubicBezTo>
                  <a:cubicBezTo>
                    <a:pt x="9136" y="15993"/>
                    <a:pt x="10604" y="15821"/>
                    <a:pt x="11434" y="15306"/>
                  </a:cubicBezTo>
                  <a:lnTo>
                    <a:pt x="9487" y="9245"/>
                  </a:lnTo>
                  <a:cubicBezTo>
                    <a:pt x="10395" y="3316"/>
                    <a:pt x="10614" y="4721"/>
                    <a:pt x="9165" y="212"/>
                  </a:cubicBezTo>
                  <a:cubicBezTo>
                    <a:pt x="9150" y="139"/>
                    <a:pt x="9018" y="154"/>
                    <a:pt x="8945" y="139"/>
                  </a:cubicBezTo>
                  <a:cubicBezTo>
                    <a:pt x="8672" y="83"/>
                    <a:pt x="7704" y="1"/>
                    <a:pt x="65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322" name="Google Shape;1322;p48"/>
            <p:cNvSpPr/>
            <p:nvPr/>
          </p:nvSpPr>
          <p:spPr>
            <a:xfrm flipH="1">
              <a:off x="7274094" y="1274283"/>
              <a:ext cx="270074" cy="536589"/>
            </a:xfrm>
            <a:custGeom>
              <a:avLst/>
              <a:gdLst/>
              <a:ahLst/>
              <a:cxnLst/>
              <a:rect l="l" t="t" r="r" b="b"/>
              <a:pathLst>
                <a:path w="3719" h="7389" extrusionOk="0">
                  <a:moveTo>
                    <a:pt x="2527" y="0"/>
                  </a:moveTo>
                  <a:cubicBezTo>
                    <a:pt x="1638" y="0"/>
                    <a:pt x="494" y="43"/>
                    <a:pt x="0" y="244"/>
                  </a:cubicBezTo>
                  <a:lnTo>
                    <a:pt x="3719" y="7388"/>
                  </a:lnTo>
                  <a:lnTo>
                    <a:pt x="3719" y="24"/>
                  </a:lnTo>
                  <a:cubicBezTo>
                    <a:pt x="3719" y="24"/>
                    <a:pt x="3194" y="0"/>
                    <a:pt x="2527" y="0"/>
                  </a:cubicBezTo>
                  <a:close/>
                </a:path>
              </a:pathLst>
            </a:custGeom>
            <a:solidFill>
              <a:schemeClr val="dk2"/>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323" name="Google Shape;1323;p48"/>
            <p:cNvSpPr/>
            <p:nvPr/>
          </p:nvSpPr>
          <p:spPr>
            <a:xfrm flipH="1">
              <a:off x="7021083" y="2264739"/>
              <a:ext cx="1029171" cy="2175187"/>
            </a:xfrm>
            <a:custGeom>
              <a:avLst/>
              <a:gdLst/>
              <a:ahLst/>
              <a:cxnLst/>
              <a:rect l="l" t="t" r="r" b="b"/>
              <a:pathLst>
                <a:path w="14172" h="29953" extrusionOk="0">
                  <a:moveTo>
                    <a:pt x="14172" y="0"/>
                  </a:moveTo>
                  <a:lnTo>
                    <a:pt x="9604" y="864"/>
                  </a:lnTo>
                  <a:cubicBezTo>
                    <a:pt x="7043" y="12590"/>
                    <a:pt x="1" y="27581"/>
                    <a:pt x="1" y="27581"/>
                  </a:cubicBezTo>
                  <a:lnTo>
                    <a:pt x="3895" y="29953"/>
                  </a:lnTo>
                  <a:cubicBezTo>
                    <a:pt x="12971" y="12019"/>
                    <a:pt x="14172" y="0"/>
                    <a:pt x="14172" y="0"/>
                  </a:cubicBezTo>
                  <a:close/>
                </a:path>
              </a:pathLst>
            </a:custGeom>
            <a:solidFill>
              <a:srgbClr val="BA6136"/>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324" name="Google Shape;1324;p48"/>
            <p:cNvSpPr/>
            <p:nvPr/>
          </p:nvSpPr>
          <p:spPr>
            <a:xfrm flipH="1">
              <a:off x="6626613" y="2238160"/>
              <a:ext cx="1094020" cy="2254924"/>
            </a:xfrm>
            <a:custGeom>
              <a:avLst/>
              <a:gdLst/>
              <a:ahLst/>
              <a:cxnLst/>
              <a:rect l="l" t="t" r="r" b="b"/>
              <a:pathLst>
                <a:path w="15065" h="31051" extrusionOk="0">
                  <a:moveTo>
                    <a:pt x="6076" y="0"/>
                  </a:moveTo>
                  <a:lnTo>
                    <a:pt x="0" y="2050"/>
                  </a:lnTo>
                  <a:cubicBezTo>
                    <a:pt x="0" y="2050"/>
                    <a:pt x="3367" y="17699"/>
                    <a:pt x="11551" y="31051"/>
                  </a:cubicBezTo>
                  <a:lnTo>
                    <a:pt x="15064" y="29147"/>
                  </a:lnTo>
                  <a:cubicBezTo>
                    <a:pt x="15064" y="29147"/>
                    <a:pt x="5783" y="9706"/>
                    <a:pt x="6076" y="0"/>
                  </a:cubicBezTo>
                  <a:close/>
                </a:path>
              </a:pathLst>
            </a:custGeom>
            <a:solidFill>
              <a:srgbClr val="BA6136"/>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325" name="Google Shape;1325;p48"/>
            <p:cNvSpPr/>
            <p:nvPr/>
          </p:nvSpPr>
          <p:spPr>
            <a:xfrm flipH="1">
              <a:off x="7114621" y="817652"/>
              <a:ext cx="431653" cy="546030"/>
            </a:xfrm>
            <a:custGeom>
              <a:avLst/>
              <a:gdLst/>
              <a:ahLst/>
              <a:cxnLst/>
              <a:rect l="l" t="t" r="r" b="b"/>
              <a:pathLst>
                <a:path w="5944" h="7519" extrusionOk="0">
                  <a:moveTo>
                    <a:pt x="3086" y="1"/>
                  </a:moveTo>
                  <a:cubicBezTo>
                    <a:pt x="1665" y="1"/>
                    <a:pt x="1596" y="676"/>
                    <a:pt x="1596" y="676"/>
                  </a:cubicBezTo>
                  <a:lnTo>
                    <a:pt x="1596" y="1862"/>
                  </a:lnTo>
                  <a:cubicBezTo>
                    <a:pt x="1596" y="1862"/>
                    <a:pt x="1204" y="1594"/>
                    <a:pt x="827" y="1594"/>
                  </a:cubicBezTo>
                  <a:cubicBezTo>
                    <a:pt x="544" y="1594"/>
                    <a:pt x="270" y="1745"/>
                    <a:pt x="176" y="2272"/>
                  </a:cubicBezTo>
                  <a:cubicBezTo>
                    <a:pt x="0" y="3238"/>
                    <a:pt x="937" y="3428"/>
                    <a:pt x="937" y="3428"/>
                  </a:cubicBezTo>
                  <a:lnTo>
                    <a:pt x="717" y="6225"/>
                  </a:lnTo>
                  <a:cubicBezTo>
                    <a:pt x="673" y="6591"/>
                    <a:pt x="805" y="6957"/>
                    <a:pt x="1054" y="7205"/>
                  </a:cubicBezTo>
                  <a:cubicBezTo>
                    <a:pt x="1296" y="7436"/>
                    <a:pt x="1567" y="7519"/>
                    <a:pt x="1835" y="7519"/>
                  </a:cubicBezTo>
                  <a:cubicBezTo>
                    <a:pt x="2248" y="7519"/>
                    <a:pt x="2653" y="7321"/>
                    <a:pt x="2928" y="7162"/>
                  </a:cubicBezTo>
                  <a:cubicBezTo>
                    <a:pt x="3148" y="7015"/>
                    <a:pt x="3279" y="6796"/>
                    <a:pt x="3279" y="6532"/>
                  </a:cubicBezTo>
                  <a:lnTo>
                    <a:pt x="3279" y="5785"/>
                  </a:lnTo>
                  <a:lnTo>
                    <a:pt x="4275" y="5785"/>
                  </a:lnTo>
                  <a:cubicBezTo>
                    <a:pt x="5944" y="5712"/>
                    <a:pt x="5651" y="457"/>
                    <a:pt x="5651" y="457"/>
                  </a:cubicBezTo>
                  <a:cubicBezTo>
                    <a:pt x="5651" y="32"/>
                    <a:pt x="4772" y="32"/>
                    <a:pt x="4772" y="32"/>
                  </a:cubicBezTo>
                  <a:lnTo>
                    <a:pt x="3221" y="3"/>
                  </a:lnTo>
                  <a:cubicBezTo>
                    <a:pt x="3175" y="2"/>
                    <a:pt x="3130" y="1"/>
                    <a:pt x="3086" y="1"/>
                  </a:cubicBezTo>
                  <a:close/>
                </a:path>
              </a:pathLst>
            </a:custGeom>
            <a:solidFill>
              <a:srgbClr val="BA6136"/>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326" name="Google Shape;1326;p48"/>
            <p:cNvSpPr/>
            <p:nvPr/>
          </p:nvSpPr>
          <p:spPr>
            <a:xfrm flipH="1">
              <a:off x="7203945" y="995352"/>
              <a:ext cx="23456" cy="111690"/>
            </a:xfrm>
            <a:custGeom>
              <a:avLst/>
              <a:gdLst/>
              <a:ahLst/>
              <a:cxnLst/>
              <a:rect l="l" t="t" r="r" b="b"/>
              <a:pathLst>
                <a:path w="323" h="1538" extrusionOk="0">
                  <a:moveTo>
                    <a:pt x="250" y="1"/>
                  </a:moveTo>
                  <a:cubicBezTo>
                    <a:pt x="235" y="1"/>
                    <a:pt x="220" y="381"/>
                    <a:pt x="177" y="820"/>
                  </a:cubicBezTo>
                  <a:cubicBezTo>
                    <a:pt x="177" y="1055"/>
                    <a:pt x="220" y="1289"/>
                    <a:pt x="162" y="1391"/>
                  </a:cubicBezTo>
                  <a:cubicBezTo>
                    <a:pt x="147" y="1450"/>
                    <a:pt x="89" y="1465"/>
                    <a:pt x="59" y="1479"/>
                  </a:cubicBezTo>
                  <a:cubicBezTo>
                    <a:pt x="16" y="1508"/>
                    <a:pt x="1" y="1508"/>
                    <a:pt x="1" y="1508"/>
                  </a:cubicBezTo>
                  <a:cubicBezTo>
                    <a:pt x="1" y="1523"/>
                    <a:pt x="16" y="1538"/>
                    <a:pt x="74" y="1538"/>
                  </a:cubicBezTo>
                  <a:cubicBezTo>
                    <a:pt x="133" y="1538"/>
                    <a:pt x="206" y="1523"/>
                    <a:pt x="250" y="1450"/>
                  </a:cubicBezTo>
                  <a:cubicBezTo>
                    <a:pt x="308" y="1377"/>
                    <a:pt x="323" y="1289"/>
                    <a:pt x="323" y="1172"/>
                  </a:cubicBezTo>
                  <a:lnTo>
                    <a:pt x="323" y="850"/>
                  </a:lnTo>
                  <a:cubicBezTo>
                    <a:pt x="308" y="396"/>
                    <a:pt x="294" y="1"/>
                    <a:pt x="250" y="1"/>
                  </a:cubicBezTo>
                  <a:close/>
                </a:path>
              </a:pathLst>
            </a:custGeom>
            <a:solidFill>
              <a:schemeClr val="dk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327" name="Google Shape;1327;p48"/>
            <p:cNvSpPr/>
            <p:nvPr/>
          </p:nvSpPr>
          <p:spPr>
            <a:xfrm flipH="1">
              <a:off x="7285788" y="999636"/>
              <a:ext cx="6463" cy="27668"/>
            </a:xfrm>
            <a:custGeom>
              <a:avLst/>
              <a:gdLst/>
              <a:ahLst/>
              <a:cxnLst/>
              <a:rect l="l" t="t" r="r" b="b"/>
              <a:pathLst>
                <a:path w="89" h="381" extrusionOk="0">
                  <a:moveTo>
                    <a:pt x="30" y="0"/>
                  </a:moveTo>
                  <a:cubicBezTo>
                    <a:pt x="16" y="0"/>
                    <a:pt x="1" y="88"/>
                    <a:pt x="1" y="205"/>
                  </a:cubicBezTo>
                  <a:cubicBezTo>
                    <a:pt x="1" y="293"/>
                    <a:pt x="16" y="381"/>
                    <a:pt x="45" y="381"/>
                  </a:cubicBezTo>
                  <a:cubicBezTo>
                    <a:pt x="59" y="366"/>
                    <a:pt x="89" y="293"/>
                    <a:pt x="89" y="191"/>
                  </a:cubicBezTo>
                  <a:cubicBezTo>
                    <a:pt x="89" y="88"/>
                    <a:pt x="59" y="0"/>
                    <a:pt x="30" y="0"/>
                  </a:cubicBezTo>
                  <a:close/>
                </a:path>
              </a:pathLst>
            </a:custGeom>
            <a:solidFill>
              <a:schemeClr val="dk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328" name="Google Shape;1328;p48"/>
            <p:cNvSpPr/>
            <p:nvPr/>
          </p:nvSpPr>
          <p:spPr>
            <a:xfrm flipH="1">
              <a:off x="7162480" y="996441"/>
              <a:ext cx="8569" cy="28758"/>
            </a:xfrm>
            <a:custGeom>
              <a:avLst/>
              <a:gdLst/>
              <a:ahLst/>
              <a:cxnLst/>
              <a:rect l="l" t="t" r="r" b="b"/>
              <a:pathLst>
                <a:path w="118" h="396" extrusionOk="0">
                  <a:moveTo>
                    <a:pt x="59" y="0"/>
                  </a:moveTo>
                  <a:cubicBezTo>
                    <a:pt x="30" y="0"/>
                    <a:pt x="1" y="103"/>
                    <a:pt x="30" y="205"/>
                  </a:cubicBezTo>
                  <a:cubicBezTo>
                    <a:pt x="30" y="308"/>
                    <a:pt x="45" y="396"/>
                    <a:pt x="89" y="396"/>
                  </a:cubicBezTo>
                  <a:cubicBezTo>
                    <a:pt x="103" y="366"/>
                    <a:pt x="118" y="308"/>
                    <a:pt x="118" y="191"/>
                  </a:cubicBezTo>
                  <a:cubicBezTo>
                    <a:pt x="118" y="103"/>
                    <a:pt x="103" y="0"/>
                    <a:pt x="59" y="0"/>
                  </a:cubicBezTo>
                  <a:close/>
                </a:path>
              </a:pathLst>
            </a:custGeom>
            <a:solidFill>
              <a:schemeClr val="dk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329" name="Google Shape;1329;p48"/>
            <p:cNvSpPr/>
            <p:nvPr/>
          </p:nvSpPr>
          <p:spPr>
            <a:xfrm flipH="1">
              <a:off x="7302780" y="1196290"/>
              <a:ext cx="69207" cy="120186"/>
            </a:xfrm>
            <a:custGeom>
              <a:avLst/>
              <a:gdLst/>
              <a:ahLst/>
              <a:cxnLst/>
              <a:rect l="l" t="t" r="r" b="b"/>
              <a:pathLst>
                <a:path w="953" h="1655" extrusionOk="0">
                  <a:moveTo>
                    <a:pt x="16" y="0"/>
                  </a:moveTo>
                  <a:cubicBezTo>
                    <a:pt x="1" y="293"/>
                    <a:pt x="1" y="586"/>
                    <a:pt x="89" y="864"/>
                  </a:cubicBezTo>
                  <a:cubicBezTo>
                    <a:pt x="162" y="1142"/>
                    <a:pt x="338" y="1391"/>
                    <a:pt x="601" y="1538"/>
                  </a:cubicBezTo>
                  <a:cubicBezTo>
                    <a:pt x="689" y="1596"/>
                    <a:pt x="835" y="1655"/>
                    <a:pt x="835" y="1655"/>
                  </a:cubicBezTo>
                  <a:cubicBezTo>
                    <a:pt x="835" y="1625"/>
                    <a:pt x="894" y="1450"/>
                    <a:pt x="894" y="1435"/>
                  </a:cubicBezTo>
                  <a:cubicBezTo>
                    <a:pt x="952" y="1113"/>
                    <a:pt x="923" y="894"/>
                    <a:pt x="909" y="586"/>
                  </a:cubicBezTo>
                  <a:lnTo>
                    <a:pt x="879" y="571"/>
                  </a:lnTo>
                  <a:cubicBezTo>
                    <a:pt x="528" y="484"/>
                    <a:pt x="235" y="279"/>
                    <a:pt x="16" y="0"/>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330" name="Google Shape;1330;p48"/>
            <p:cNvSpPr/>
            <p:nvPr/>
          </p:nvSpPr>
          <p:spPr>
            <a:xfrm flipH="1">
              <a:off x="7439958" y="967321"/>
              <a:ext cx="56353" cy="75961"/>
            </a:xfrm>
            <a:custGeom>
              <a:avLst/>
              <a:gdLst/>
              <a:ahLst/>
              <a:cxnLst/>
              <a:rect l="l" t="t" r="r" b="b"/>
              <a:pathLst>
                <a:path w="776" h="1046" extrusionOk="0">
                  <a:moveTo>
                    <a:pt x="87" y="1"/>
                  </a:moveTo>
                  <a:cubicBezTo>
                    <a:pt x="78" y="1"/>
                    <a:pt x="73" y="3"/>
                    <a:pt x="73" y="6"/>
                  </a:cubicBezTo>
                  <a:cubicBezTo>
                    <a:pt x="73" y="21"/>
                    <a:pt x="146" y="35"/>
                    <a:pt x="264" y="108"/>
                  </a:cubicBezTo>
                  <a:cubicBezTo>
                    <a:pt x="334" y="149"/>
                    <a:pt x="419" y="224"/>
                    <a:pt x="494" y="325"/>
                  </a:cubicBezTo>
                  <a:lnTo>
                    <a:pt x="494" y="325"/>
                  </a:lnTo>
                  <a:cubicBezTo>
                    <a:pt x="468" y="312"/>
                    <a:pt x="440" y="303"/>
                    <a:pt x="410" y="299"/>
                  </a:cubicBezTo>
                  <a:cubicBezTo>
                    <a:pt x="386" y="294"/>
                    <a:pt x="358" y="291"/>
                    <a:pt x="329" y="291"/>
                  </a:cubicBezTo>
                  <a:cubicBezTo>
                    <a:pt x="272" y="291"/>
                    <a:pt x="210" y="304"/>
                    <a:pt x="161" y="343"/>
                  </a:cubicBezTo>
                  <a:cubicBezTo>
                    <a:pt x="88" y="387"/>
                    <a:pt x="59" y="445"/>
                    <a:pt x="44" y="518"/>
                  </a:cubicBezTo>
                  <a:cubicBezTo>
                    <a:pt x="0" y="665"/>
                    <a:pt x="44" y="797"/>
                    <a:pt x="88" y="870"/>
                  </a:cubicBezTo>
                  <a:cubicBezTo>
                    <a:pt x="205" y="1016"/>
                    <a:pt x="337" y="1045"/>
                    <a:pt x="337" y="1045"/>
                  </a:cubicBezTo>
                  <a:cubicBezTo>
                    <a:pt x="351" y="1031"/>
                    <a:pt x="249" y="972"/>
                    <a:pt x="146" y="811"/>
                  </a:cubicBezTo>
                  <a:cubicBezTo>
                    <a:pt x="117" y="738"/>
                    <a:pt x="103" y="621"/>
                    <a:pt x="132" y="533"/>
                  </a:cubicBezTo>
                  <a:cubicBezTo>
                    <a:pt x="170" y="457"/>
                    <a:pt x="252" y="381"/>
                    <a:pt x="349" y="381"/>
                  </a:cubicBezTo>
                  <a:cubicBezTo>
                    <a:pt x="364" y="381"/>
                    <a:pt x="380" y="383"/>
                    <a:pt x="395" y="387"/>
                  </a:cubicBezTo>
                  <a:cubicBezTo>
                    <a:pt x="454" y="401"/>
                    <a:pt x="542" y="445"/>
                    <a:pt x="615" y="504"/>
                  </a:cubicBezTo>
                  <a:lnTo>
                    <a:pt x="776" y="606"/>
                  </a:lnTo>
                  <a:lnTo>
                    <a:pt x="673" y="445"/>
                  </a:lnTo>
                  <a:cubicBezTo>
                    <a:pt x="586" y="240"/>
                    <a:pt x="425" y="108"/>
                    <a:pt x="293" y="65"/>
                  </a:cubicBezTo>
                  <a:cubicBezTo>
                    <a:pt x="192" y="20"/>
                    <a:pt x="117" y="1"/>
                    <a:pt x="87" y="1"/>
                  </a:cubicBezTo>
                  <a:close/>
                </a:path>
              </a:pathLst>
            </a:custGeom>
            <a:solidFill>
              <a:schemeClr val="dk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331" name="Google Shape;1331;p48"/>
            <p:cNvSpPr/>
            <p:nvPr/>
          </p:nvSpPr>
          <p:spPr>
            <a:xfrm flipH="1">
              <a:off x="7215637" y="1101666"/>
              <a:ext cx="65939" cy="53521"/>
            </a:xfrm>
            <a:custGeom>
              <a:avLst/>
              <a:gdLst/>
              <a:ahLst/>
              <a:cxnLst/>
              <a:rect l="l" t="t" r="r" b="b"/>
              <a:pathLst>
                <a:path w="908" h="737" extrusionOk="0">
                  <a:moveTo>
                    <a:pt x="30" y="1"/>
                  </a:moveTo>
                  <a:cubicBezTo>
                    <a:pt x="15" y="1"/>
                    <a:pt x="0" y="74"/>
                    <a:pt x="15" y="206"/>
                  </a:cubicBezTo>
                  <a:cubicBezTo>
                    <a:pt x="30" y="337"/>
                    <a:pt x="117" y="498"/>
                    <a:pt x="264" y="601"/>
                  </a:cubicBezTo>
                  <a:cubicBezTo>
                    <a:pt x="400" y="700"/>
                    <a:pt x="546" y="736"/>
                    <a:pt x="668" y="736"/>
                  </a:cubicBezTo>
                  <a:cubicBezTo>
                    <a:pt x="690" y="736"/>
                    <a:pt x="712" y="735"/>
                    <a:pt x="732" y="733"/>
                  </a:cubicBezTo>
                  <a:cubicBezTo>
                    <a:pt x="849" y="718"/>
                    <a:pt x="908" y="689"/>
                    <a:pt x="908" y="659"/>
                  </a:cubicBezTo>
                  <a:cubicBezTo>
                    <a:pt x="901" y="652"/>
                    <a:pt x="879" y="652"/>
                    <a:pt x="844" y="652"/>
                  </a:cubicBezTo>
                  <a:cubicBezTo>
                    <a:pt x="809" y="652"/>
                    <a:pt x="762" y="652"/>
                    <a:pt x="703" y="645"/>
                  </a:cubicBezTo>
                  <a:cubicBezTo>
                    <a:pt x="600" y="645"/>
                    <a:pt x="454" y="601"/>
                    <a:pt x="322" y="513"/>
                  </a:cubicBezTo>
                  <a:cubicBezTo>
                    <a:pt x="191" y="425"/>
                    <a:pt x="117" y="293"/>
                    <a:pt x="88" y="191"/>
                  </a:cubicBezTo>
                  <a:cubicBezTo>
                    <a:pt x="44" y="74"/>
                    <a:pt x="44" y="1"/>
                    <a:pt x="30" y="1"/>
                  </a:cubicBezTo>
                  <a:close/>
                </a:path>
              </a:pathLst>
            </a:custGeom>
            <a:solidFill>
              <a:schemeClr val="dk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332" name="Google Shape;1332;p48"/>
            <p:cNvSpPr/>
            <p:nvPr/>
          </p:nvSpPr>
          <p:spPr>
            <a:xfrm flipH="1">
              <a:off x="7263421" y="1095930"/>
              <a:ext cx="35148" cy="22076"/>
            </a:xfrm>
            <a:custGeom>
              <a:avLst/>
              <a:gdLst/>
              <a:ahLst/>
              <a:cxnLst/>
              <a:rect l="l" t="t" r="r" b="b"/>
              <a:pathLst>
                <a:path w="484" h="304" extrusionOk="0">
                  <a:moveTo>
                    <a:pt x="347" y="1"/>
                  </a:moveTo>
                  <a:cubicBezTo>
                    <a:pt x="294" y="1"/>
                    <a:pt x="231" y="17"/>
                    <a:pt x="176" y="50"/>
                  </a:cubicBezTo>
                  <a:cubicBezTo>
                    <a:pt x="103" y="80"/>
                    <a:pt x="44" y="153"/>
                    <a:pt x="29" y="211"/>
                  </a:cubicBezTo>
                  <a:cubicBezTo>
                    <a:pt x="0" y="270"/>
                    <a:pt x="0" y="299"/>
                    <a:pt x="29" y="299"/>
                  </a:cubicBezTo>
                  <a:cubicBezTo>
                    <a:pt x="32" y="302"/>
                    <a:pt x="36" y="304"/>
                    <a:pt x="39" y="304"/>
                  </a:cubicBezTo>
                  <a:cubicBezTo>
                    <a:pt x="69" y="304"/>
                    <a:pt x="117" y="203"/>
                    <a:pt x="234" y="138"/>
                  </a:cubicBezTo>
                  <a:cubicBezTo>
                    <a:pt x="351" y="65"/>
                    <a:pt x="483" y="80"/>
                    <a:pt x="483" y="50"/>
                  </a:cubicBezTo>
                  <a:cubicBezTo>
                    <a:pt x="483" y="36"/>
                    <a:pt x="454" y="6"/>
                    <a:pt x="395" y="6"/>
                  </a:cubicBezTo>
                  <a:cubicBezTo>
                    <a:pt x="381" y="3"/>
                    <a:pt x="364" y="1"/>
                    <a:pt x="347" y="1"/>
                  </a:cubicBezTo>
                  <a:close/>
                </a:path>
              </a:pathLst>
            </a:custGeom>
            <a:solidFill>
              <a:schemeClr val="dk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333" name="Google Shape;1333;p48"/>
            <p:cNvSpPr/>
            <p:nvPr/>
          </p:nvSpPr>
          <p:spPr>
            <a:xfrm flipH="1">
              <a:off x="6977440" y="2071208"/>
              <a:ext cx="764471" cy="1453925"/>
            </a:xfrm>
            <a:custGeom>
              <a:avLst/>
              <a:gdLst/>
              <a:ahLst/>
              <a:cxnLst/>
              <a:rect l="l" t="t" r="r" b="b"/>
              <a:pathLst>
                <a:path w="10527" h="20021" extrusionOk="0">
                  <a:moveTo>
                    <a:pt x="9209" y="1"/>
                  </a:moveTo>
                  <a:lnTo>
                    <a:pt x="0" y="4188"/>
                  </a:lnTo>
                  <a:cubicBezTo>
                    <a:pt x="0" y="4188"/>
                    <a:pt x="937" y="7584"/>
                    <a:pt x="2328" y="11830"/>
                  </a:cubicBezTo>
                  <a:cubicBezTo>
                    <a:pt x="2474" y="14260"/>
                    <a:pt x="1479" y="16500"/>
                    <a:pt x="293" y="18695"/>
                  </a:cubicBezTo>
                  <a:lnTo>
                    <a:pt x="1816" y="19281"/>
                  </a:lnTo>
                  <a:cubicBezTo>
                    <a:pt x="3093" y="19772"/>
                    <a:pt x="4444" y="20021"/>
                    <a:pt x="5797" y="20021"/>
                  </a:cubicBezTo>
                  <a:cubicBezTo>
                    <a:pt x="7189" y="20021"/>
                    <a:pt x="8583" y="19757"/>
                    <a:pt x="9897" y="19223"/>
                  </a:cubicBezTo>
                  <a:cubicBezTo>
                    <a:pt x="10292" y="19076"/>
                    <a:pt x="10526" y="18959"/>
                    <a:pt x="10497" y="18900"/>
                  </a:cubicBezTo>
                  <a:cubicBezTo>
                    <a:pt x="10438" y="18695"/>
                    <a:pt x="10482" y="10248"/>
                    <a:pt x="10307" y="3953"/>
                  </a:cubicBezTo>
                  <a:cubicBezTo>
                    <a:pt x="10263" y="2826"/>
                    <a:pt x="9267" y="894"/>
                    <a:pt x="92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334" name="Google Shape;1334;p48"/>
            <p:cNvSpPr/>
            <p:nvPr/>
          </p:nvSpPr>
          <p:spPr>
            <a:xfrm flipH="1">
              <a:off x="6961536" y="2352971"/>
              <a:ext cx="780375" cy="84094"/>
            </a:xfrm>
            <a:custGeom>
              <a:avLst/>
              <a:gdLst/>
              <a:ahLst/>
              <a:cxnLst/>
              <a:rect l="l" t="t" r="r" b="b"/>
              <a:pathLst>
                <a:path w="10746" h="1158" extrusionOk="0">
                  <a:moveTo>
                    <a:pt x="7262" y="0"/>
                  </a:moveTo>
                  <a:lnTo>
                    <a:pt x="7247" y="15"/>
                  </a:lnTo>
                  <a:cubicBezTo>
                    <a:pt x="6808" y="439"/>
                    <a:pt x="6193" y="703"/>
                    <a:pt x="5505" y="879"/>
                  </a:cubicBezTo>
                  <a:cubicBezTo>
                    <a:pt x="4918" y="1005"/>
                    <a:pt x="4332" y="1068"/>
                    <a:pt x="3788" y="1068"/>
                  </a:cubicBezTo>
                  <a:cubicBezTo>
                    <a:pt x="3639" y="1068"/>
                    <a:pt x="3494" y="1064"/>
                    <a:pt x="3353" y="1054"/>
                  </a:cubicBezTo>
                  <a:cubicBezTo>
                    <a:pt x="2679" y="1025"/>
                    <a:pt x="2094" y="908"/>
                    <a:pt x="1596" y="805"/>
                  </a:cubicBezTo>
                  <a:cubicBezTo>
                    <a:pt x="1098" y="674"/>
                    <a:pt x="703" y="557"/>
                    <a:pt x="425" y="483"/>
                  </a:cubicBezTo>
                  <a:cubicBezTo>
                    <a:pt x="293" y="454"/>
                    <a:pt x="205" y="410"/>
                    <a:pt x="117" y="396"/>
                  </a:cubicBezTo>
                  <a:cubicBezTo>
                    <a:pt x="44" y="381"/>
                    <a:pt x="0" y="381"/>
                    <a:pt x="0" y="381"/>
                  </a:cubicBezTo>
                  <a:lnTo>
                    <a:pt x="0" y="381"/>
                  </a:lnTo>
                  <a:cubicBezTo>
                    <a:pt x="0" y="381"/>
                    <a:pt x="44" y="396"/>
                    <a:pt x="117" y="410"/>
                  </a:cubicBezTo>
                  <a:cubicBezTo>
                    <a:pt x="205" y="454"/>
                    <a:pt x="293" y="483"/>
                    <a:pt x="425" y="527"/>
                  </a:cubicBezTo>
                  <a:cubicBezTo>
                    <a:pt x="703" y="615"/>
                    <a:pt x="1084" y="732"/>
                    <a:pt x="1581" y="849"/>
                  </a:cubicBezTo>
                  <a:cubicBezTo>
                    <a:pt x="2065" y="981"/>
                    <a:pt x="2679" y="1113"/>
                    <a:pt x="3353" y="1142"/>
                  </a:cubicBezTo>
                  <a:cubicBezTo>
                    <a:pt x="3508" y="1153"/>
                    <a:pt x="3669" y="1158"/>
                    <a:pt x="3833" y="1158"/>
                  </a:cubicBezTo>
                  <a:cubicBezTo>
                    <a:pt x="4366" y="1158"/>
                    <a:pt x="4941" y="1101"/>
                    <a:pt x="5534" y="966"/>
                  </a:cubicBezTo>
                  <a:cubicBezTo>
                    <a:pt x="6193" y="809"/>
                    <a:pt x="6824" y="539"/>
                    <a:pt x="7276" y="116"/>
                  </a:cubicBezTo>
                  <a:lnTo>
                    <a:pt x="7276" y="116"/>
                  </a:lnTo>
                  <a:cubicBezTo>
                    <a:pt x="8174" y="521"/>
                    <a:pt x="9020" y="735"/>
                    <a:pt x="9660" y="735"/>
                  </a:cubicBezTo>
                  <a:cubicBezTo>
                    <a:pt x="9701" y="735"/>
                    <a:pt x="9741" y="734"/>
                    <a:pt x="9780" y="732"/>
                  </a:cubicBezTo>
                  <a:cubicBezTo>
                    <a:pt x="10102" y="688"/>
                    <a:pt x="10336" y="586"/>
                    <a:pt x="10512" y="513"/>
                  </a:cubicBezTo>
                  <a:cubicBezTo>
                    <a:pt x="10599" y="469"/>
                    <a:pt x="10658" y="439"/>
                    <a:pt x="10687" y="410"/>
                  </a:cubicBezTo>
                  <a:cubicBezTo>
                    <a:pt x="10731" y="396"/>
                    <a:pt x="10746" y="381"/>
                    <a:pt x="10746" y="381"/>
                  </a:cubicBezTo>
                  <a:lnTo>
                    <a:pt x="10746" y="381"/>
                  </a:lnTo>
                  <a:cubicBezTo>
                    <a:pt x="10746" y="381"/>
                    <a:pt x="10658" y="410"/>
                    <a:pt x="10512" y="469"/>
                  </a:cubicBezTo>
                  <a:cubicBezTo>
                    <a:pt x="10336" y="542"/>
                    <a:pt x="10102" y="630"/>
                    <a:pt x="9794" y="659"/>
                  </a:cubicBezTo>
                  <a:cubicBezTo>
                    <a:pt x="9758" y="661"/>
                    <a:pt x="9721" y="662"/>
                    <a:pt x="9684" y="662"/>
                  </a:cubicBezTo>
                  <a:cubicBezTo>
                    <a:pt x="9052" y="662"/>
                    <a:pt x="8218" y="430"/>
                    <a:pt x="7305" y="15"/>
                  </a:cubicBezTo>
                  <a:lnTo>
                    <a:pt x="7262" y="0"/>
                  </a:ln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335" name="Google Shape;1335;p48"/>
            <p:cNvSpPr/>
            <p:nvPr/>
          </p:nvSpPr>
          <p:spPr>
            <a:xfrm flipH="1">
              <a:off x="7214547" y="1794819"/>
              <a:ext cx="59621" cy="563531"/>
            </a:xfrm>
            <a:custGeom>
              <a:avLst/>
              <a:gdLst/>
              <a:ahLst/>
              <a:cxnLst/>
              <a:rect l="l" t="t" r="r" b="b"/>
              <a:pathLst>
                <a:path w="821" h="7760" extrusionOk="0">
                  <a:moveTo>
                    <a:pt x="15" y="1"/>
                  </a:moveTo>
                  <a:cubicBezTo>
                    <a:pt x="1" y="1"/>
                    <a:pt x="15" y="103"/>
                    <a:pt x="45" y="308"/>
                  </a:cubicBezTo>
                  <a:cubicBezTo>
                    <a:pt x="59" y="513"/>
                    <a:pt x="89" y="806"/>
                    <a:pt x="132" y="1128"/>
                  </a:cubicBezTo>
                  <a:cubicBezTo>
                    <a:pt x="220" y="1845"/>
                    <a:pt x="337" y="2811"/>
                    <a:pt x="440" y="3880"/>
                  </a:cubicBezTo>
                  <a:cubicBezTo>
                    <a:pt x="572" y="4949"/>
                    <a:pt x="660" y="5930"/>
                    <a:pt x="718" y="6618"/>
                  </a:cubicBezTo>
                  <a:cubicBezTo>
                    <a:pt x="733" y="6954"/>
                    <a:pt x="777" y="7218"/>
                    <a:pt x="791" y="7437"/>
                  </a:cubicBezTo>
                  <a:cubicBezTo>
                    <a:pt x="806" y="7642"/>
                    <a:pt x="821" y="7759"/>
                    <a:pt x="821" y="7759"/>
                  </a:cubicBezTo>
                  <a:lnTo>
                    <a:pt x="821" y="7437"/>
                  </a:lnTo>
                  <a:cubicBezTo>
                    <a:pt x="821" y="7247"/>
                    <a:pt x="806" y="6954"/>
                    <a:pt x="791" y="6603"/>
                  </a:cubicBezTo>
                  <a:cubicBezTo>
                    <a:pt x="733" y="5900"/>
                    <a:pt x="660" y="4934"/>
                    <a:pt x="557" y="3851"/>
                  </a:cubicBezTo>
                  <a:cubicBezTo>
                    <a:pt x="425" y="2782"/>
                    <a:pt x="308" y="1801"/>
                    <a:pt x="206" y="1113"/>
                  </a:cubicBezTo>
                  <a:cubicBezTo>
                    <a:pt x="147" y="762"/>
                    <a:pt x="118" y="484"/>
                    <a:pt x="74" y="293"/>
                  </a:cubicBezTo>
                  <a:cubicBezTo>
                    <a:pt x="59" y="103"/>
                    <a:pt x="15" y="1"/>
                    <a:pt x="15" y="1"/>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336" name="Google Shape;1336;p48"/>
            <p:cNvSpPr/>
            <p:nvPr/>
          </p:nvSpPr>
          <p:spPr>
            <a:xfrm flipH="1">
              <a:off x="7453755" y="2090380"/>
              <a:ext cx="164847" cy="179589"/>
            </a:xfrm>
            <a:custGeom>
              <a:avLst/>
              <a:gdLst/>
              <a:ahLst/>
              <a:cxnLst/>
              <a:rect l="l" t="t" r="r" b="b"/>
              <a:pathLst>
                <a:path w="2270" h="2473" extrusionOk="0">
                  <a:moveTo>
                    <a:pt x="132" y="0"/>
                  </a:moveTo>
                  <a:cubicBezTo>
                    <a:pt x="132" y="0"/>
                    <a:pt x="249" y="30"/>
                    <a:pt x="440" y="44"/>
                  </a:cubicBezTo>
                  <a:cubicBezTo>
                    <a:pt x="659" y="59"/>
                    <a:pt x="937" y="74"/>
                    <a:pt x="1289" y="117"/>
                  </a:cubicBezTo>
                  <a:cubicBezTo>
                    <a:pt x="1464" y="132"/>
                    <a:pt x="1669" y="147"/>
                    <a:pt x="1874" y="176"/>
                  </a:cubicBezTo>
                  <a:cubicBezTo>
                    <a:pt x="1962" y="191"/>
                    <a:pt x="2079" y="191"/>
                    <a:pt x="2123" y="264"/>
                  </a:cubicBezTo>
                  <a:cubicBezTo>
                    <a:pt x="2182" y="337"/>
                    <a:pt x="2182" y="469"/>
                    <a:pt x="2182" y="571"/>
                  </a:cubicBezTo>
                  <a:cubicBezTo>
                    <a:pt x="2182" y="806"/>
                    <a:pt x="2182" y="1069"/>
                    <a:pt x="2123" y="1303"/>
                  </a:cubicBezTo>
                  <a:cubicBezTo>
                    <a:pt x="2094" y="1567"/>
                    <a:pt x="1977" y="1801"/>
                    <a:pt x="1801" y="1977"/>
                  </a:cubicBezTo>
                  <a:cubicBezTo>
                    <a:pt x="1611" y="2167"/>
                    <a:pt x="1377" y="2299"/>
                    <a:pt x="1142" y="2343"/>
                  </a:cubicBezTo>
                  <a:cubicBezTo>
                    <a:pt x="1025" y="2372"/>
                    <a:pt x="901" y="2390"/>
                    <a:pt x="780" y="2390"/>
                  </a:cubicBezTo>
                  <a:cubicBezTo>
                    <a:pt x="659" y="2390"/>
                    <a:pt x="542" y="2372"/>
                    <a:pt x="440" y="2328"/>
                  </a:cubicBezTo>
                  <a:cubicBezTo>
                    <a:pt x="264" y="2240"/>
                    <a:pt x="176" y="2021"/>
                    <a:pt x="132" y="1816"/>
                  </a:cubicBezTo>
                  <a:cubicBezTo>
                    <a:pt x="103" y="1611"/>
                    <a:pt x="118" y="1435"/>
                    <a:pt x="118" y="1245"/>
                  </a:cubicBezTo>
                  <a:cubicBezTo>
                    <a:pt x="132" y="908"/>
                    <a:pt x="191" y="630"/>
                    <a:pt x="220" y="425"/>
                  </a:cubicBezTo>
                  <a:cubicBezTo>
                    <a:pt x="279" y="220"/>
                    <a:pt x="293" y="117"/>
                    <a:pt x="293" y="117"/>
                  </a:cubicBezTo>
                  <a:lnTo>
                    <a:pt x="293" y="117"/>
                  </a:lnTo>
                  <a:lnTo>
                    <a:pt x="264" y="147"/>
                  </a:lnTo>
                  <a:cubicBezTo>
                    <a:pt x="249" y="205"/>
                    <a:pt x="205" y="278"/>
                    <a:pt x="191" y="366"/>
                  </a:cubicBezTo>
                  <a:cubicBezTo>
                    <a:pt x="132" y="571"/>
                    <a:pt x="74" y="849"/>
                    <a:pt x="44" y="1215"/>
                  </a:cubicBezTo>
                  <a:cubicBezTo>
                    <a:pt x="30" y="1376"/>
                    <a:pt x="1" y="1581"/>
                    <a:pt x="44" y="1801"/>
                  </a:cubicBezTo>
                  <a:cubicBezTo>
                    <a:pt x="44" y="1903"/>
                    <a:pt x="74" y="2021"/>
                    <a:pt x="132" y="2123"/>
                  </a:cubicBezTo>
                  <a:cubicBezTo>
                    <a:pt x="191" y="2240"/>
                    <a:pt x="279" y="2328"/>
                    <a:pt x="396" y="2387"/>
                  </a:cubicBezTo>
                  <a:cubicBezTo>
                    <a:pt x="501" y="2450"/>
                    <a:pt x="617" y="2473"/>
                    <a:pt x="738" y="2473"/>
                  </a:cubicBezTo>
                  <a:cubicBezTo>
                    <a:pt x="869" y="2473"/>
                    <a:pt x="1006" y="2446"/>
                    <a:pt x="1142" y="2416"/>
                  </a:cubicBezTo>
                  <a:cubicBezTo>
                    <a:pt x="1391" y="2372"/>
                    <a:pt x="1655" y="2240"/>
                    <a:pt x="1860" y="2035"/>
                  </a:cubicBezTo>
                  <a:cubicBezTo>
                    <a:pt x="2050" y="1830"/>
                    <a:pt x="2167" y="1567"/>
                    <a:pt x="2226" y="1303"/>
                  </a:cubicBezTo>
                  <a:cubicBezTo>
                    <a:pt x="2270" y="1054"/>
                    <a:pt x="2270" y="791"/>
                    <a:pt x="2270" y="557"/>
                  </a:cubicBezTo>
                  <a:cubicBezTo>
                    <a:pt x="2270" y="425"/>
                    <a:pt x="2270" y="293"/>
                    <a:pt x="2196" y="191"/>
                  </a:cubicBezTo>
                  <a:cubicBezTo>
                    <a:pt x="2167" y="132"/>
                    <a:pt x="2094" y="117"/>
                    <a:pt x="2035" y="103"/>
                  </a:cubicBezTo>
                  <a:cubicBezTo>
                    <a:pt x="1977" y="74"/>
                    <a:pt x="1933" y="74"/>
                    <a:pt x="1874" y="74"/>
                  </a:cubicBezTo>
                  <a:cubicBezTo>
                    <a:pt x="1655" y="59"/>
                    <a:pt x="1464" y="59"/>
                    <a:pt x="1289" y="44"/>
                  </a:cubicBezTo>
                  <a:cubicBezTo>
                    <a:pt x="937" y="30"/>
                    <a:pt x="659" y="30"/>
                    <a:pt x="440" y="0"/>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337" name="Google Shape;1337;p48"/>
            <p:cNvSpPr/>
            <p:nvPr/>
          </p:nvSpPr>
          <p:spPr>
            <a:xfrm flipH="1">
              <a:off x="7190074" y="1276026"/>
              <a:ext cx="84094" cy="430637"/>
            </a:xfrm>
            <a:custGeom>
              <a:avLst/>
              <a:gdLst/>
              <a:ahLst/>
              <a:cxnLst/>
              <a:rect l="l" t="t" r="r" b="b"/>
              <a:pathLst>
                <a:path w="1158" h="5930" extrusionOk="0">
                  <a:moveTo>
                    <a:pt x="1" y="0"/>
                  </a:moveTo>
                  <a:lnTo>
                    <a:pt x="1" y="5929"/>
                  </a:lnTo>
                  <a:cubicBezTo>
                    <a:pt x="1" y="5929"/>
                    <a:pt x="1157" y="2460"/>
                    <a:pt x="923" y="1830"/>
                  </a:cubicBezTo>
                  <a:cubicBezTo>
                    <a:pt x="674" y="1216"/>
                    <a:pt x="1" y="0"/>
                    <a:pt x="1" y="0"/>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338" name="Google Shape;1338;p48"/>
            <p:cNvSpPr/>
            <p:nvPr/>
          </p:nvSpPr>
          <p:spPr>
            <a:xfrm flipH="1">
              <a:off x="7384622" y="2990788"/>
              <a:ext cx="171238" cy="436010"/>
            </a:xfrm>
            <a:custGeom>
              <a:avLst/>
              <a:gdLst/>
              <a:ahLst/>
              <a:cxnLst/>
              <a:rect l="l" t="t" r="r" b="b"/>
              <a:pathLst>
                <a:path w="2358" h="6004" extrusionOk="0">
                  <a:moveTo>
                    <a:pt x="31" y="1"/>
                  </a:moveTo>
                  <a:cubicBezTo>
                    <a:pt x="30" y="1"/>
                    <a:pt x="30" y="1"/>
                    <a:pt x="30" y="1"/>
                  </a:cubicBezTo>
                  <a:cubicBezTo>
                    <a:pt x="0" y="16"/>
                    <a:pt x="498" y="1362"/>
                    <a:pt x="1128" y="3017"/>
                  </a:cubicBezTo>
                  <a:cubicBezTo>
                    <a:pt x="1768" y="4677"/>
                    <a:pt x="2322" y="6003"/>
                    <a:pt x="2342" y="6003"/>
                  </a:cubicBezTo>
                  <a:cubicBezTo>
                    <a:pt x="2342" y="6003"/>
                    <a:pt x="2343" y="6003"/>
                    <a:pt x="2343" y="6003"/>
                  </a:cubicBezTo>
                  <a:cubicBezTo>
                    <a:pt x="2357" y="6003"/>
                    <a:pt x="1874" y="4642"/>
                    <a:pt x="1245" y="2973"/>
                  </a:cubicBezTo>
                  <a:cubicBezTo>
                    <a:pt x="607" y="1336"/>
                    <a:pt x="70" y="1"/>
                    <a:pt x="31" y="1"/>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339" name="Google Shape;1339;p48"/>
            <p:cNvSpPr/>
            <p:nvPr/>
          </p:nvSpPr>
          <p:spPr>
            <a:xfrm flipH="1">
              <a:off x="7478229" y="3059921"/>
              <a:ext cx="53230" cy="303043"/>
            </a:xfrm>
            <a:custGeom>
              <a:avLst/>
              <a:gdLst/>
              <a:ahLst/>
              <a:cxnLst/>
              <a:rect l="l" t="t" r="r" b="b"/>
              <a:pathLst>
                <a:path w="733" h="4173" extrusionOk="0">
                  <a:moveTo>
                    <a:pt x="1" y="1"/>
                  </a:moveTo>
                  <a:cubicBezTo>
                    <a:pt x="1" y="1"/>
                    <a:pt x="45" y="235"/>
                    <a:pt x="118" y="601"/>
                  </a:cubicBezTo>
                  <a:cubicBezTo>
                    <a:pt x="206" y="967"/>
                    <a:pt x="323" y="1494"/>
                    <a:pt x="411" y="2065"/>
                  </a:cubicBezTo>
                  <a:cubicBezTo>
                    <a:pt x="513" y="2650"/>
                    <a:pt x="572" y="3163"/>
                    <a:pt x="630" y="3543"/>
                  </a:cubicBezTo>
                  <a:cubicBezTo>
                    <a:pt x="689" y="3924"/>
                    <a:pt x="704" y="4173"/>
                    <a:pt x="733" y="4173"/>
                  </a:cubicBezTo>
                  <a:cubicBezTo>
                    <a:pt x="733" y="4173"/>
                    <a:pt x="733" y="3924"/>
                    <a:pt x="689" y="3529"/>
                  </a:cubicBezTo>
                  <a:cubicBezTo>
                    <a:pt x="674" y="3148"/>
                    <a:pt x="601" y="2636"/>
                    <a:pt x="513" y="2050"/>
                  </a:cubicBezTo>
                  <a:cubicBezTo>
                    <a:pt x="396" y="1479"/>
                    <a:pt x="294" y="952"/>
                    <a:pt x="177" y="586"/>
                  </a:cubicBezTo>
                  <a:cubicBezTo>
                    <a:pt x="89" y="220"/>
                    <a:pt x="16" y="1"/>
                    <a:pt x="1" y="1"/>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340" name="Google Shape;1340;p48"/>
            <p:cNvSpPr/>
            <p:nvPr/>
          </p:nvSpPr>
          <p:spPr>
            <a:xfrm flipH="1">
              <a:off x="6496620" y="4346308"/>
              <a:ext cx="389171" cy="146765"/>
            </a:xfrm>
            <a:custGeom>
              <a:avLst/>
              <a:gdLst/>
              <a:ahLst/>
              <a:cxnLst/>
              <a:rect l="l" t="t" r="r" b="b"/>
              <a:pathLst>
                <a:path w="5359" h="2021" extrusionOk="0">
                  <a:moveTo>
                    <a:pt x="4791" y="1"/>
                  </a:moveTo>
                  <a:cubicBezTo>
                    <a:pt x="4271" y="1"/>
                    <a:pt x="3529" y="118"/>
                    <a:pt x="3529" y="118"/>
                  </a:cubicBezTo>
                  <a:lnTo>
                    <a:pt x="1" y="2021"/>
                  </a:lnTo>
                  <a:cubicBezTo>
                    <a:pt x="1" y="2021"/>
                    <a:pt x="5359" y="352"/>
                    <a:pt x="5286" y="118"/>
                  </a:cubicBezTo>
                  <a:cubicBezTo>
                    <a:pt x="5256" y="30"/>
                    <a:pt x="5051" y="1"/>
                    <a:pt x="4791" y="1"/>
                  </a:cubicBezTo>
                  <a:close/>
                </a:path>
              </a:pathLst>
            </a:custGeom>
            <a:solidFill>
              <a:schemeClr val="lt2"/>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341" name="Google Shape;1341;p48"/>
            <p:cNvSpPr/>
            <p:nvPr/>
          </p:nvSpPr>
          <p:spPr>
            <a:xfrm flipH="1">
              <a:off x="7712062" y="4255963"/>
              <a:ext cx="338191" cy="269711"/>
            </a:xfrm>
            <a:custGeom>
              <a:avLst/>
              <a:gdLst/>
              <a:ahLst/>
              <a:cxnLst/>
              <a:rect l="l" t="t" r="r" b="b"/>
              <a:pathLst>
                <a:path w="4657" h="3714" extrusionOk="0">
                  <a:moveTo>
                    <a:pt x="1" y="0"/>
                  </a:moveTo>
                  <a:lnTo>
                    <a:pt x="1" y="146"/>
                  </a:lnTo>
                  <a:cubicBezTo>
                    <a:pt x="1" y="146"/>
                    <a:pt x="4035" y="3713"/>
                    <a:pt x="4498" y="3713"/>
                  </a:cubicBezTo>
                  <a:cubicBezTo>
                    <a:pt x="4520" y="3713"/>
                    <a:pt x="4534" y="3706"/>
                    <a:pt x="4539" y="3689"/>
                  </a:cubicBezTo>
                  <a:cubicBezTo>
                    <a:pt x="4656" y="3323"/>
                    <a:pt x="3895" y="2518"/>
                    <a:pt x="3895" y="2518"/>
                  </a:cubicBez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342" name="Google Shape;1342;p48"/>
            <p:cNvSpPr/>
            <p:nvPr/>
          </p:nvSpPr>
          <p:spPr>
            <a:xfrm flipH="1">
              <a:off x="7103946" y="780398"/>
              <a:ext cx="351989" cy="187069"/>
            </a:xfrm>
            <a:custGeom>
              <a:avLst/>
              <a:gdLst/>
              <a:ahLst/>
              <a:cxnLst/>
              <a:rect l="l" t="t" r="r" b="b"/>
              <a:pathLst>
                <a:path w="4847" h="2576" extrusionOk="0">
                  <a:moveTo>
                    <a:pt x="2637" y="1"/>
                  </a:moveTo>
                  <a:cubicBezTo>
                    <a:pt x="2578" y="1"/>
                    <a:pt x="2519" y="2"/>
                    <a:pt x="2460" y="3"/>
                  </a:cubicBezTo>
                  <a:cubicBezTo>
                    <a:pt x="2035" y="3"/>
                    <a:pt x="1567" y="33"/>
                    <a:pt x="1172" y="179"/>
                  </a:cubicBezTo>
                  <a:cubicBezTo>
                    <a:pt x="747" y="326"/>
                    <a:pt x="381" y="618"/>
                    <a:pt x="176" y="1028"/>
                  </a:cubicBezTo>
                  <a:cubicBezTo>
                    <a:pt x="0" y="1423"/>
                    <a:pt x="30" y="1936"/>
                    <a:pt x="322" y="2273"/>
                  </a:cubicBezTo>
                  <a:lnTo>
                    <a:pt x="308" y="2331"/>
                  </a:lnTo>
                  <a:cubicBezTo>
                    <a:pt x="425" y="2419"/>
                    <a:pt x="527" y="2521"/>
                    <a:pt x="659" y="2565"/>
                  </a:cubicBezTo>
                  <a:cubicBezTo>
                    <a:pt x="693" y="2572"/>
                    <a:pt x="727" y="2576"/>
                    <a:pt x="761" y="2576"/>
                  </a:cubicBezTo>
                  <a:cubicBezTo>
                    <a:pt x="875" y="2576"/>
                    <a:pt x="983" y="2535"/>
                    <a:pt x="1040" y="2434"/>
                  </a:cubicBezTo>
                  <a:cubicBezTo>
                    <a:pt x="1098" y="2302"/>
                    <a:pt x="1040" y="2155"/>
                    <a:pt x="981" y="2009"/>
                  </a:cubicBezTo>
                  <a:cubicBezTo>
                    <a:pt x="908" y="1775"/>
                    <a:pt x="908" y="1497"/>
                    <a:pt x="1011" y="1262"/>
                  </a:cubicBezTo>
                  <a:cubicBezTo>
                    <a:pt x="1259" y="1570"/>
                    <a:pt x="1596" y="1833"/>
                    <a:pt x="1991" y="1907"/>
                  </a:cubicBezTo>
                  <a:cubicBezTo>
                    <a:pt x="2056" y="1918"/>
                    <a:pt x="2122" y="1924"/>
                    <a:pt x="2187" y="1924"/>
                  </a:cubicBezTo>
                  <a:cubicBezTo>
                    <a:pt x="2534" y="1924"/>
                    <a:pt x="2871" y="1763"/>
                    <a:pt x="3031" y="1467"/>
                  </a:cubicBezTo>
                  <a:cubicBezTo>
                    <a:pt x="3075" y="1833"/>
                    <a:pt x="3397" y="2082"/>
                    <a:pt x="3748" y="2199"/>
                  </a:cubicBezTo>
                  <a:cubicBezTo>
                    <a:pt x="3866" y="2230"/>
                    <a:pt x="3989" y="2251"/>
                    <a:pt x="4108" y="2251"/>
                  </a:cubicBezTo>
                  <a:cubicBezTo>
                    <a:pt x="4271" y="2251"/>
                    <a:pt x="4427" y="2213"/>
                    <a:pt x="4553" y="2112"/>
                  </a:cubicBezTo>
                  <a:cubicBezTo>
                    <a:pt x="4758" y="1965"/>
                    <a:pt x="4846" y="1687"/>
                    <a:pt x="4831" y="1423"/>
                  </a:cubicBezTo>
                  <a:cubicBezTo>
                    <a:pt x="4802" y="911"/>
                    <a:pt x="4422" y="472"/>
                    <a:pt x="3968" y="252"/>
                  </a:cubicBezTo>
                  <a:cubicBezTo>
                    <a:pt x="3565" y="57"/>
                    <a:pt x="3104" y="1"/>
                    <a:pt x="2637" y="1"/>
                  </a:cubicBezTo>
                  <a:close/>
                </a:path>
              </a:pathLst>
            </a:custGeom>
            <a:solidFill>
              <a:schemeClr val="dk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343" name="Google Shape;1343;p48"/>
            <p:cNvSpPr/>
            <p:nvPr/>
          </p:nvSpPr>
          <p:spPr>
            <a:xfrm flipH="1">
              <a:off x="7469660" y="1043208"/>
              <a:ext cx="46913" cy="55772"/>
            </a:xfrm>
            <a:custGeom>
              <a:avLst/>
              <a:gdLst/>
              <a:ahLst/>
              <a:cxnLst/>
              <a:rect l="l" t="t" r="r" b="b"/>
              <a:pathLst>
                <a:path w="646" h="768" extrusionOk="0">
                  <a:moveTo>
                    <a:pt x="425" y="0"/>
                  </a:moveTo>
                  <a:cubicBezTo>
                    <a:pt x="382" y="0"/>
                    <a:pt x="352" y="30"/>
                    <a:pt x="352" y="30"/>
                  </a:cubicBezTo>
                  <a:cubicBezTo>
                    <a:pt x="352" y="44"/>
                    <a:pt x="469" y="30"/>
                    <a:pt x="543" y="147"/>
                  </a:cubicBezTo>
                  <a:cubicBezTo>
                    <a:pt x="557" y="205"/>
                    <a:pt x="557" y="293"/>
                    <a:pt x="543" y="396"/>
                  </a:cubicBezTo>
                  <a:cubicBezTo>
                    <a:pt x="513" y="484"/>
                    <a:pt x="469" y="586"/>
                    <a:pt x="396" y="645"/>
                  </a:cubicBezTo>
                  <a:cubicBezTo>
                    <a:pt x="363" y="663"/>
                    <a:pt x="332" y="672"/>
                    <a:pt x="302" y="672"/>
                  </a:cubicBezTo>
                  <a:cubicBezTo>
                    <a:pt x="240" y="672"/>
                    <a:pt x="187" y="636"/>
                    <a:pt x="147" y="586"/>
                  </a:cubicBezTo>
                  <a:cubicBezTo>
                    <a:pt x="103" y="513"/>
                    <a:pt x="74" y="425"/>
                    <a:pt x="74" y="352"/>
                  </a:cubicBezTo>
                  <a:cubicBezTo>
                    <a:pt x="74" y="205"/>
                    <a:pt x="118" y="103"/>
                    <a:pt x="103" y="103"/>
                  </a:cubicBezTo>
                  <a:cubicBezTo>
                    <a:pt x="74" y="103"/>
                    <a:pt x="45" y="191"/>
                    <a:pt x="1" y="352"/>
                  </a:cubicBezTo>
                  <a:cubicBezTo>
                    <a:pt x="1" y="425"/>
                    <a:pt x="1" y="557"/>
                    <a:pt x="74" y="645"/>
                  </a:cubicBezTo>
                  <a:cubicBezTo>
                    <a:pt x="118" y="688"/>
                    <a:pt x="162" y="732"/>
                    <a:pt x="221" y="762"/>
                  </a:cubicBezTo>
                  <a:cubicBezTo>
                    <a:pt x="239" y="765"/>
                    <a:pt x="259" y="767"/>
                    <a:pt x="280" y="767"/>
                  </a:cubicBezTo>
                  <a:cubicBezTo>
                    <a:pt x="341" y="767"/>
                    <a:pt x="407" y="751"/>
                    <a:pt x="440" y="718"/>
                  </a:cubicBezTo>
                  <a:cubicBezTo>
                    <a:pt x="557" y="645"/>
                    <a:pt x="616" y="513"/>
                    <a:pt x="630" y="410"/>
                  </a:cubicBezTo>
                  <a:cubicBezTo>
                    <a:pt x="645" y="293"/>
                    <a:pt x="645" y="191"/>
                    <a:pt x="587" y="118"/>
                  </a:cubicBezTo>
                  <a:cubicBezTo>
                    <a:pt x="557" y="44"/>
                    <a:pt x="484" y="0"/>
                    <a:pt x="4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344" name="Google Shape;1344;p48"/>
            <p:cNvSpPr/>
            <p:nvPr/>
          </p:nvSpPr>
          <p:spPr>
            <a:xfrm flipH="1">
              <a:off x="7318755" y="1292002"/>
              <a:ext cx="273269" cy="430637"/>
            </a:xfrm>
            <a:custGeom>
              <a:avLst/>
              <a:gdLst/>
              <a:ahLst/>
              <a:cxnLst/>
              <a:rect l="l" t="t" r="r" b="b"/>
              <a:pathLst>
                <a:path w="3763" h="5930" extrusionOk="0">
                  <a:moveTo>
                    <a:pt x="659" y="0"/>
                  </a:moveTo>
                  <a:cubicBezTo>
                    <a:pt x="542" y="15"/>
                    <a:pt x="1" y="2123"/>
                    <a:pt x="557" y="2752"/>
                  </a:cubicBezTo>
                  <a:cubicBezTo>
                    <a:pt x="1157" y="3440"/>
                    <a:pt x="3763" y="5929"/>
                    <a:pt x="3763" y="5929"/>
                  </a:cubicBezTo>
                  <a:lnTo>
                    <a:pt x="659" y="0"/>
                  </a:ln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345" name="Google Shape;1345;p48"/>
            <p:cNvSpPr/>
            <p:nvPr/>
          </p:nvSpPr>
          <p:spPr>
            <a:xfrm flipH="1">
              <a:off x="7547289" y="1976585"/>
              <a:ext cx="191426" cy="398756"/>
            </a:xfrm>
            <a:custGeom>
              <a:avLst/>
              <a:gdLst/>
              <a:ahLst/>
              <a:cxnLst/>
              <a:rect l="l" t="t" r="r" b="b"/>
              <a:pathLst>
                <a:path w="2636" h="5491" extrusionOk="0">
                  <a:moveTo>
                    <a:pt x="2635" y="1"/>
                  </a:moveTo>
                  <a:cubicBezTo>
                    <a:pt x="2606" y="1"/>
                    <a:pt x="2562" y="74"/>
                    <a:pt x="2489" y="133"/>
                  </a:cubicBezTo>
                  <a:cubicBezTo>
                    <a:pt x="2372" y="250"/>
                    <a:pt x="2240" y="440"/>
                    <a:pt x="2094" y="674"/>
                  </a:cubicBezTo>
                  <a:cubicBezTo>
                    <a:pt x="1786" y="1157"/>
                    <a:pt x="1406" y="1816"/>
                    <a:pt x="1040" y="2577"/>
                  </a:cubicBezTo>
                  <a:cubicBezTo>
                    <a:pt x="674" y="3353"/>
                    <a:pt x="396" y="4085"/>
                    <a:pt x="235" y="4612"/>
                  </a:cubicBezTo>
                  <a:cubicBezTo>
                    <a:pt x="147" y="4891"/>
                    <a:pt x="88" y="5110"/>
                    <a:pt x="44" y="5256"/>
                  </a:cubicBezTo>
                  <a:cubicBezTo>
                    <a:pt x="15" y="5403"/>
                    <a:pt x="0" y="5491"/>
                    <a:pt x="0" y="5491"/>
                  </a:cubicBezTo>
                  <a:cubicBezTo>
                    <a:pt x="15" y="5491"/>
                    <a:pt x="30" y="5418"/>
                    <a:pt x="88" y="5271"/>
                  </a:cubicBezTo>
                  <a:cubicBezTo>
                    <a:pt x="147" y="5125"/>
                    <a:pt x="220" y="4905"/>
                    <a:pt x="308" y="4642"/>
                  </a:cubicBezTo>
                  <a:cubicBezTo>
                    <a:pt x="483" y="4129"/>
                    <a:pt x="762" y="3427"/>
                    <a:pt x="1128" y="2651"/>
                  </a:cubicBezTo>
                  <a:cubicBezTo>
                    <a:pt x="1479" y="1889"/>
                    <a:pt x="1859" y="1231"/>
                    <a:pt x="2152" y="748"/>
                  </a:cubicBezTo>
                  <a:cubicBezTo>
                    <a:pt x="2299" y="528"/>
                    <a:pt x="2416" y="323"/>
                    <a:pt x="2504" y="206"/>
                  </a:cubicBezTo>
                  <a:cubicBezTo>
                    <a:pt x="2591" y="74"/>
                    <a:pt x="2635" y="1"/>
                    <a:pt x="2635" y="1"/>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346" name="Google Shape;1346;p48"/>
            <p:cNvSpPr/>
            <p:nvPr/>
          </p:nvSpPr>
          <p:spPr>
            <a:xfrm flipH="1">
              <a:off x="7230522" y="2207805"/>
              <a:ext cx="321126" cy="245746"/>
            </a:xfrm>
            <a:custGeom>
              <a:avLst/>
              <a:gdLst/>
              <a:ahLst/>
              <a:cxnLst/>
              <a:rect l="l" t="t" r="r" b="b"/>
              <a:pathLst>
                <a:path w="4422" h="3384" extrusionOk="0">
                  <a:moveTo>
                    <a:pt x="3225" y="1"/>
                  </a:moveTo>
                  <a:cubicBezTo>
                    <a:pt x="2820" y="1"/>
                    <a:pt x="1348" y="389"/>
                    <a:pt x="1348" y="389"/>
                  </a:cubicBezTo>
                  <a:cubicBezTo>
                    <a:pt x="1348" y="389"/>
                    <a:pt x="1" y="2892"/>
                    <a:pt x="528" y="3097"/>
                  </a:cubicBezTo>
                  <a:cubicBezTo>
                    <a:pt x="528" y="3097"/>
                    <a:pt x="2100" y="3383"/>
                    <a:pt x="2663" y="3383"/>
                  </a:cubicBezTo>
                  <a:cubicBezTo>
                    <a:pt x="2749" y="3383"/>
                    <a:pt x="2812" y="3376"/>
                    <a:pt x="2841" y="3361"/>
                  </a:cubicBezTo>
                  <a:cubicBezTo>
                    <a:pt x="3075" y="3258"/>
                    <a:pt x="2197" y="2805"/>
                    <a:pt x="2197" y="2804"/>
                  </a:cubicBezTo>
                  <a:lnTo>
                    <a:pt x="2197" y="2804"/>
                  </a:lnTo>
                  <a:cubicBezTo>
                    <a:pt x="2197" y="2805"/>
                    <a:pt x="2893" y="3076"/>
                    <a:pt x="3226" y="3076"/>
                  </a:cubicBezTo>
                  <a:cubicBezTo>
                    <a:pt x="3279" y="3076"/>
                    <a:pt x="3323" y="3069"/>
                    <a:pt x="3353" y="3053"/>
                  </a:cubicBezTo>
                  <a:cubicBezTo>
                    <a:pt x="3573" y="2966"/>
                    <a:pt x="2358" y="2204"/>
                    <a:pt x="2358" y="2204"/>
                  </a:cubicBezTo>
                  <a:lnTo>
                    <a:pt x="2358" y="2204"/>
                  </a:lnTo>
                  <a:cubicBezTo>
                    <a:pt x="2358" y="2204"/>
                    <a:pt x="3219" y="2680"/>
                    <a:pt x="3593" y="2680"/>
                  </a:cubicBezTo>
                  <a:cubicBezTo>
                    <a:pt x="3668" y="2680"/>
                    <a:pt x="3724" y="2661"/>
                    <a:pt x="3749" y="2614"/>
                  </a:cubicBezTo>
                  <a:cubicBezTo>
                    <a:pt x="3895" y="2336"/>
                    <a:pt x="2578" y="1516"/>
                    <a:pt x="2577" y="1516"/>
                  </a:cubicBezTo>
                  <a:lnTo>
                    <a:pt x="2577" y="1516"/>
                  </a:lnTo>
                  <a:cubicBezTo>
                    <a:pt x="2578" y="1516"/>
                    <a:pt x="3625" y="2051"/>
                    <a:pt x="4049" y="2051"/>
                  </a:cubicBezTo>
                  <a:cubicBezTo>
                    <a:pt x="4121" y="2051"/>
                    <a:pt x="4175" y="2035"/>
                    <a:pt x="4202" y="1999"/>
                  </a:cubicBezTo>
                  <a:cubicBezTo>
                    <a:pt x="4422" y="1721"/>
                    <a:pt x="2519" y="755"/>
                    <a:pt x="2519" y="755"/>
                  </a:cubicBezTo>
                  <a:cubicBezTo>
                    <a:pt x="3148" y="623"/>
                    <a:pt x="3426" y="140"/>
                    <a:pt x="3324" y="23"/>
                  </a:cubicBezTo>
                  <a:cubicBezTo>
                    <a:pt x="3314" y="8"/>
                    <a:pt x="3279" y="1"/>
                    <a:pt x="3225" y="1"/>
                  </a:cubicBezTo>
                  <a:close/>
                </a:path>
              </a:pathLst>
            </a:custGeom>
            <a:solidFill>
              <a:srgbClr val="BA6136"/>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347" name="Google Shape;1347;p48"/>
            <p:cNvSpPr/>
            <p:nvPr/>
          </p:nvSpPr>
          <p:spPr>
            <a:xfrm flipH="1">
              <a:off x="7428189" y="1383430"/>
              <a:ext cx="835711" cy="1055750"/>
            </a:xfrm>
            <a:custGeom>
              <a:avLst/>
              <a:gdLst/>
              <a:ahLst/>
              <a:cxnLst/>
              <a:rect l="l" t="t" r="r" b="b"/>
              <a:pathLst>
                <a:path w="11508" h="14538" extrusionOk="0">
                  <a:moveTo>
                    <a:pt x="7101" y="0"/>
                  </a:moveTo>
                  <a:cubicBezTo>
                    <a:pt x="7101" y="0"/>
                    <a:pt x="4758" y="2079"/>
                    <a:pt x="2372" y="6193"/>
                  </a:cubicBezTo>
                  <a:cubicBezTo>
                    <a:pt x="0" y="10292"/>
                    <a:pt x="4041" y="12034"/>
                    <a:pt x="5124" y="12444"/>
                  </a:cubicBezTo>
                  <a:cubicBezTo>
                    <a:pt x="6208" y="12883"/>
                    <a:pt x="10541" y="14537"/>
                    <a:pt x="10541" y="14537"/>
                  </a:cubicBezTo>
                  <a:lnTo>
                    <a:pt x="11507" y="11404"/>
                  </a:lnTo>
                  <a:cubicBezTo>
                    <a:pt x="11507" y="11404"/>
                    <a:pt x="8872" y="10379"/>
                    <a:pt x="6164" y="8886"/>
                  </a:cubicBezTo>
                  <a:cubicBezTo>
                    <a:pt x="4934" y="8184"/>
                    <a:pt x="9282" y="3177"/>
                    <a:pt x="9282" y="3177"/>
                  </a:cubicBezTo>
                  <a:lnTo>
                    <a:pt x="7101" y="0"/>
                  </a:lnTo>
                  <a:close/>
                </a:path>
              </a:pathLst>
            </a:custGeom>
            <a:solidFill>
              <a:schemeClr val="accent5"/>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348" name="Google Shape;1348;p48"/>
            <p:cNvSpPr/>
            <p:nvPr/>
          </p:nvSpPr>
          <p:spPr>
            <a:xfrm flipH="1">
              <a:off x="7598341" y="1408701"/>
              <a:ext cx="186125" cy="320254"/>
            </a:xfrm>
            <a:custGeom>
              <a:avLst/>
              <a:gdLst/>
              <a:ahLst/>
              <a:cxnLst/>
              <a:rect l="l" t="t" r="r" b="b"/>
              <a:pathLst>
                <a:path w="2563" h="4410" extrusionOk="0">
                  <a:moveTo>
                    <a:pt x="793" y="1"/>
                  </a:moveTo>
                  <a:cubicBezTo>
                    <a:pt x="542" y="1"/>
                    <a:pt x="348" y="42"/>
                    <a:pt x="220" y="106"/>
                  </a:cubicBezTo>
                  <a:cubicBezTo>
                    <a:pt x="147" y="150"/>
                    <a:pt x="89" y="179"/>
                    <a:pt x="59" y="208"/>
                  </a:cubicBezTo>
                  <a:cubicBezTo>
                    <a:pt x="15" y="223"/>
                    <a:pt x="1" y="238"/>
                    <a:pt x="1" y="238"/>
                  </a:cubicBezTo>
                  <a:cubicBezTo>
                    <a:pt x="3" y="240"/>
                    <a:pt x="6" y="240"/>
                    <a:pt x="10" y="240"/>
                  </a:cubicBezTo>
                  <a:cubicBezTo>
                    <a:pt x="36" y="240"/>
                    <a:pt x="108" y="201"/>
                    <a:pt x="235" y="150"/>
                  </a:cubicBezTo>
                  <a:cubicBezTo>
                    <a:pt x="346" y="106"/>
                    <a:pt x="507" y="61"/>
                    <a:pt x="699" y="61"/>
                  </a:cubicBezTo>
                  <a:cubicBezTo>
                    <a:pt x="761" y="61"/>
                    <a:pt x="826" y="66"/>
                    <a:pt x="894" y="77"/>
                  </a:cubicBezTo>
                  <a:cubicBezTo>
                    <a:pt x="1187" y="106"/>
                    <a:pt x="1523" y="223"/>
                    <a:pt x="1787" y="472"/>
                  </a:cubicBezTo>
                  <a:cubicBezTo>
                    <a:pt x="2065" y="721"/>
                    <a:pt x="2270" y="1101"/>
                    <a:pt x="2358" y="1526"/>
                  </a:cubicBezTo>
                  <a:cubicBezTo>
                    <a:pt x="2446" y="1950"/>
                    <a:pt x="2416" y="2360"/>
                    <a:pt x="2299" y="2726"/>
                  </a:cubicBezTo>
                  <a:cubicBezTo>
                    <a:pt x="2197" y="3092"/>
                    <a:pt x="2050" y="3385"/>
                    <a:pt x="1904" y="3649"/>
                  </a:cubicBezTo>
                  <a:cubicBezTo>
                    <a:pt x="1596" y="4146"/>
                    <a:pt x="1348" y="4395"/>
                    <a:pt x="1377" y="4410"/>
                  </a:cubicBezTo>
                  <a:cubicBezTo>
                    <a:pt x="1377" y="4410"/>
                    <a:pt x="1450" y="4366"/>
                    <a:pt x="1553" y="4249"/>
                  </a:cubicBezTo>
                  <a:cubicBezTo>
                    <a:pt x="1655" y="4132"/>
                    <a:pt x="1801" y="3941"/>
                    <a:pt x="1962" y="3693"/>
                  </a:cubicBezTo>
                  <a:cubicBezTo>
                    <a:pt x="2124" y="3458"/>
                    <a:pt x="2285" y="3136"/>
                    <a:pt x="2402" y="2770"/>
                  </a:cubicBezTo>
                  <a:cubicBezTo>
                    <a:pt x="2519" y="2375"/>
                    <a:pt x="2563" y="1936"/>
                    <a:pt x="2475" y="1497"/>
                  </a:cubicBezTo>
                  <a:cubicBezTo>
                    <a:pt x="2372" y="1057"/>
                    <a:pt x="2182" y="662"/>
                    <a:pt x="1860" y="399"/>
                  </a:cubicBezTo>
                  <a:cubicBezTo>
                    <a:pt x="1553" y="150"/>
                    <a:pt x="1201" y="18"/>
                    <a:pt x="908" y="3"/>
                  </a:cubicBezTo>
                  <a:cubicBezTo>
                    <a:pt x="869" y="2"/>
                    <a:pt x="830" y="1"/>
                    <a:pt x="793" y="1"/>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349" name="Google Shape;1349;p48"/>
            <p:cNvSpPr/>
            <p:nvPr/>
          </p:nvSpPr>
          <p:spPr>
            <a:xfrm flipH="1">
              <a:off x="7823680" y="2003019"/>
              <a:ext cx="72402" cy="23601"/>
            </a:xfrm>
            <a:custGeom>
              <a:avLst/>
              <a:gdLst/>
              <a:ahLst/>
              <a:cxnLst/>
              <a:rect l="l" t="t" r="r" b="b"/>
              <a:pathLst>
                <a:path w="997" h="325" extrusionOk="0">
                  <a:moveTo>
                    <a:pt x="975" y="0"/>
                  </a:moveTo>
                  <a:cubicBezTo>
                    <a:pt x="906" y="0"/>
                    <a:pt x="700" y="42"/>
                    <a:pt x="484" y="105"/>
                  </a:cubicBezTo>
                  <a:cubicBezTo>
                    <a:pt x="295" y="159"/>
                    <a:pt x="156" y="226"/>
                    <a:pt x="67" y="270"/>
                  </a:cubicBezTo>
                  <a:lnTo>
                    <a:pt x="67" y="270"/>
                  </a:lnTo>
                  <a:cubicBezTo>
                    <a:pt x="54" y="233"/>
                    <a:pt x="40" y="222"/>
                    <a:pt x="15" y="222"/>
                  </a:cubicBezTo>
                  <a:cubicBezTo>
                    <a:pt x="1" y="222"/>
                    <a:pt x="1" y="252"/>
                    <a:pt x="15" y="310"/>
                  </a:cubicBezTo>
                  <a:lnTo>
                    <a:pt x="15" y="325"/>
                  </a:lnTo>
                  <a:lnTo>
                    <a:pt x="59" y="325"/>
                  </a:lnTo>
                  <a:cubicBezTo>
                    <a:pt x="147" y="325"/>
                    <a:pt x="308" y="281"/>
                    <a:pt x="498" y="222"/>
                  </a:cubicBezTo>
                  <a:cubicBezTo>
                    <a:pt x="777" y="135"/>
                    <a:pt x="996" y="18"/>
                    <a:pt x="996" y="3"/>
                  </a:cubicBezTo>
                  <a:cubicBezTo>
                    <a:pt x="992" y="1"/>
                    <a:pt x="985" y="0"/>
                    <a:pt x="975" y="0"/>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350" name="Google Shape;1350;p48"/>
            <p:cNvSpPr/>
            <p:nvPr/>
          </p:nvSpPr>
          <p:spPr>
            <a:xfrm flipH="1">
              <a:off x="7818379" y="2015872"/>
              <a:ext cx="71313" cy="53594"/>
            </a:xfrm>
            <a:custGeom>
              <a:avLst/>
              <a:gdLst/>
              <a:ahLst/>
              <a:cxnLst/>
              <a:rect l="l" t="t" r="r" b="b"/>
              <a:pathLst>
                <a:path w="982" h="738" extrusionOk="0">
                  <a:moveTo>
                    <a:pt x="949" y="1"/>
                  </a:moveTo>
                  <a:cubicBezTo>
                    <a:pt x="917" y="1"/>
                    <a:pt x="706" y="143"/>
                    <a:pt x="469" y="338"/>
                  </a:cubicBezTo>
                  <a:cubicBezTo>
                    <a:pt x="205" y="543"/>
                    <a:pt x="0" y="719"/>
                    <a:pt x="30" y="734"/>
                  </a:cubicBezTo>
                  <a:cubicBezTo>
                    <a:pt x="31" y="736"/>
                    <a:pt x="34" y="737"/>
                    <a:pt x="38" y="737"/>
                  </a:cubicBezTo>
                  <a:cubicBezTo>
                    <a:pt x="82" y="737"/>
                    <a:pt x="285" y="599"/>
                    <a:pt x="513" y="411"/>
                  </a:cubicBezTo>
                  <a:cubicBezTo>
                    <a:pt x="776" y="207"/>
                    <a:pt x="981" y="31"/>
                    <a:pt x="952" y="2"/>
                  </a:cubicBezTo>
                  <a:cubicBezTo>
                    <a:pt x="951" y="1"/>
                    <a:pt x="950" y="1"/>
                    <a:pt x="949" y="1"/>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351" name="Google Shape;1351;p48"/>
            <p:cNvSpPr/>
            <p:nvPr/>
          </p:nvSpPr>
          <p:spPr>
            <a:xfrm flipH="1">
              <a:off x="7406988" y="2115724"/>
              <a:ext cx="244584" cy="115175"/>
            </a:xfrm>
            <a:custGeom>
              <a:avLst/>
              <a:gdLst/>
              <a:ahLst/>
              <a:cxnLst/>
              <a:rect l="l" t="t" r="r" b="b"/>
              <a:pathLst>
                <a:path w="3368" h="1586" extrusionOk="0">
                  <a:moveTo>
                    <a:pt x="5" y="1"/>
                  </a:moveTo>
                  <a:cubicBezTo>
                    <a:pt x="2" y="1"/>
                    <a:pt x="1" y="1"/>
                    <a:pt x="1" y="3"/>
                  </a:cubicBezTo>
                  <a:cubicBezTo>
                    <a:pt x="1" y="3"/>
                    <a:pt x="191" y="120"/>
                    <a:pt x="484" y="266"/>
                  </a:cubicBezTo>
                  <a:cubicBezTo>
                    <a:pt x="762" y="413"/>
                    <a:pt x="1187" y="603"/>
                    <a:pt x="1655" y="822"/>
                  </a:cubicBezTo>
                  <a:cubicBezTo>
                    <a:pt x="2109" y="1042"/>
                    <a:pt x="2533" y="1247"/>
                    <a:pt x="2841" y="1379"/>
                  </a:cubicBezTo>
                  <a:cubicBezTo>
                    <a:pt x="3122" y="1513"/>
                    <a:pt x="3318" y="1586"/>
                    <a:pt x="3349" y="1586"/>
                  </a:cubicBezTo>
                  <a:cubicBezTo>
                    <a:pt x="3352" y="1586"/>
                    <a:pt x="3353" y="1585"/>
                    <a:pt x="3353" y="1584"/>
                  </a:cubicBezTo>
                  <a:cubicBezTo>
                    <a:pt x="3368" y="1554"/>
                    <a:pt x="3192" y="1467"/>
                    <a:pt x="2870" y="1320"/>
                  </a:cubicBezTo>
                  <a:cubicBezTo>
                    <a:pt x="2577" y="1174"/>
                    <a:pt x="2167" y="969"/>
                    <a:pt x="1699" y="749"/>
                  </a:cubicBezTo>
                  <a:cubicBezTo>
                    <a:pt x="1245" y="530"/>
                    <a:pt x="821" y="339"/>
                    <a:pt x="513" y="208"/>
                  </a:cubicBezTo>
                  <a:cubicBezTo>
                    <a:pt x="231" y="74"/>
                    <a:pt x="36" y="1"/>
                    <a:pt x="5" y="1"/>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grpSp>
      <p:grpSp>
        <p:nvGrpSpPr>
          <p:cNvPr id="1352" name="Google Shape;1352;p48"/>
          <p:cNvGrpSpPr/>
          <p:nvPr/>
        </p:nvGrpSpPr>
        <p:grpSpPr>
          <a:xfrm>
            <a:off x="8025925" y="3135382"/>
            <a:ext cx="727535" cy="1710819"/>
            <a:chOff x="8416475" y="3483007"/>
            <a:chExt cx="727535" cy="1710819"/>
          </a:xfrm>
        </p:grpSpPr>
        <p:sp>
          <p:nvSpPr>
            <p:cNvPr id="1353" name="Google Shape;1353;p48"/>
            <p:cNvSpPr/>
            <p:nvPr/>
          </p:nvSpPr>
          <p:spPr>
            <a:xfrm>
              <a:off x="8578364" y="4845112"/>
              <a:ext cx="328014" cy="348714"/>
            </a:xfrm>
            <a:custGeom>
              <a:avLst/>
              <a:gdLst/>
              <a:ahLst/>
              <a:cxnLst/>
              <a:rect l="l" t="t" r="r" b="b"/>
              <a:pathLst>
                <a:path w="5578" h="5930" extrusionOk="0">
                  <a:moveTo>
                    <a:pt x="0" y="1"/>
                  </a:moveTo>
                  <a:lnTo>
                    <a:pt x="542" y="5930"/>
                  </a:lnTo>
                  <a:lnTo>
                    <a:pt x="4831" y="5930"/>
                  </a:lnTo>
                  <a:lnTo>
                    <a:pt x="5578" y="1"/>
                  </a:lnTo>
                  <a:close/>
                </a:path>
              </a:pathLst>
            </a:custGeom>
            <a:solidFill>
              <a:schemeClr val="accent3"/>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354" name="Google Shape;1354;p48"/>
            <p:cNvSpPr/>
            <p:nvPr/>
          </p:nvSpPr>
          <p:spPr>
            <a:xfrm>
              <a:off x="8416475" y="3483007"/>
              <a:ext cx="727535" cy="1362159"/>
            </a:xfrm>
            <a:custGeom>
              <a:avLst/>
              <a:gdLst/>
              <a:ahLst/>
              <a:cxnLst/>
              <a:rect l="l" t="t" r="r" b="b"/>
              <a:pathLst>
                <a:path w="12372" h="23164" extrusionOk="0">
                  <a:moveTo>
                    <a:pt x="7704" y="1"/>
                  </a:moveTo>
                  <a:cubicBezTo>
                    <a:pt x="7204" y="1"/>
                    <a:pt x="6325" y="15375"/>
                    <a:pt x="6325" y="15375"/>
                  </a:cubicBezTo>
                  <a:cubicBezTo>
                    <a:pt x="6325" y="15375"/>
                    <a:pt x="6369" y="3268"/>
                    <a:pt x="5827" y="3107"/>
                  </a:cubicBezTo>
                  <a:cubicBezTo>
                    <a:pt x="5825" y="3107"/>
                    <a:pt x="5823" y="3107"/>
                    <a:pt x="5820" y="3107"/>
                  </a:cubicBezTo>
                  <a:cubicBezTo>
                    <a:pt x="5277" y="3107"/>
                    <a:pt x="5930" y="19958"/>
                    <a:pt x="5827" y="20119"/>
                  </a:cubicBezTo>
                  <a:cubicBezTo>
                    <a:pt x="5827" y="20120"/>
                    <a:pt x="5826" y="20120"/>
                    <a:pt x="5825" y="20120"/>
                  </a:cubicBezTo>
                  <a:cubicBezTo>
                    <a:pt x="5705" y="20120"/>
                    <a:pt x="5312" y="10295"/>
                    <a:pt x="4934" y="10295"/>
                  </a:cubicBezTo>
                  <a:cubicBezTo>
                    <a:pt x="4525" y="10295"/>
                    <a:pt x="4832" y="17776"/>
                    <a:pt x="4832" y="17776"/>
                  </a:cubicBezTo>
                  <a:cubicBezTo>
                    <a:pt x="4832" y="17776"/>
                    <a:pt x="3046" y="4308"/>
                    <a:pt x="2446" y="4249"/>
                  </a:cubicBezTo>
                  <a:cubicBezTo>
                    <a:pt x="2444" y="4249"/>
                    <a:pt x="2443" y="4249"/>
                    <a:pt x="2442" y="4249"/>
                  </a:cubicBezTo>
                  <a:cubicBezTo>
                    <a:pt x="1845" y="4249"/>
                    <a:pt x="3553" y="13446"/>
                    <a:pt x="3545" y="13446"/>
                  </a:cubicBezTo>
                  <a:cubicBezTo>
                    <a:pt x="3544" y="13446"/>
                    <a:pt x="3544" y="13445"/>
                    <a:pt x="3544" y="13443"/>
                  </a:cubicBezTo>
                  <a:cubicBezTo>
                    <a:pt x="3485" y="13238"/>
                    <a:pt x="1494" y="5699"/>
                    <a:pt x="1055" y="5699"/>
                  </a:cubicBezTo>
                  <a:cubicBezTo>
                    <a:pt x="587" y="5699"/>
                    <a:pt x="4290" y="20324"/>
                    <a:pt x="4290" y="20324"/>
                  </a:cubicBezTo>
                  <a:cubicBezTo>
                    <a:pt x="4290" y="20324"/>
                    <a:pt x="1282" y="8493"/>
                    <a:pt x="656" y="8493"/>
                  </a:cubicBezTo>
                  <a:cubicBezTo>
                    <a:pt x="652" y="8493"/>
                    <a:pt x="649" y="8494"/>
                    <a:pt x="645" y="8495"/>
                  </a:cubicBezTo>
                  <a:cubicBezTo>
                    <a:pt x="305" y="8578"/>
                    <a:pt x="1217" y="12355"/>
                    <a:pt x="2071" y="15608"/>
                  </a:cubicBezTo>
                  <a:lnTo>
                    <a:pt x="2071" y="15608"/>
                  </a:lnTo>
                  <a:cubicBezTo>
                    <a:pt x="1411" y="13463"/>
                    <a:pt x="625" y="11386"/>
                    <a:pt x="59" y="11386"/>
                  </a:cubicBezTo>
                  <a:cubicBezTo>
                    <a:pt x="39" y="11386"/>
                    <a:pt x="20" y="11388"/>
                    <a:pt x="1" y="11393"/>
                  </a:cubicBezTo>
                  <a:lnTo>
                    <a:pt x="3251" y="23164"/>
                  </a:lnTo>
                  <a:lnTo>
                    <a:pt x="7584" y="23164"/>
                  </a:lnTo>
                  <a:cubicBezTo>
                    <a:pt x="7584" y="23164"/>
                    <a:pt x="12371" y="5904"/>
                    <a:pt x="11478" y="5347"/>
                  </a:cubicBezTo>
                  <a:lnTo>
                    <a:pt x="11478" y="5347"/>
                  </a:lnTo>
                  <a:lnTo>
                    <a:pt x="7189" y="22607"/>
                  </a:lnTo>
                  <a:cubicBezTo>
                    <a:pt x="7189" y="22607"/>
                    <a:pt x="9590" y="7499"/>
                    <a:pt x="9385" y="6943"/>
                  </a:cubicBezTo>
                  <a:cubicBezTo>
                    <a:pt x="9381" y="6932"/>
                    <a:pt x="9376" y="6926"/>
                    <a:pt x="9370" y="6926"/>
                  </a:cubicBezTo>
                  <a:cubicBezTo>
                    <a:pt x="9100" y="6926"/>
                    <a:pt x="6911" y="19065"/>
                    <a:pt x="6911" y="19065"/>
                  </a:cubicBezTo>
                  <a:cubicBezTo>
                    <a:pt x="6911" y="19065"/>
                    <a:pt x="8199" y="253"/>
                    <a:pt x="7716" y="4"/>
                  </a:cubicBezTo>
                  <a:cubicBezTo>
                    <a:pt x="7712" y="2"/>
                    <a:pt x="7708" y="1"/>
                    <a:pt x="77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355" name="Google Shape;1355;p48"/>
            <p:cNvSpPr/>
            <p:nvPr/>
          </p:nvSpPr>
          <p:spPr>
            <a:xfrm>
              <a:off x="8578364" y="4845112"/>
              <a:ext cx="221283" cy="348714"/>
            </a:xfrm>
            <a:custGeom>
              <a:avLst/>
              <a:gdLst/>
              <a:ahLst/>
              <a:cxnLst/>
              <a:rect l="l" t="t" r="r" b="b"/>
              <a:pathLst>
                <a:path w="3763" h="5930" extrusionOk="0">
                  <a:moveTo>
                    <a:pt x="0" y="1"/>
                  </a:moveTo>
                  <a:lnTo>
                    <a:pt x="542" y="5930"/>
                  </a:lnTo>
                  <a:lnTo>
                    <a:pt x="3763" y="5930"/>
                  </a:lnTo>
                  <a:lnTo>
                    <a:pt x="513" y="1"/>
                  </a:lnTo>
                  <a:close/>
                </a:path>
              </a:pathLst>
            </a:custGeom>
            <a:solidFill>
              <a:srgbClr val="BA6136">
                <a:alpha val="64709"/>
              </a:srgbClr>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grpSp>
      <p:grpSp>
        <p:nvGrpSpPr>
          <p:cNvPr id="1356" name="Google Shape;1356;p48"/>
          <p:cNvGrpSpPr/>
          <p:nvPr/>
        </p:nvGrpSpPr>
        <p:grpSpPr>
          <a:xfrm>
            <a:off x="4" y="916552"/>
            <a:ext cx="622800" cy="619500"/>
            <a:chOff x="-43146" y="1139477"/>
            <a:chExt cx="622800" cy="619500"/>
          </a:xfrm>
        </p:grpSpPr>
        <p:sp>
          <p:nvSpPr>
            <p:cNvPr id="1357" name="Google Shape;1357;p48"/>
            <p:cNvSpPr/>
            <p:nvPr/>
          </p:nvSpPr>
          <p:spPr>
            <a:xfrm rot="2517580">
              <a:off x="36280" y="1241357"/>
              <a:ext cx="463949" cy="415739"/>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358" name="Google Shape;1358;p48"/>
            <p:cNvSpPr/>
            <p:nvPr/>
          </p:nvSpPr>
          <p:spPr>
            <a:xfrm rot="1928195">
              <a:off x="205388" y="1337374"/>
              <a:ext cx="166963" cy="223526"/>
            </a:xfrm>
            <a:custGeom>
              <a:avLst/>
              <a:gdLst/>
              <a:ahLst/>
              <a:cxnLst/>
              <a:rect l="l" t="t" r="r" b="b"/>
              <a:pathLst>
                <a:path w="1172" h="1569" extrusionOk="0">
                  <a:moveTo>
                    <a:pt x="481" y="1"/>
                  </a:moveTo>
                  <a:cubicBezTo>
                    <a:pt x="473" y="1"/>
                    <a:pt x="469" y="2"/>
                    <a:pt x="469" y="2"/>
                  </a:cubicBezTo>
                  <a:lnTo>
                    <a:pt x="469" y="250"/>
                  </a:lnTo>
                  <a:lnTo>
                    <a:pt x="161" y="660"/>
                  </a:lnTo>
                  <a:lnTo>
                    <a:pt x="0" y="660"/>
                  </a:lnTo>
                  <a:lnTo>
                    <a:pt x="0" y="1480"/>
                  </a:lnTo>
                  <a:lnTo>
                    <a:pt x="249" y="1480"/>
                  </a:lnTo>
                  <a:cubicBezTo>
                    <a:pt x="249" y="1480"/>
                    <a:pt x="835" y="1568"/>
                    <a:pt x="937" y="1568"/>
                  </a:cubicBezTo>
                  <a:lnTo>
                    <a:pt x="996" y="1568"/>
                  </a:lnTo>
                  <a:cubicBezTo>
                    <a:pt x="1098" y="1539"/>
                    <a:pt x="1172" y="1422"/>
                    <a:pt x="1172" y="1319"/>
                  </a:cubicBezTo>
                  <a:cubicBezTo>
                    <a:pt x="1172" y="1070"/>
                    <a:pt x="1157" y="660"/>
                    <a:pt x="1142" y="616"/>
                  </a:cubicBezTo>
                  <a:cubicBezTo>
                    <a:pt x="1098" y="587"/>
                    <a:pt x="645" y="587"/>
                    <a:pt x="645" y="587"/>
                  </a:cubicBezTo>
                  <a:cubicBezTo>
                    <a:pt x="645" y="587"/>
                    <a:pt x="643" y="597"/>
                    <a:pt x="641" y="597"/>
                  </a:cubicBezTo>
                  <a:cubicBezTo>
                    <a:pt x="638" y="597"/>
                    <a:pt x="635" y="558"/>
                    <a:pt x="645" y="324"/>
                  </a:cubicBezTo>
                  <a:cubicBezTo>
                    <a:pt x="682" y="23"/>
                    <a:pt x="526" y="1"/>
                    <a:pt x="4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grpSp>
      <p:sp>
        <p:nvSpPr>
          <p:cNvPr id="4" name="TextBox 3">
            <a:extLst>
              <a:ext uri="{FF2B5EF4-FFF2-40B4-BE49-F238E27FC236}">
                <a16:creationId xmlns:a16="http://schemas.microsoft.com/office/drawing/2014/main" id="{176AE599-71E9-44B2-B41D-6578AE8426C8}"/>
              </a:ext>
            </a:extLst>
          </p:cNvPr>
          <p:cNvSpPr txBox="1"/>
          <p:nvPr/>
        </p:nvSpPr>
        <p:spPr>
          <a:xfrm>
            <a:off x="204673" y="1460951"/>
            <a:ext cx="4522220" cy="3539430"/>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Verdana" panose="020B0604030504040204" pitchFamily="34" charset="0"/>
                <a:ea typeface="Verdana" panose="020B0604030504040204" pitchFamily="34" charset="0"/>
              </a:rPr>
              <a:t>Consider a retail corporation that wishes to improve its inventory management. </a:t>
            </a:r>
          </a:p>
          <a:p>
            <a:pPr marL="285750" indent="-285750" algn="just">
              <a:buFont typeface="Wingdings" panose="05000000000000000000" pitchFamily="2" charset="2"/>
              <a:buChar char="Ø"/>
            </a:pPr>
            <a:r>
              <a:rPr lang="en-US" dirty="0">
                <a:latin typeface="Verdana" panose="020B0604030504040204" pitchFamily="34" charset="0"/>
                <a:ea typeface="Verdana" panose="020B0604030504040204" pitchFamily="34" charset="0"/>
              </a:rPr>
              <a:t>The organization may collect data on sales trends, client preferences, and seasonal patterns by applying BI. </a:t>
            </a:r>
          </a:p>
          <a:p>
            <a:pPr marL="285750" indent="-285750" algn="just">
              <a:buFont typeface="Wingdings" panose="05000000000000000000" pitchFamily="2" charset="2"/>
              <a:buChar char="Ø"/>
            </a:pPr>
            <a:r>
              <a:rPr lang="en-US" dirty="0">
                <a:latin typeface="Verdana" panose="020B0604030504040204" pitchFamily="34" charset="0"/>
                <a:ea typeface="Verdana" panose="020B0604030504040204" pitchFamily="34" charset="0"/>
              </a:rPr>
              <a:t>The data is then processed by the BI system, which generates visual dashboards and reports that reveal which products are selling well, when demand surges occur, and which things are slow-moving. </a:t>
            </a:r>
          </a:p>
          <a:p>
            <a:pPr marL="285750" indent="-285750" algn="just">
              <a:buFont typeface="Wingdings" panose="05000000000000000000" pitchFamily="2" charset="2"/>
              <a:buChar char="Ø"/>
            </a:pPr>
            <a:r>
              <a:rPr lang="en-US" dirty="0">
                <a:latin typeface="Verdana" panose="020B0604030504040204" pitchFamily="34" charset="0"/>
                <a:ea typeface="Verdana" panose="020B0604030504040204" pitchFamily="34" charset="0"/>
              </a:rPr>
              <a:t>With this information, the corporation may more efficiently satisfy client requests by adjusting inventory levels, planning promotions, and streamlining supply chain processes.</a:t>
            </a:r>
          </a:p>
          <a:p>
            <a:pPr marL="285750" indent="-285750" algn="just">
              <a:buFont typeface="Wingdings" panose="05000000000000000000" pitchFamily="2" charset="2"/>
              <a:buChar char="Ø"/>
            </a:pPr>
            <a:endParaRPr lang="en-US" dirty="0">
              <a:latin typeface="Verdana" panose="020B0604030504040204" pitchFamily="34" charset="0"/>
              <a:ea typeface="Verdana" panose="020B060403050404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89" name="Google Shape;1089;p44"/>
          <p:cNvSpPr/>
          <p:nvPr/>
        </p:nvSpPr>
        <p:spPr>
          <a:xfrm rot="-1700348">
            <a:off x="8494935" y="1304154"/>
            <a:ext cx="364027" cy="325910"/>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grpSp>
        <p:nvGrpSpPr>
          <p:cNvPr id="1090" name="Google Shape;1090;p44"/>
          <p:cNvGrpSpPr/>
          <p:nvPr/>
        </p:nvGrpSpPr>
        <p:grpSpPr>
          <a:xfrm>
            <a:off x="155983" y="3025150"/>
            <a:ext cx="887400" cy="856500"/>
            <a:chOff x="155983" y="3025150"/>
            <a:chExt cx="887400" cy="856500"/>
          </a:xfrm>
        </p:grpSpPr>
        <p:sp>
          <p:nvSpPr>
            <p:cNvPr id="1091" name="Google Shape;1091;p44"/>
            <p:cNvSpPr/>
            <p:nvPr/>
          </p:nvSpPr>
          <p:spPr>
            <a:xfrm rot="1645945">
              <a:off x="258465" y="3147939"/>
              <a:ext cx="682437" cy="610923"/>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grpSp>
          <p:nvGrpSpPr>
            <p:cNvPr id="1092" name="Google Shape;1092;p44"/>
            <p:cNvGrpSpPr/>
            <p:nvPr/>
          </p:nvGrpSpPr>
          <p:grpSpPr>
            <a:xfrm>
              <a:off x="393289" y="3285780"/>
              <a:ext cx="470598" cy="335235"/>
              <a:chOff x="393289" y="3285780"/>
              <a:chExt cx="470598" cy="335235"/>
            </a:xfrm>
          </p:grpSpPr>
          <p:sp>
            <p:nvSpPr>
              <p:cNvPr id="1093" name="Google Shape;1093;p44"/>
              <p:cNvSpPr/>
              <p:nvPr/>
            </p:nvSpPr>
            <p:spPr>
              <a:xfrm rot="1746505">
                <a:off x="435455" y="3304770"/>
                <a:ext cx="76936" cy="193330"/>
              </a:xfrm>
              <a:custGeom>
                <a:avLst/>
                <a:gdLst/>
                <a:ahLst/>
                <a:cxnLst/>
                <a:rect l="l" t="t" r="r" b="b"/>
                <a:pathLst>
                  <a:path w="542" h="1362" extrusionOk="0">
                    <a:moveTo>
                      <a:pt x="0" y="1"/>
                    </a:moveTo>
                    <a:cubicBezTo>
                      <a:pt x="15" y="469"/>
                      <a:pt x="30" y="923"/>
                      <a:pt x="44" y="1362"/>
                    </a:cubicBezTo>
                    <a:cubicBezTo>
                      <a:pt x="205" y="1318"/>
                      <a:pt x="381" y="1289"/>
                      <a:pt x="542" y="1289"/>
                    </a:cubicBezTo>
                    <a:cubicBezTo>
                      <a:pt x="527" y="835"/>
                      <a:pt x="498" y="484"/>
                      <a:pt x="469" y="30"/>
                    </a:cubicBezTo>
                    <a:cubicBezTo>
                      <a:pt x="322" y="1"/>
                      <a:pt x="132"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094" name="Google Shape;1094;p44"/>
              <p:cNvSpPr/>
              <p:nvPr/>
            </p:nvSpPr>
            <p:spPr>
              <a:xfrm rot="1746505">
                <a:off x="541561" y="3308645"/>
                <a:ext cx="97802" cy="237049"/>
              </a:xfrm>
              <a:custGeom>
                <a:avLst/>
                <a:gdLst/>
                <a:ahLst/>
                <a:cxnLst/>
                <a:rect l="l" t="t" r="r" b="b"/>
                <a:pathLst>
                  <a:path w="689" h="1670" extrusionOk="0">
                    <a:moveTo>
                      <a:pt x="0" y="0"/>
                    </a:moveTo>
                    <a:lnTo>
                      <a:pt x="0" y="1611"/>
                    </a:lnTo>
                    <a:lnTo>
                      <a:pt x="688" y="1669"/>
                    </a:lnTo>
                    <a:lnTo>
                      <a:pt x="586" y="0"/>
                    </a:lnTo>
                    <a:close/>
                  </a:path>
                </a:pathLst>
              </a:custGeom>
              <a:solidFill>
                <a:schemeClr val="accent6"/>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095" name="Google Shape;1095;p44"/>
              <p:cNvSpPr/>
              <p:nvPr/>
            </p:nvSpPr>
            <p:spPr>
              <a:xfrm rot="1746505">
                <a:off x="667150" y="3297470"/>
                <a:ext cx="129031" cy="311855"/>
              </a:xfrm>
              <a:custGeom>
                <a:avLst/>
                <a:gdLst/>
                <a:ahLst/>
                <a:cxnLst/>
                <a:rect l="l" t="t" r="r" b="b"/>
                <a:pathLst>
                  <a:path w="909" h="2197" extrusionOk="0">
                    <a:moveTo>
                      <a:pt x="703" y="1"/>
                    </a:moveTo>
                    <a:lnTo>
                      <a:pt x="0" y="103"/>
                    </a:lnTo>
                    <a:lnTo>
                      <a:pt x="117" y="2197"/>
                    </a:lnTo>
                    <a:lnTo>
                      <a:pt x="908" y="2197"/>
                    </a:lnTo>
                    <a:lnTo>
                      <a:pt x="703" y="1"/>
                    </a:lnTo>
                    <a:close/>
                  </a:path>
                </a:pathLst>
              </a:custGeom>
              <a:solidFill>
                <a:schemeClr val="accent6"/>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grpSp>
      </p:grpSp>
      <p:sp>
        <p:nvSpPr>
          <p:cNvPr id="1096" name="Google Shape;1096;p44"/>
          <p:cNvSpPr/>
          <p:nvPr/>
        </p:nvSpPr>
        <p:spPr>
          <a:xfrm rot="464186">
            <a:off x="1233600" y="4661799"/>
            <a:ext cx="296398" cy="265511"/>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3" name="Title 2">
            <a:extLst>
              <a:ext uri="{FF2B5EF4-FFF2-40B4-BE49-F238E27FC236}">
                <a16:creationId xmlns:a16="http://schemas.microsoft.com/office/drawing/2014/main" id="{21A08059-08BE-4024-B0DD-D40C1D37892D}"/>
              </a:ext>
            </a:extLst>
          </p:cNvPr>
          <p:cNvSpPr>
            <a:spLocks noGrp="1"/>
          </p:cNvSpPr>
          <p:nvPr>
            <p:ph type="title"/>
          </p:nvPr>
        </p:nvSpPr>
        <p:spPr>
          <a:xfrm>
            <a:off x="2695673" y="737211"/>
            <a:ext cx="3469800" cy="814528"/>
          </a:xfrm>
        </p:spPr>
        <p:txBody>
          <a:bodyPr/>
          <a:lstStyle/>
          <a:p>
            <a:r>
              <a:rPr lang="en-US" b="1" u="sng" dirty="0">
                <a:latin typeface="Verdana" panose="020B0604030504040204" pitchFamily="34" charset="0"/>
                <a:ea typeface="Verdana" panose="020B0604030504040204" pitchFamily="34" charset="0"/>
              </a:rPr>
              <a:t>Tools For Business Intelligent </a:t>
            </a:r>
          </a:p>
        </p:txBody>
      </p:sp>
      <p:sp>
        <p:nvSpPr>
          <p:cNvPr id="5" name="Subtitle 4">
            <a:extLst>
              <a:ext uri="{FF2B5EF4-FFF2-40B4-BE49-F238E27FC236}">
                <a16:creationId xmlns:a16="http://schemas.microsoft.com/office/drawing/2014/main" id="{20858779-F6AA-4F6E-9B34-0DFB08EB43B4}"/>
              </a:ext>
            </a:extLst>
          </p:cNvPr>
          <p:cNvSpPr>
            <a:spLocks noGrp="1"/>
          </p:cNvSpPr>
          <p:nvPr>
            <p:ph type="subTitle" idx="1"/>
          </p:nvPr>
        </p:nvSpPr>
        <p:spPr>
          <a:xfrm>
            <a:off x="1493197" y="1696935"/>
            <a:ext cx="5874753" cy="1894827"/>
          </a:xfrm>
        </p:spPr>
        <p:txBody>
          <a:bodyPr/>
          <a:lstStyle/>
          <a:p>
            <a:pPr algn="just">
              <a:buFont typeface="Wingdings" panose="05000000000000000000" pitchFamily="2" charset="2"/>
              <a:buChar char="Ø"/>
            </a:pPr>
            <a:r>
              <a:rPr lang="en-US" dirty="0">
                <a:latin typeface="Verdana" panose="020B0604030504040204" pitchFamily="34" charset="0"/>
                <a:ea typeface="Verdana" panose="020B0604030504040204" pitchFamily="34" charset="0"/>
              </a:rPr>
              <a:t>Business intelligence (BI) tools are software programs and platforms that help businesses collect, analyze, visualize, and report data to assist decision-making. </a:t>
            </a:r>
          </a:p>
          <a:p>
            <a:pPr algn="just">
              <a:buFont typeface="Wingdings" panose="05000000000000000000" pitchFamily="2" charset="2"/>
              <a:buChar char="Ø"/>
            </a:pPr>
            <a:r>
              <a:rPr lang="en-US" dirty="0">
                <a:latin typeface="Verdana" panose="020B0604030504040204" pitchFamily="34" charset="0"/>
                <a:ea typeface="Verdana" panose="020B0604030504040204" pitchFamily="34" charset="0"/>
              </a:rPr>
              <a:t>These tools let users turn raw data into meaningful insights and offer a variety of functions for data exploration, reporting, and collaboration.</a:t>
            </a:r>
          </a:p>
        </p:txBody>
      </p:sp>
    </p:spTree>
    <p:extLst>
      <p:ext uri="{BB962C8B-B14F-4D97-AF65-F5344CB8AC3E}">
        <p14:creationId xmlns:p14="http://schemas.microsoft.com/office/powerpoint/2010/main" val="1770957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74"/>
        <p:cNvGrpSpPr/>
        <p:nvPr/>
      </p:nvGrpSpPr>
      <p:grpSpPr>
        <a:xfrm>
          <a:off x="0" y="0"/>
          <a:ext cx="0" cy="0"/>
          <a:chOff x="0" y="0"/>
          <a:chExt cx="0" cy="0"/>
        </a:xfrm>
      </p:grpSpPr>
      <p:sp>
        <p:nvSpPr>
          <p:cNvPr id="1313" name="Google Shape;1313;p48"/>
          <p:cNvSpPr txBox="1">
            <a:spLocks noGrp="1"/>
          </p:cNvSpPr>
          <p:nvPr>
            <p:ph type="title"/>
          </p:nvPr>
        </p:nvSpPr>
        <p:spPr>
          <a:xfrm>
            <a:off x="1238047" y="647499"/>
            <a:ext cx="4466400" cy="572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b="1" u="sng" dirty="0">
                <a:latin typeface="Verdana" panose="020B0604030504040204" pitchFamily="34" charset="0"/>
                <a:ea typeface="Verdana" panose="020B0604030504040204" pitchFamily="34" charset="0"/>
              </a:rPr>
              <a:t>Example</a:t>
            </a:r>
            <a:endParaRPr b="1" u="sng" dirty="0">
              <a:latin typeface="Verdana" panose="020B0604030504040204" pitchFamily="34" charset="0"/>
              <a:ea typeface="Verdana" panose="020B0604030504040204" pitchFamily="34" charset="0"/>
            </a:endParaRPr>
          </a:p>
        </p:txBody>
      </p:sp>
      <p:grpSp>
        <p:nvGrpSpPr>
          <p:cNvPr id="1315" name="Google Shape;1315;p48"/>
          <p:cNvGrpSpPr/>
          <p:nvPr/>
        </p:nvGrpSpPr>
        <p:grpSpPr>
          <a:xfrm>
            <a:off x="7682868" y="1404830"/>
            <a:ext cx="1255861" cy="2333840"/>
            <a:chOff x="6436355" y="780398"/>
            <a:chExt cx="1827545" cy="3745275"/>
          </a:xfrm>
        </p:grpSpPr>
        <p:sp>
          <p:nvSpPr>
            <p:cNvPr id="1316" name="Google Shape;1316;p48"/>
            <p:cNvSpPr/>
            <p:nvPr/>
          </p:nvSpPr>
          <p:spPr>
            <a:xfrm flipH="1">
              <a:off x="7042725" y="797754"/>
              <a:ext cx="836365" cy="758661"/>
            </a:xfrm>
            <a:custGeom>
              <a:avLst/>
              <a:gdLst/>
              <a:ahLst/>
              <a:cxnLst/>
              <a:rect l="l" t="t" r="r" b="b"/>
              <a:pathLst>
                <a:path w="11517" h="10447" extrusionOk="0">
                  <a:moveTo>
                    <a:pt x="6630" y="1"/>
                  </a:moveTo>
                  <a:cubicBezTo>
                    <a:pt x="6265" y="1"/>
                    <a:pt x="5860" y="174"/>
                    <a:pt x="5564" y="409"/>
                  </a:cubicBezTo>
                  <a:cubicBezTo>
                    <a:pt x="5081" y="789"/>
                    <a:pt x="4627" y="1316"/>
                    <a:pt x="4012" y="1433"/>
                  </a:cubicBezTo>
                  <a:cubicBezTo>
                    <a:pt x="3937" y="1444"/>
                    <a:pt x="3861" y="1448"/>
                    <a:pt x="3784" y="1448"/>
                  </a:cubicBezTo>
                  <a:cubicBezTo>
                    <a:pt x="3599" y="1448"/>
                    <a:pt x="3409" y="1426"/>
                    <a:pt x="3225" y="1426"/>
                  </a:cubicBezTo>
                  <a:cubicBezTo>
                    <a:pt x="3170" y="1426"/>
                    <a:pt x="3115" y="1428"/>
                    <a:pt x="3061" y="1433"/>
                  </a:cubicBezTo>
                  <a:cubicBezTo>
                    <a:pt x="2372" y="1448"/>
                    <a:pt x="1684" y="1829"/>
                    <a:pt x="1318" y="2414"/>
                  </a:cubicBezTo>
                  <a:cubicBezTo>
                    <a:pt x="952" y="3000"/>
                    <a:pt x="909" y="3790"/>
                    <a:pt x="1201" y="4405"/>
                  </a:cubicBezTo>
                  <a:cubicBezTo>
                    <a:pt x="425" y="4669"/>
                    <a:pt x="1" y="5635"/>
                    <a:pt x="250" y="6396"/>
                  </a:cubicBezTo>
                  <a:cubicBezTo>
                    <a:pt x="484" y="7187"/>
                    <a:pt x="1245" y="7743"/>
                    <a:pt x="2080" y="7831"/>
                  </a:cubicBezTo>
                  <a:cubicBezTo>
                    <a:pt x="2563" y="7889"/>
                    <a:pt x="3104" y="7816"/>
                    <a:pt x="3558" y="8006"/>
                  </a:cubicBezTo>
                  <a:cubicBezTo>
                    <a:pt x="4158" y="8285"/>
                    <a:pt x="4451" y="8943"/>
                    <a:pt x="4890" y="9441"/>
                  </a:cubicBezTo>
                  <a:cubicBezTo>
                    <a:pt x="5461" y="10103"/>
                    <a:pt x="6340" y="10447"/>
                    <a:pt x="7213" y="10447"/>
                  </a:cubicBezTo>
                  <a:cubicBezTo>
                    <a:pt x="7885" y="10447"/>
                    <a:pt x="8555" y="10242"/>
                    <a:pt x="9077" y="9822"/>
                  </a:cubicBezTo>
                  <a:cubicBezTo>
                    <a:pt x="9443" y="9529"/>
                    <a:pt x="9736" y="9148"/>
                    <a:pt x="9839" y="8695"/>
                  </a:cubicBezTo>
                  <a:cubicBezTo>
                    <a:pt x="9926" y="8226"/>
                    <a:pt x="9780" y="7714"/>
                    <a:pt x="9399" y="7465"/>
                  </a:cubicBezTo>
                  <a:lnTo>
                    <a:pt x="9399" y="7465"/>
                  </a:lnTo>
                  <a:cubicBezTo>
                    <a:pt x="9530" y="7504"/>
                    <a:pt x="9663" y="7522"/>
                    <a:pt x="9795" y="7522"/>
                  </a:cubicBezTo>
                  <a:cubicBezTo>
                    <a:pt x="10662" y="7522"/>
                    <a:pt x="11516" y="6743"/>
                    <a:pt x="11478" y="5854"/>
                  </a:cubicBezTo>
                  <a:cubicBezTo>
                    <a:pt x="11464" y="5254"/>
                    <a:pt x="11098" y="4698"/>
                    <a:pt x="10688" y="4244"/>
                  </a:cubicBezTo>
                  <a:cubicBezTo>
                    <a:pt x="10292" y="3790"/>
                    <a:pt x="9839" y="3366"/>
                    <a:pt x="9517" y="2839"/>
                  </a:cubicBezTo>
                  <a:cubicBezTo>
                    <a:pt x="9224" y="2297"/>
                    <a:pt x="9107" y="1609"/>
                    <a:pt x="9429" y="1097"/>
                  </a:cubicBezTo>
                  <a:lnTo>
                    <a:pt x="7277" y="277"/>
                  </a:lnTo>
                  <a:cubicBezTo>
                    <a:pt x="7111" y="81"/>
                    <a:pt x="6879" y="1"/>
                    <a:pt x="6630" y="1"/>
                  </a:cubicBezTo>
                  <a:close/>
                </a:path>
              </a:pathLst>
            </a:custGeom>
            <a:solidFill>
              <a:schemeClr val="dk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317" name="Google Shape;1317;p48"/>
            <p:cNvSpPr/>
            <p:nvPr/>
          </p:nvSpPr>
          <p:spPr>
            <a:xfrm flipH="1">
              <a:off x="6436355" y="2242880"/>
              <a:ext cx="271163" cy="192298"/>
            </a:xfrm>
            <a:custGeom>
              <a:avLst/>
              <a:gdLst/>
              <a:ahLst/>
              <a:cxnLst/>
              <a:rect l="l" t="t" r="r" b="b"/>
              <a:pathLst>
                <a:path w="3734" h="2648" extrusionOk="0">
                  <a:moveTo>
                    <a:pt x="2666" y="0"/>
                  </a:moveTo>
                  <a:cubicBezTo>
                    <a:pt x="2180" y="0"/>
                    <a:pt x="1465" y="52"/>
                    <a:pt x="1465" y="52"/>
                  </a:cubicBezTo>
                  <a:cubicBezTo>
                    <a:pt x="1465" y="52"/>
                    <a:pt x="1" y="1853"/>
                    <a:pt x="367" y="2058"/>
                  </a:cubicBezTo>
                  <a:cubicBezTo>
                    <a:pt x="367" y="2058"/>
                    <a:pt x="1827" y="2647"/>
                    <a:pt x="2133" y="2647"/>
                  </a:cubicBezTo>
                  <a:cubicBezTo>
                    <a:pt x="2147" y="2647"/>
                    <a:pt x="2158" y="2646"/>
                    <a:pt x="2167" y="2644"/>
                  </a:cubicBezTo>
                  <a:cubicBezTo>
                    <a:pt x="2372" y="2600"/>
                    <a:pt x="1728" y="2087"/>
                    <a:pt x="1728" y="2087"/>
                  </a:cubicBezTo>
                  <a:lnTo>
                    <a:pt x="1728" y="2087"/>
                  </a:lnTo>
                  <a:cubicBezTo>
                    <a:pt x="1728" y="2087"/>
                    <a:pt x="2365" y="2486"/>
                    <a:pt x="2603" y="2486"/>
                  </a:cubicBezTo>
                  <a:cubicBezTo>
                    <a:pt x="2615" y="2486"/>
                    <a:pt x="2626" y="2485"/>
                    <a:pt x="2636" y="2482"/>
                  </a:cubicBezTo>
                  <a:cubicBezTo>
                    <a:pt x="2826" y="2424"/>
                    <a:pt x="1963" y="1634"/>
                    <a:pt x="1962" y="1633"/>
                  </a:cubicBezTo>
                  <a:lnTo>
                    <a:pt x="1962" y="1633"/>
                  </a:lnTo>
                  <a:cubicBezTo>
                    <a:pt x="1963" y="1634"/>
                    <a:pt x="2686" y="2217"/>
                    <a:pt x="2956" y="2217"/>
                  </a:cubicBezTo>
                  <a:cubicBezTo>
                    <a:pt x="2988" y="2217"/>
                    <a:pt x="3014" y="2209"/>
                    <a:pt x="3031" y="2190"/>
                  </a:cubicBezTo>
                  <a:cubicBezTo>
                    <a:pt x="3192" y="1999"/>
                    <a:pt x="2270" y="1121"/>
                    <a:pt x="2270" y="1121"/>
                  </a:cubicBezTo>
                  <a:lnTo>
                    <a:pt x="2270" y="1121"/>
                  </a:lnTo>
                  <a:cubicBezTo>
                    <a:pt x="2270" y="1121"/>
                    <a:pt x="3107" y="1793"/>
                    <a:pt x="3427" y="1793"/>
                  </a:cubicBezTo>
                  <a:cubicBezTo>
                    <a:pt x="3463" y="1793"/>
                    <a:pt x="3493" y="1785"/>
                    <a:pt x="3514" y="1765"/>
                  </a:cubicBezTo>
                  <a:cubicBezTo>
                    <a:pt x="3734" y="1589"/>
                    <a:pt x="2343" y="506"/>
                    <a:pt x="2343" y="506"/>
                  </a:cubicBezTo>
                  <a:cubicBezTo>
                    <a:pt x="2870" y="506"/>
                    <a:pt x="3163" y="169"/>
                    <a:pt x="3104" y="52"/>
                  </a:cubicBezTo>
                  <a:cubicBezTo>
                    <a:pt x="3094" y="13"/>
                    <a:pt x="2909" y="0"/>
                    <a:pt x="2666" y="0"/>
                  </a:cubicBezTo>
                  <a:close/>
                </a:path>
              </a:pathLst>
            </a:custGeom>
            <a:solidFill>
              <a:srgbClr val="BA6136"/>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318" name="Google Shape;1318;p48"/>
            <p:cNvSpPr/>
            <p:nvPr/>
          </p:nvSpPr>
          <p:spPr>
            <a:xfrm flipH="1">
              <a:off x="6529887" y="1292002"/>
              <a:ext cx="607103" cy="1115225"/>
            </a:xfrm>
            <a:custGeom>
              <a:avLst/>
              <a:gdLst/>
              <a:ahLst/>
              <a:cxnLst/>
              <a:rect l="l" t="t" r="r" b="b"/>
              <a:pathLst>
                <a:path w="8360" h="15357" extrusionOk="0">
                  <a:moveTo>
                    <a:pt x="0" y="0"/>
                  </a:moveTo>
                  <a:lnTo>
                    <a:pt x="88" y="7159"/>
                  </a:lnTo>
                  <a:cubicBezTo>
                    <a:pt x="88" y="7159"/>
                    <a:pt x="103" y="9560"/>
                    <a:pt x="395" y="10189"/>
                  </a:cubicBezTo>
                  <a:cubicBezTo>
                    <a:pt x="688" y="10833"/>
                    <a:pt x="6588" y="15357"/>
                    <a:pt x="6588" y="15357"/>
                  </a:cubicBezTo>
                  <a:lnTo>
                    <a:pt x="8359" y="13102"/>
                  </a:lnTo>
                  <a:cubicBezTo>
                    <a:pt x="8359" y="13102"/>
                    <a:pt x="3470" y="8901"/>
                    <a:pt x="2870" y="8432"/>
                  </a:cubicBezTo>
                  <a:cubicBezTo>
                    <a:pt x="2269" y="7979"/>
                    <a:pt x="0" y="1"/>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319" name="Google Shape;1319;p48"/>
            <p:cNvSpPr/>
            <p:nvPr/>
          </p:nvSpPr>
          <p:spPr>
            <a:xfrm flipH="1">
              <a:off x="6932856" y="1888353"/>
              <a:ext cx="84021" cy="121348"/>
            </a:xfrm>
            <a:custGeom>
              <a:avLst/>
              <a:gdLst/>
              <a:ahLst/>
              <a:cxnLst/>
              <a:rect l="l" t="t" r="r" b="b"/>
              <a:pathLst>
                <a:path w="1157" h="1671" extrusionOk="0">
                  <a:moveTo>
                    <a:pt x="1141" y="0"/>
                  </a:moveTo>
                  <a:cubicBezTo>
                    <a:pt x="1115" y="0"/>
                    <a:pt x="814" y="346"/>
                    <a:pt x="498" y="777"/>
                  </a:cubicBezTo>
                  <a:cubicBezTo>
                    <a:pt x="191" y="1245"/>
                    <a:pt x="0" y="1655"/>
                    <a:pt x="30" y="1670"/>
                  </a:cubicBezTo>
                  <a:cubicBezTo>
                    <a:pt x="30" y="1670"/>
                    <a:pt x="30" y="1670"/>
                    <a:pt x="31" y="1670"/>
                  </a:cubicBezTo>
                  <a:cubicBezTo>
                    <a:pt x="53" y="1670"/>
                    <a:pt x="285" y="1295"/>
                    <a:pt x="601" y="850"/>
                  </a:cubicBezTo>
                  <a:cubicBezTo>
                    <a:pt x="908" y="396"/>
                    <a:pt x="1157" y="30"/>
                    <a:pt x="1142" y="1"/>
                  </a:cubicBezTo>
                  <a:cubicBezTo>
                    <a:pt x="1142" y="1"/>
                    <a:pt x="1142" y="0"/>
                    <a:pt x="1141" y="0"/>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320" name="Google Shape;1320;p48"/>
            <p:cNvSpPr/>
            <p:nvPr/>
          </p:nvSpPr>
          <p:spPr>
            <a:xfrm flipH="1">
              <a:off x="6939174" y="1898955"/>
              <a:ext cx="30936" cy="101087"/>
            </a:xfrm>
            <a:custGeom>
              <a:avLst/>
              <a:gdLst/>
              <a:ahLst/>
              <a:cxnLst/>
              <a:rect l="l" t="t" r="r" b="b"/>
              <a:pathLst>
                <a:path w="426" h="1392" extrusionOk="0">
                  <a:moveTo>
                    <a:pt x="394" y="1"/>
                  </a:moveTo>
                  <a:cubicBezTo>
                    <a:pt x="360" y="1"/>
                    <a:pt x="218" y="289"/>
                    <a:pt x="118" y="689"/>
                  </a:cubicBezTo>
                  <a:cubicBezTo>
                    <a:pt x="30" y="1070"/>
                    <a:pt x="1" y="1392"/>
                    <a:pt x="30" y="1392"/>
                  </a:cubicBezTo>
                  <a:cubicBezTo>
                    <a:pt x="59" y="1392"/>
                    <a:pt x="132" y="1085"/>
                    <a:pt x="220" y="704"/>
                  </a:cubicBezTo>
                  <a:cubicBezTo>
                    <a:pt x="337" y="323"/>
                    <a:pt x="425" y="30"/>
                    <a:pt x="396" y="1"/>
                  </a:cubicBezTo>
                  <a:cubicBezTo>
                    <a:pt x="395" y="1"/>
                    <a:pt x="394" y="1"/>
                    <a:pt x="394" y="1"/>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321" name="Google Shape;1321;p48"/>
            <p:cNvSpPr/>
            <p:nvPr/>
          </p:nvSpPr>
          <p:spPr>
            <a:xfrm flipH="1">
              <a:off x="6971122" y="1275517"/>
              <a:ext cx="830337" cy="1161412"/>
            </a:xfrm>
            <a:custGeom>
              <a:avLst/>
              <a:gdLst/>
              <a:ahLst/>
              <a:cxnLst/>
              <a:rect l="l" t="t" r="r" b="b"/>
              <a:pathLst>
                <a:path w="11434" h="15993" extrusionOk="0">
                  <a:moveTo>
                    <a:pt x="6543" y="1"/>
                  </a:moveTo>
                  <a:cubicBezTo>
                    <a:pt x="4970" y="1"/>
                    <a:pt x="3042" y="152"/>
                    <a:pt x="2006" y="725"/>
                  </a:cubicBezTo>
                  <a:cubicBezTo>
                    <a:pt x="2006" y="725"/>
                    <a:pt x="308" y="1471"/>
                    <a:pt x="1" y="2482"/>
                  </a:cubicBezTo>
                  <a:lnTo>
                    <a:pt x="3324" y="9684"/>
                  </a:lnTo>
                  <a:cubicBezTo>
                    <a:pt x="2255" y="11368"/>
                    <a:pt x="1464" y="13271"/>
                    <a:pt x="820" y="15320"/>
                  </a:cubicBezTo>
                  <a:cubicBezTo>
                    <a:pt x="820" y="15320"/>
                    <a:pt x="4415" y="15993"/>
                    <a:pt x="7553" y="15993"/>
                  </a:cubicBezTo>
                  <a:cubicBezTo>
                    <a:pt x="9136" y="15993"/>
                    <a:pt x="10604" y="15821"/>
                    <a:pt x="11434" y="15306"/>
                  </a:cubicBezTo>
                  <a:lnTo>
                    <a:pt x="9487" y="9245"/>
                  </a:lnTo>
                  <a:cubicBezTo>
                    <a:pt x="10395" y="3316"/>
                    <a:pt x="10614" y="4721"/>
                    <a:pt x="9165" y="212"/>
                  </a:cubicBezTo>
                  <a:cubicBezTo>
                    <a:pt x="9150" y="139"/>
                    <a:pt x="9018" y="154"/>
                    <a:pt x="8945" y="139"/>
                  </a:cubicBezTo>
                  <a:cubicBezTo>
                    <a:pt x="8672" y="83"/>
                    <a:pt x="7704" y="1"/>
                    <a:pt x="65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322" name="Google Shape;1322;p48"/>
            <p:cNvSpPr/>
            <p:nvPr/>
          </p:nvSpPr>
          <p:spPr>
            <a:xfrm flipH="1">
              <a:off x="7274094" y="1274283"/>
              <a:ext cx="270074" cy="536589"/>
            </a:xfrm>
            <a:custGeom>
              <a:avLst/>
              <a:gdLst/>
              <a:ahLst/>
              <a:cxnLst/>
              <a:rect l="l" t="t" r="r" b="b"/>
              <a:pathLst>
                <a:path w="3719" h="7389" extrusionOk="0">
                  <a:moveTo>
                    <a:pt x="2527" y="0"/>
                  </a:moveTo>
                  <a:cubicBezTo>
                    <a:pt x="1638" y="0"/>
                    <a:pt x="494" y="43"/>
                    <a:pt x="0" y="244"/>
                  </a:cubicBezTo>
                  <a:lnTo>
                    <a:pt x="3719" y="7388"/>
                  </a:lnTo>
                  <a:lnTo>
                    <a:pt x="3719" y="24"/>
                  </a:lnTo>
                  <a:cubicBezTo>
                    <a:pt x="3719" y="24"/>
                    <a:pt x="3194" y="0"/>
                    <a:pt x="2527" y="0"/>
                  </a:cubicBezTo>
                  <a:close/>
                </a:path>
              </a:pathLst>
            </a:custGeom>
            <a:solidFill>
              <a:schemeClr val="dk2"/>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323" name="Google Shape;1323;p48"/>
            <p:cNvSpPr/>
            <p:nvPr/>
          </p:nvSpPr>
          <p:spPr>
            <a:xfrm flipH="1">
              <a:off x="7021083" y="2264739"/>
              <a:ext cx="1029171" cy="2175187"/>
            </a:xfrm>
            <a:custGeom>
              <a:avLst/>
              <a:gdLst/>
              <a:ahLst/>
              <a:cxnLst/>
              <a:rect l="l" t="t" r="r" b="b"/>
              <a:pathLst>
                <a:path w="14172" h="29953" extrusionOk="0">
                  <a:moveTo>
                    <a:pt x="14172" y="0"/>
                  </a:moveTo>
                  <a:lnTo>
                    <a:pt x="9604" y="864"/>
                  </a:lnTo>
                  <a:cubicBezTo>
                    <a:pt x="7043" y="12590"/>
                    <a:pt x="1" y="27581"/>
                    <a:pt x="1" y="27581"/>
                  </a:cubicBezTo>
                  <a:lnTo>
                    <a:pt x="3895" y="29953"/>
                  </a:lnTo>
                  <a:cubicBezTo>
                    <a:pt x="12971" y="12019"/>
                    <a:pt x="14172" y="0"/>
                    <a:pt x="14172" y="0"/>
                  </a:cubicBezTo>
                  <a:close/>
                </a:path>
              </a:pathLst>
            </a:custGeom>
            <a:solidFill>
              <a:srgbClr val="BA6136"/>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324" name="Google Shape;1324;p48"/>
            <p:cNvSpPr/>
            <p:nvPr/>
          </p:nvSpPr>
          <p:spPr>
            <a:xfrm flipH="1">
              <a:off x="6626613" y="2238160"/>
              <a:ext cx="1094020" cy="2254924"/>
            </a:xfrm>
            <a:custGeom>
              <a:avLst/>
              <a:gdLst/>
              <a:ahLst/>
              <a:cxnLst/>
              <a:rect l="l" t="t" r="r" b="b"/>
              <a:pathLst>
                <a:path w="15065" h="31051" extrusionOk="0">
                  <a:moveTo>
                    <a:pt x="6076" y="0"/>
                  </a:moveTo>
                  <a:lnTo>
                    <a:pt x="0" y="2050"/>
                  </a:lnTo>
                  <a:cubicBezTo>
                    <a:pt x="0" y="2050"/>
                    <a:pt x="3367" y="17699"/>
                    <a:pt x="11551" y="31051"/>
                  </a:cubicBezTo>
                  <a:lnTo>
                    <a:pt x="15064" y="29147"/>
                  </a:lnTo>
                  <a:cubicBezTo>
                    <a:pt x="15064" y="29147"/>
                    <a:pt x="5783" y="9706"/>
                    <a:pt x="6076" y="0"/>
                  </a:cubicBezTo>
                  <a:close/>
                </a:path>
              </a:pathLst>
            </a:custGeom>
            <a:solidFill>
              <a:srgbClr val="BA6136"/>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325" name="Google Shape;1325;p48"/>
            <p:cNvSpPr/>
            <p:nvPr/>
          </p:nvSpPr>
          <p:spPr>
            <a:xfrm flipH="1">
              <a:off x="7114621" y="817652"/>
              <a:ext cx="431653" cy="546030"/>
            </a:xfrm>
            <a:custGeom>
              <a:avLst/>
              <a:gdLst/>
              <a:ahLst/>
              <a:cxnLst/>
              <a:rect l="l" t="t" r="r" b="b"/>
              <a:pathLst>
                <a:path w="5944" h="7519" extrusionOk="0">
                  <a:moveTo>
                    <a:pt x="3086" y="1"/>
                  </a:moveTo>
                  <a:cubicBezTo>
                    <a:pt x="1665" y="1"/>
                    <a:pt x="1596" y="676"/>
                    <a:pt x="1596" y="676"/>
                  </a:cubicBezTo>
                  <a:lnTo>
                    <a:pt x="1596" y="1862"/>
                  </a:lnTo>
                  <a:cubicBezTo>
                    <a:pt x="1596" y="1862"/>
                    <a:pt x="1204" y="1594"/>
                    <a:pt x="827" y="1594"/>
                  </a:cubicBezTo>
                  <a:cubicBezTo>
                    <a:pt x="544" y="1594"/>
                    <a:pt x="270" y="1745"/>
                    <a:pt x="176" y="2272"/>
                  </a:cubicBezTo>
                  <a:cubicBezTo>
                    <a:pt x="0" y="3238"/>
                    <a:pt x="937" y="3428"/>
                    <a:pt x="937" y="3428"/>
                  </a:cubicBezTo>
                  <a:lnTo>
                    <a:pt x="717" y="6225"/>
                  </a:lnTo>
                  <a:cubicBezTo>
                    <a:pt x="673" y="6591"/>
                    <a:pt x="805" y="6957"/>
                    <a:pt x="1054" y="7205"/>
                  </a:cubicBezTo>
                  <a:cubicBezTo>
                    <a:pt x="1296" y="7436"/>
                    <a:pt x="1567" y="7519"/>
                    <a:pt x="1835" y="7519"/>
                  </a:cubicBezTo>
                  <a:cubicBezTo>
                    <a:pt x="2248" y="7519"/>
                    <a:pt x="2653" y="7321"/>
                    <a:pt x="2928" y="7162"/>
                  </a:cubicBezTo>
                  <a:cubicBezTo>
                    <a:pt x="3148" y="7015"/>
                    <a:pt x="3279" y="6796"/>
                    <a:pt x="3279" y="6532"/>
                  </a:cubicBezTo>
                  <a:lnTo>
                    <a:pt x="3279" y="5785"/>
                  </a:lnTo>
                  <a:lnTo>
                    <a:pt x="4275" y="5785"/>
                  </a:lnTo>
                  <a:cubicBezTo>
                    <a:pt x="5944" y="5712"/>
                    <a:pt x="5651" y="457"/>
                    <a:pt x="5651" y="457"/>
                  </a:cubicBezTo>
                  <a:cubicBezTo>
                    <a:pt x="5651" y="32"/>
                    <a:pt x="4772" y="32"/>
                    <a:pt x="4772" y="32"/>
                  </a:cubicBezTo>
                  <a:lnTo>
                    <a:pt x="3221" y="3"/>
                  </a:lnTo>
                  <a:cubicBezTo>
                    <a:pt x="3175" y="2"/>
                    <a:pt x="3130" y="1"/>
                    <a:pt x="3086" y="1"/>
                  </a:cubicBezTo>
                  <a:close/>
                </a:path>
              </a:pathLst>
            </a:custGeom>
            <a:solidFill>
              <a:srgbClr val="BA6136"/>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326" name="Google Shape;1326;p48"/>
            <p:cNvSpPr/>
            <p:nvPr/>
          </p:nvSpPr>
          <p:spPr>
            <a:xfrm flipH="1">
              <a:off x="7203945" y="995352"/>
              <a:ext cx="23456" cy="111690"/>
            </a:xfrm>
            <a:custGeom>
              <a:avLst/>
              <a:gdLst/>
              <a:ahLst/>
              <a:cxnLst/>
              <a:rect l="l" t="t" r="r" b="b"/>
              <a:pathLst>
                <a:path w="323" h="1538" extrusionOk="0">
                  <a:moveTo>
                    <a:pt x="250" y="1"/>
                  </a:moveTo>
                  <a:cubicBezTo>
                    <a:pt x="235" y="1"/>
                    <a:pt x="220" y="381"/>
                    <a:pt x="177" y="820"/>
                  </a:cubicBezTo>
                  <a:cubicBezTo>
                    <a:pt x="177" y="1055"/>
                    <a:pt x="220" y="1289"/>
                    <a:pt x="162" y="1391"/>
                  </a:cubicBezTo>
                  <a:cubicBezTo>
                    <a:pt x="147" y="1450"/>
                    <a:pt x="89" y="1465"/>
                    <a:pt x="59" y="1479"/>
                  </a:cubicBezTo>
                  <a:cubicBezTo>
                    <a:pt x="16" y="1508"/>
                    <a:pt x="1" y="1508"/>
                    <a:pt x="1" y="1508"/>
                  </a:cubicBezTo>
                  <a:cubicBezTo>
                    <a:pt x="1" y="1523"/>
                    <a:pt x="16" y="1538"/>
                    <a:pt x="74" y="1538"/>
                  </a:cubicBezTo>
                  <a:cubicBezTo>
                    <a:pt x="133" y="1538"/>
                    <a:pt x="206" y="1523"/>
                    <a:pt x="250" y="1450"/>
                  </a:cubicBezTo>
                  <a:cubicBezTo>
                    <a:pt x="308" y="1377"/>
                    <a:pt x="323" y="1289"/>
                    <a:pt x="323" y="1172"/>
                  </a:cubicBezTo>
                  <a:lnTo>
                    <a:pt x="323" y="850"/>
                  </a:lnTo>
                  <a:cubicBezTo>
                    <a:pt x="308" y="396"/>
                    <a:pt x="294" y="1"/>
                    <a:pt x="250" y="1"/>
                  </a:cubicBezTo>
                  <a:close/>
                </a:path>
              </a:pathLst>
            </a:custGeom>
            <a:solidFill>
              <a:schemeClr val="dk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327" name="Google Shape;1327;p48"/>
            <p:cNvSpPr/>
            <p:nvPr/>
          </p:nvSpPr>
          <p:spPr>
            <a:xfrm flipH="1">
              <a:off x="7285788" y="999636"/>
              <a:ext cx="6463" cy="27668"/>
            </a:xfrm>
            <a:custGeom>
              <a:avLst/>
              <a:gdLst/>
              <a:ahLst/>
              <a:cxnLst/>
              <a:rect l="l" t="t" r="r" b="b"/>
              <a:pathLst>
                <a:path w="89" h="381" extrusionOk="0">
                  <a:moveTo>
                    <a:pt x="30" y="0"/>
                  </a:moveTo>
                  <a:cubicBezTo>
                    <a:pt x="16" y="0"/>
                    <a:pt x="1" y="88"/>
                    <a:pt x="1" y="205"/>
                  </a:cubicBezTo>
                  <a:cubicBezTo>
                    <a:pt x="1" y="293"/>
                    <a:pt x="16" y="381"/>
                    <a:pt x="45" y="381"/>
                  </a:cubicBezTo>
                  <a:cubicBezTo>
                    <a:pt x="59" y="366"/>
                    <a:pt x="89" y="293"/>
                    <a:pt x="89" y="191"/>
                  </a:cubicBezTo>
                  <a:cubicBezTo>
                    <a:pt x="89" y="88"/>
                    <a:pt x="59" y="0"/>
                    <a:pt x="30" y="0"/>
                  </a:cubicBezTo>
                  <a:close/>
                </a:path>
              </a:pathLst>
            </a:custGeom>
            <a:solidFill>
              <a:schemeClr val="dk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328" name="Google Shape;1328;p48"/>
            <p:cNvSpPr/>
            <p:nvPr/>
          </p:nvSpPr>
          <p:spPr>
            <a:xfrm flipH="1">
              <a:off x="7162480" y="996441"/>
              <a:ext cx="8569" cy="28758"/>
            </a:xfrm>
            <a:custGeom>
              <a:avLst/>
              <a:gdLst/>
              <a:ahLst/>
              <a:cxnLst/>
              <a:rect l="l" t="t" r="r" b="b"/>
              <a:pathLst>
                <a:path w="118" h="396" extrusionOk="0">
                  <a:moveTo>
                    <a:pt x="59" y="0"/>
                  </a:moveTo>
                  <a:cubicBezTo>
                    <a:pt x="30" y="0"/>
                    <a:pt x="1" y="103"/>
                    <a:pt x="30" y="205"/>
                  </a:cubicBezTo>
                  <a:cubicBezTo>
                    <a:pt x="30" y="308"/>
                    <a:pt x="45" y="396"/>
                    <a:pt x="89" y="396"/>
                  </a:cubicBezTo>
                  <a:cubicBezTo>
                    <a:pt x="103" y="366"/>
                    <a:pt x="118" y="308"/>
                    <a:pt x="118" y="191"/>
                  </a:cubicBezTo>
                  <a:cubicBezTo>
                    <a:pt x="118" y="103"/>
                    <a:pt x="103" y="0"/>
                    <a:pt x="59" y="0"/>
                  </a:cubicBezTo>
                  <a:close/>
                </a:path>
              </a:pathLst>
            </a:custGeom>
            <a:solidFill>
              <a:schemeClr val="dk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329" name="Google Shape;1329;p48"/>
            <p:cNvSpPr/>
            <p:nvPr/>
          </p:nvSpPr>
          <p:spPr>
            <a:xfrm flipH="1">
              <a:off x="7302780" y="1196290"/>
              <a:ext cx="69207" cy="120186"/>
            </a:xfrm>
            <a:custGeom>
              <a:avLst/>
              <a:gdLst/>
              <a:ahLst/>
              <a:cxnLst/>
              <a:rect l="l" t="t" r="r" b="b"/>
              <a:pathLst>
                <a:path w="953" h="1655" extrusionOk="0">
                  <a:moveTo>
                    <a:pt x="16" y="0"/>
                  </a:moveTo>
                  <a:cubicBezTo>
                    <a:pt x="1" y="293"/>
                    <a:pt x="1" y="586"/>
                    <a:pt x="89" y="864"/>
                  </a:cubicBezTo>
                  <a:cubicBezTo>
                    <a:pt x="162" y="1142"/>
                    <a:pt x="338" y="1391"/>
                    <a:pt x="601" y="1538"/>
                  </a:cubicBezTo>
                  <a:cubicBezTo>
                    <a:pt x="689" y="1596"/>
                    <a:pt x="835" y="1655"/>
                    <a:pt x="835" y="1655"/>
                  </a:cubicBezTo>
                  <a:cubicBezTo>
                    <a:pt x="835" y="1625"/>
                    <a:pt x="894" y="1450"/>
                    <a:pt x="894" y="1435"/>
                  </a:cubicBezTo>
                  <a:cubicBezTo>
                    <a:pt x="952" y="1113"/>
                    <a:pt x="923" y="894"/>
                    <a:pt x="909" y="586"/>
                  </a:cubicBezTo>
                  <a:lnTo>
                    <a:pt x="879" y="571"/>
                  </a:lnTo>
                  <a:cubicBezTo>
                    <a:pt x="528" y="484"/>
                    <a:pt x="235" y="279"/>
                    <a:pt x="16" y="0"/>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330" name="Google Shape;1330;p48"/>
            <p:cNvSpPr/>
            <p:nvPr/>
          </p:nvSpPr>
          <p:spPr>
            <a:xfrm flipH="1">
              <a:off x="7439958" y="967321"/>
              <a:ext cx="56353" cy="75961"/>
            </a:xfrm>
            <a:custGeom>
              <a:avLst/>
              <a:gdLst/>
              <a:ahLst/>
              <a:cxnLst/>
              <a:rect l="l" t="t" r="r" b="b"/>
              <a:pathLst>
                <a:path w="776" h="1046" extrusionOk="0">
                  <a:moveTo>
                    <a:pt x="87" y="1"/>
                  </a:moveTo>
                  <a:cubicBezTo>
                    <a:pt x="78" y="1"/>
                    <a:pt x="73" y="3"/>
                    <a:pt x="73" y="6"/>
                  </a:cubicBezTo>
                  <a:cubicBezTo>
                    <a:pt x="73" y="21"/>
                    <a:pt x="146" y="35"/>
                    <a:pt x="264" y="108"/>
                  </a:cubicBezTo>
                  <a:cubicBezTo>
                    <a:pt x="334" y="149"/>
                    <a:pt x="419" y="224"/>
                    <a:pt x="494" y="325"/>
                  </a:cubicBezTo>
                  <a:lnTo>
                    <a:pt x="494" y="325"/>
                  </a:lnTo>
                  <a:cubicBezTo>
                    <a:pt x="468" y="312"/>
                    <a:pt x="440" y="303"/>
                    <a:pt x="410" y="299"/>
                  </a:cubicBezTo>
                  <a:cubicBezTo>
                    <a:pt x="386" y="294"/>
                    <a:pt x="358" y="291"/>
                    <a:pt x="329" y="291"/>
                  </a:cubicBezTo>
                  <a:cubicBezTo>
                    <a:pt x="272" y="291"/>
                    <a:pt x="210" y="304"/>
                    <a:pt x="161" y="343"/>
                  </a:cubicBezTo>
                  <a:cubicBezTo>
                    <a:pt x="88" y="387"/>
                    <a:pt x="59" y="445"/>
                    <a:pt x="44" y="518"/>
                  </a:cubicBezTo>
                  <a:cubicBezTo>
                    <a:pt x="0" y="665"/>
                    <a:pt x="44" y="797"/>
                    <a:pt x="88" y="870"/>
                  </a:cubicBezTo>
                  <a:cubicBezTo>
                    <a:pt x="205" y="1016"/>
                    <a:pt x="337" y="1045"/>
                    <a:pt x="337" y="1045"/>
                  </a:cubicBezTo>
                  <a:cubicBezTo>
                    <a:pt x="351" y="1031"/>
                    <a:pt x="249" y="972"/>
                    <a:pt x="146" y="811"/>
                  </a:cubicBezTo>
                  <a:cubicBezTo>
                    <a:pt x="117" y="738"/>
                    <a:pt x="103" y="621"/>
                    <a:pt x="132" y="533"/>
                  </a:cubicBezTo>
                  <a:cubicBezTo>
                    <a:pt x="170" y="457"/>
                    <a:pt x="252" y="381"/>
                    <a:pt x="349" y="381"/>
                  </a:cubicBezTo>
                  <a:cubicBezTo>
                    <a:pt x="364" y="381"/>
                    <a:pt x="380" y="383"/>
                    <a:pt x="395" y="387"/>
                  </a:cubicBezTo>
                  <a:cubicBezTo>
                    <a:pt x="454" y="401"/>
                    <a:pt x="542" y="445"/>
                    <a:pt x="615" y="504"/>
                  </a:cubicBezTo>
                  <a:lnTo>
                    <a:pt x="776" y="606"/>
                  </a:lnTo>
                  <a:lnTo>
                    <a:pt x="673" y="445"/>
                  </a:lnTo>
                  <a:cubicBezTo>
                    <a:pt x="586" y="240"/>
                    <a:pt x="425" y="108"/>
                    <a:pt x="293" y="65"/>
                  </a:cubicBezTo>
                  <a:cubicBezTo>
                    <a:pt x="192" y="20"/>
                    <a:pt x="117" y="1"/>
                    <a:pt x="87" y="1"/>
                  </a:cubicBezTo>
                  <a:close/>
                </a:path>
              </a:pathLst>
            </a:custGeom>
            <a:solidFill>
              <a:schemeClr val="dk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331" name="Google Shape;1331;p48"/>
            <p:cNvSpPr/>
            <p:nvPr/>
          </p:nvSpPr>
          <p:spPr>
            <a:xfrm flipH="1">
              <a:off x="7215637" y="1101666"/>
              <a:ext cx="65939" cy="53521"/>
            </a:xfrm>
            <a:custGeom>
              <a:avLst/>
              <a:gdLst/>
              <a:ahLst/>
              <a:cxnLst/>
              <a:rect l="l" t="t" r="r" b="b"/>
              <a:pathLst>
                <a:path w="908" h="737" extrusionOk="0">
                  <a:moveTo>
                    <a:pt x="30" y="1"/>
                  </a:moveTo>
                  <a:cubicBezTo>
                    <a:pt x="15" y="1"/>
                    <a:pt x="0" y="74"/>
                    <a:pt x="15" y="206"/>
                  </a:cubicBezTo>
                  <a:cubicBezTo>
                    <a:pt x="30" y="337"/>
                    <a:pt x="117" y="498"/>
                    <a:pt x="264" y="601"/>
                  </a:cubicBezTo>
                  <a:cubicBezTo>
                    <a:pt x="400" y="700"/>
                    <a:pt x="546" y="736"/>
                    <a:pt x="668" y="736"/>
                  </a:cubicBezTo>
                  <a:cubicBezTo>
                    <a:pt x="690" y="736"/>
                    <a:pt x="712" y="735"/>
                    <a:pt x="732" y="733"/>
                  </a:cubicBezTo>
                  <a:cubicBezTo>
                    <a:pt x="849" y="718"/>
                    <a:pt x="908" y="689"/>
                    <a:pt x="908" y="659"/>
                  </a:cubicBezTo>
                  <a:cubicBezTo>
                    <a:pt x="901" y="652"/>
                    <a:pt x="879" y="652"/>
                    <a:pt x="844" y="652"/>
                  </a:cubicBezTo>
                  <a:cubicBezTo>
                    <a:pt x="809" y="652"/>
                    <a:pt x="762" y="652"/>
                    <a:pt x="703" y="645"/>
                  </a:cubicBezTo>
                  <a:cubicBezTo>
                    <a:pt x="600" y="645"/>
                    <a:pt x="454" y="601"/>
                    <a:pt x="322" y="513"/>
                  </a:cubicBezTo>
                  <a:cubicBezTo>
                    <a:pt x="191" y="425"/>
                    <a:pt x="117" y="293"/>
                    <a:pt x="88" y="191"/>
                  </a:cubicBezTo>
                  <a:cubicBezTo>
                    <a:pt x="44" y="74"/>
                    <a:pt x="44" y="1"/>
                    <a:pt x="30" y="1"/>
                  </a:cubicBezTo>
                  <a:close/>
                </a:path>
              </a:pathLst>
            </a:custGeom>
            <a:solidFill>
              <a:schemeClr val="dk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332" name="Google Shape;1332;p48"/>
            <p:cNvSpPr/>
            <p:nvPr/>
          </p:nvSpPr>
          <p:spPr>
            <a:xfrm flipH="1">
              <a:off x="7263421" y="1095930"/>
              <a:ext cx="35148" cy="22076"/>
            </a:xfrm>
            <a:custGeom>
              <a:avLst/>
              <a:gdLst/>
              <a:ahLst/>
              <a:cxnLst/>
              <a:rect l="l" t="t" r="r" b="b"/>
              <a:pathLst>
                <a:path w="484" h="304" extrusionOk="0">
                  <a:moveTo>
                    <a:pt x="347" y="1"/>
                  </a:moveTo>
                  <a:cubicBezTo>
                    <a:pt x="294" y="1"/>
                    <a:pt x="231" y="17"/>
                    <a:pt x="176" y="50"/>
                  </a:cubicBezTo>
                  <a:cubicBezTo>
                    <a:pt x="103" y="80"/>
                    <a:pt x="44" y="153"/>
                    <a:pt x="29" y="211"/>
                  </a:cubicBezTo>
                  <a:cubicBezTo>
                    <a:pt x="0" y="270"/>
                    <a:pt x="0" y="299"/>
                    <a:pt x="29" y="299"/>
                  </a:cubicBezTo>
                  <a:cubicBezTo>
                    <a:pt x="32" y="302"/>
                    <a:pt x="36" y="304"/>
                    <a:pt x="39" y="304"/>
                  </a:cubicBezTo>
                  <a:cubicBezTo>
                    <a:pt x="69" y="304"/>
                    <a:pt x="117" y="203"/>
                    <a:pt x="234" y="138"/>
                  </a:cubicBezTo>
                  <a:cubicBezTo>
                    <a:pt x="351" y="65"/>
                    <a:pt x="483" y="80"/>
                    <a:pt x="483" y="50"/>
                  </a:cubicBezTo>
                  <a:cubicBezTo>
                    <a:pt x="483" y="36"/>
                    <a:pt x="454" y="6"/>
                    <a:pt x="395" y="6"/>
                  </a:cubicBezTo>
                  <a:cubicBezTo>
                    <a:pt x="381" y="3"/>
                    <a:pt x="364" y="1"/>
                    <a:pt x="347" y="1"/>
                  </a:cubicBezTo>
                  <a:close/>
                </a:path>
              </a:pathLst>
            </a:custGeom>
            <a:solidFill>
              <a:schemeClr val="dk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333" name="Google Shape;1333;p48"/>
            <p:cNvSpPr/>
            <p:nvPr/>
          </p:nvSpPr>
          <p:spPr>
            <a:xfrm flipH="1">
              <a:off x="6977440" y="2071208"/>
              <a:ext cx="764471" cy="1453925"/>
            </a:xfrm>
            <a:custGeom>
              <a:avLst/>
              <a:gdLst/>
              <a:ahLst/>
              <a:cxnLst/>
              <a:rect l="l" t="t" r="r" b="b"/>
              <a:pathLst>
                <a:path w="10527" h="20021" extrusionOk="0">
                  <a:moveTo>
                    <a:pt x="9209" y="1"/>
                  </a:moveTo>
                  <a:lnTo>
                    <a:pt x="0" y="4188"/>
                  </a:lnTo>
                  <a:cubicBezTo>
                    <a:pt x="0" y="4188"/>
                    <a:pt x="937" y="7584"/>
                    <a:pt x="2328" y="11830"/>
                  </a:cubicBezTo>
                  <a:cubicBezTo>
                    <a:pt x="2474" y="14260"/>
                    <a:pt x="1479" y="16500"/>
                    <a:pt x="293" y="18695"/>
                  </a:cubicBezTo>
                  <a:lnTo>
                    <a:pt x="1816" y="19281"/>
                  </a:lnTo>
                  <a:cubicBezTo>
                    <a:pt x="3093" y="19772"/>
                    <a:pt x="4444" y="20021"/>
                    <a:pt x="5797" y="20021"/>
                  </a:cubicBezTo>
                  <a:cubicBezTo>
                    <a:pt x="7189" y="20021"/>
                    <a:pt x="8583" y="19757"/>
                    <a:pt x="9897" y="19223"/>
                  </a:cubicBezTo>
                  <a:cubicBezTo>
                    <a:pt x="10292" y="19076"/>
                    <a:pt x="10526" y="18959"/>
                    <a:pt x="10497" y="18900"/>
                  </a:cubicBezTo>
                  <a:cubicBezTo>
                    <a:pt x="10438" y="18695"/>
                    <a:pt x="10482" y="10248"/>
                    <a:pt x="10307" y="3953"/>
                  </a:cubicBezTo>
                  <a:cubicBezTo>
                    <a:pt x="10263" y="2826"/>
                    <a:pt x="9267" y="894"/>
                    <a:pt x="92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334" name="Google Shape;1334;p48"/>
            <p:cNvSpPr/>
            <p:nvPr/>
          </p:nvSpPr>
          <p:spPr>
            <a:xfrm flipH="1">
              <a:off x="6961536" y="2352971"/>
              <a:ext cx="780375" cy="84094"/>
            </a:xfrm>
            <a:custGeom>
              <a:avLst/>
              <a:gdLst/>
              <a:ahLst/>
              <a:cxnLst/>
              <a:rect l="l" t="t" r="r" b="b"/>
              <a:pathLst>
                <a:path w="10746" h="1158" extrusionOk="0">
                  <a:moveTo>
                    <a:pt x="7262" y="0"/>
                  </a:moveTo>
                  <a:lnTo>
                    <a:pt x="7247" y="15"/>
                  </a:lnTo>
                  <a:cubicBezTo>
                    <a:pt x="6808" y="439"/>
                    <a:pt x="6193" y="703"/>
                    <a:pt x="5505" y="879"/>
                  </a:cubicBezTo>
                  <a:cubicBezTo>
                    <a:pt x="4918" y="1005"/>
                    <a:pt x="4332" y="1068"/>
                    <a:pt x="3788" y="1068"/>
                  </a:cubicBezTo>
                  <a:cubicBezTo>
                    <a:pt x="3639" y="1068"/>
                    <a:pt x="3494" y="1064"/>
                    <a:pt x="3353" y="1054"/>
                  </a:cubicBezTo>
                  <a:cubicBezTo>
                    <a:pt x="2679" y="1025"/>
                    <a:pt x="2094" y="908"/>
                    <a:pt x="1596" y="805"/>
                  </a:cubicBezTo>
                  <a:cubicBezTo>
                    <a:pt x="1098" y="674"/>
                    <a:pt x="703" y="557"/>
                    <a:pt x="425" y="483"/>
                  </a:cubicBezTo>
                  <a:cubicBezTo>
                    <a:pt x="293" y="454"/>
                    <a:pt x="205" y="410"/>
                    <a:pt x="117" y="396"/>
                  </a:cubicBezTo>
                  <a:cubicBezTo>
                    <a:pt x="44" y="381"/>
                    <a:pt x="0" y="381"/>
                    <a:pt x="0" y="381"/>
                  </a:cubicBezTo>
                  <a:lnTo>
                    <a:pt x="0" y="381"/>
                  </a:lnTo>
                  <a:cubicBezTo>
                    <a:pt x="0" y="381"/>
                    <a:pt x="44" y="396"/>
                    <a:pt x="117" y="410"/>
                  </a:cubicBezTo>
                  <a:cubicBezTo>
                    <a:pt x="205" y="454"/>
                    <a:pt x="293" y="483"/>
                    <a:pt x="425" y="527"/>
                  </a:cubicBezTo>
                  <a:cubicBezTo>
                    <a:pt x="703" y="615"/>
                    <a:pt x="1084" y="732"/>
                    <a:pt x="1581" y="849"/>
                  </a:cubicBezTo>
                  <a:cubicBezTo>
                    <a:pt x="2065" y="981"/>
                    <a:pt x="2679" y="1113"/>
                    <a:pt x="3353" y="1142"/>
                  </a:cubicBezTo>
                  <a:cubicBezTo>
                    <a:pt x="3508" y="1153"/>
                    <a:pt x="3669" y="1158"/>
                    <a:pt x="3833" y="1158"/>
                  </a:cubicBezTo>
                  <a:cubicBezTo>
                    <a:pt x="4366" y="1158"/>
                    <a:pt x="4941" y="1101"/>
                    <a:pt x="5534" y="966"/>
                  </a:cubicBezTo>
                  <a:cubicBezTo>
                    <a:pt x="6193" y="809"/>
                    <a:pt x="6824" y="539"/>
                    <a:pt x="7276" y="116"/>
                  </a:cubicBezTo>
                  <a:lnTo>
                    <a:pt x="7276" y="116"/>
                  </a:lnTo>
                  <a:cubicBezTo>
                    <a:pt x="8174" y="521"/>
                    <a:pt x="9020" y="735"/>
                    <a:pt x="9660" y="735"/>
                  </a:cubicBezTo>
                  <a:cubicBezTo>
                    <a:pt x="9701" y="735"/>
                    <a:pt x="9741" y="734"/>
                    <a:pt x="9780" y="732"/>
                  </a:cubicBezTo>
                  <a:cubicBezTo>
                    <a:pt x="10102" y="688"/>
                    <a:pt x="10336" y="586"/>
                    <a:pt x="10512" y="513"/>
                  </a:cubicBezTo>
                  <a:cubicBezTo>
                    <a:pt x="10599" y="469"/>
                    <a:pt x="10658" y="439"/>
                    <a:pt x="10687" y="410"/>
                  </a:cubicBezTo>
                  <a:cubicBezTo>
                    <a:pt x="10731" y="396"/>
                    <a:pt x="10746" y="381"/>
                    <a:pt x="10746" y="381"/>
                  </a:cubicBezTo>
                  <a:lnTo>
                    <a:pt x="10746" y="381"/>
                  </a:lnTo>
                  <a:cubicBezTo>
                    <a:pt x="10746" y="381"/>
                    <a:pt x="10658" y="410"/>
                    <a:pt x="10512" y="469"/>
                  </a:cubicBezTo>
                  <a:cubicBezTo>
                    <a:pt x="10336" y="542"/>
                    <a:pt x="10102" y="630"/>
                    <a:pt x="9794" y="659"/>
                  </a:cubicBezTo>
                  <a:cubicBezTo>
                    <a:pt x="9758" y="661"/>
                    <a:pt x="9721" y="662"/>
                    <a:pt x="9684" y="662"/>
                  </a:cubicBezTo>
                  <a:cubicBezTo>
                    <a:pt x="9052" y="662"/>
                    <a:pt x="8218" y="430"/>
                    <a:pt x="7305" y="15"/>
                  </a:cubicBezTo>
                  <a:lnTo>
                    <a:pt x="7262" y="0"/>
                  </a:ln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335" name="Google Shape;1335;p48"/>
            <p:cNvSpPr/>
            <p:nvPr/>
          </p:nvSpPr>
          <p:spPr>
            <a:xfrm flipH="1">
              <a:off x="7214547" y="1794819"/>
              <a:ext cx="59621" cy="563531"/>
            </a:xfrm>
            <a:custGeom>
              <a:avLst/>
              <a:gdLst/>
              <a:ahLst/>
              <a:cxnLst/>
              <a:rect l="l" t="t" r="r" b="b"/>
              <a:pathLst>
                <a:path w="821" h="7760" extrusionOk="0">
                  <a:moveTo>
                    <a:pt x="15" y="1"/>
                  </a:moveTo>
                  <a:cubicBezTo>
                    <a:pt x="1" y="1"/>
                    <a:pt x="15" y="103"/>
                    <a:pt x="45" y="308"/>
                  </a:cubicBezTo>
                  <a:cubicBezTo>
                    <a:pt x="59" y="513"/>
                    <a:pt x="89" y="806"/>
                    <a:pt x="132" y="1128"/>
                  </a:cubicBezTo>
                  <a:cubicBezTo>
                    <a:pt x="220" y="1845"/>
                    <a:pt x="337" y="2811"/>
                    <a:pt x="440" y="3880"/>
                  </a:cubicBezTo>
                  <a:cubicBezTo>
                    <a:pt x="572" y="4949"/>
                    <a:pt x="660" y="5930"/>
                    <a:pt x="718" y="6618"/>
                  </a:cubicBezTo>
                  <a:cubicBezTo>
                    <a:pt x="733" y="6954"/>
                    <a:pt x="777" y="7218"/>
                    <a:pt x="791" y="7437"/>
                  </a:cubicBezTo>
                  <a:cubicBezTo>
                    <a:pt x="806" y="7642"/>
                    <a:pt x="821" y="7759"/>
                    <a:pt x="821" y="7759"/>
                  </a:cubicBezTo>
                  <a:lnTo>
                    <a:pt x="821" y="7437"/>
                  </a:lnTo>
                  <a:cubicBezTo>
                    <a:pt x="821" y="7247"/>
                    <a:pt x="806" y="6954"/>
                    <a:pt x="791" y="6603"/>
                  </a:cubicBezTo>
                  <a:cubicBezTo>
                    <a:pt x="733" y="5900"/>
                    <a:pt x="660" y="4934"/>
                    <a:pt x="557" y="3851"/>
                  </a:cubicBezTo>
                  <a:cubicBezTo>
                    <a:pt x="425" y="2782"/>
                    <a:pt x="308" y="1801"/>
                    <a:pt x="206" y="1113"/>
                  </a:cubicBezTo>
                  <a:cubicBezTo>
                    <a:pt x="147" y="762"/>
                    <a:pt x="118" y="484"/>
                    <a:pt x="74" y="293"/>
                  </a:cubicBezTo>
                  <a:cubicBezTo>
                    <a:pt x="59" y="103"/>
                    <a:pt x="15" y="1"/>
                    <a:pt x="15" y="1"/>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336" name="Google Shape;1336;p48"/>
            <p:cNvSpPr/>
            <p:nvPr/>
          </p:nvSpPr>
          <p:spPr>
            <a:xfrm flipH="1">
              <a:off x="7453755" y="2090380"/>
              <a:ext cx="164847" cy="179589"/>
            </a:xfrm>
            <a:custGeom>
              <a:avLst/>
              <a:gdLst/>
              <a:ahLst/>
              <a:cxnLst/>
              <a:rect l="l" t="t" r="r" b="b"/>
              <a:pathLst>
                <a:path w="2270" h="2473" extrusionOk="0">
                  <a:moveTo>
                    <a:pt x="132" y="0"/>
                  </a:moveTo>
                  <a:cubicBezTo>
                    <a:pt x="132" y="0"/>
                    <a:pt x="249" y="30"/>
                    <a:pt x="440" y="44"/>
                  </a:cubicBezTo>
                  <a:cubicBezTo>
                    <a:pt x="659" y="59"/>
                    <a:pt x="937" y="74"/>
                    <a:pt x="1289" y="117"/>
                  </a:cubicBezTo>
                  <a:cubicBezTo>
                    <a:pt x="1464" y="132"/>
                    <a:pt x="1669" y="147"/>
                    <a:pt x="1874" y="176"/>
                  </a:cubicBezTo>
                  <a:cubicBezTo>
                    <a:pt x="1962" y="191"/>
                    <a:pt x="2079" y="191"/>
                    <a:pt x="2123" y="264"/>
                  </a:cubicBezTo>
                  <a:cubicBezTo>
                    <a:pt x="2182" y="337"/>
                    <a:pt x="2182" y="469"/>
                    <a:pt x="2182" y="571"/>
                  </a:cubicBezTo>
                  <a:cubicBezTo>
                    <a:pt x="2182" y="806"/>
                    <a:pt x="2182" y="1069"/>
                    <a:pt x="2123" y="1303"/>
                  </a:cubicBezTo>
                  <a:cubicBezTo>
                    <a:pt x="2094" y="1567"/>
                    <a:pt x="1977" y="1801"/>
                    <a:pt x="1801" y="1977"/>
                  </a:cubicBezTo>
                  <a:cubicBezTo>
                    <a:pt x="1611" y="2167"/>
                    <a:pt x="1377" y="2299"/>
                    <a:pt x="1142" y="2343"/>
                  </a:cubicBezTo>
                  <a:cubicBezTo>
                    <a:pt x="1025" y="2372"/>
                    <a:pt x="901" y="2390"/>
                    <a:pt x="780" y="2390"/>
                  </a:cubicBezTo>
                  <a:cubicBezTo>
                    <a:pt x="659" y="2390"/>
                    <a:pt x="542" y="2372"/>
                    <a:pt x="440" y="2328"/>
                  </a:cubicBezTo>
                  <a:cubicBezTo>
                    <a:pt x="264" y="2240"/>
                    <a:pt x="176" y="2021"/>
                    <a:pt x="132" y="1816"/>
                  </a:cubicBezTo>
                  <a:cubicBezTo>
                    <a:pt x="103" y="1611"/>
                    <a:pt x="118" y="1435"/>
                    <a:pt x="118" y="1245"/>
                  </a:cubicBezTo>
                  <a:cubicBezTo>
                    <a:pt x="132" y="908"/>
                    <a:pt x="191" y="630"/>
                    <a:pt x="220" y="425"/>
                  </a:cubicBezTo>
                  <a:cubicBezTo>
                    <a:pt x="279" y="220"/>
                    <a:pt x="293" y="117"/>
                    <a:pt x="293" y="117"/>
                  </a:cubicBezTo>
                  <a:lnTo>
                    <a:pt x="293" y="117"/>
                  </a:lnTo>
                  <a:lnTo>
                    <a:pt x="264" y="147"/>
                  </a:lnTo>
                  <a:cubicBezTo>
                    <a:pt x="249" y="205"/>
                    <a:pt x="205" y="278"/>
                    <a:pt x="191" y="366"/>
                  </a:cubicBezTo>
                  <a:cubicBezTo>
                    <a:pt x="132" y="571"/>
                    <a:pt x="74" y="849"/>
                    <a:pt x="44" y="1215"/>
                  </a:cubicBezTo>
                  <a:cubicBezTo>
                    <a:pt x="30" y="1376"/>
                    <a:pt x="1" y="1581"/>
                    <a:pt x="44" y="1801"/>
                  </a:cubicBezTo>
                  <a:cubicBezTo>
                    <a:pt x="44" y="1903"/>
                    <a:pt x="74" y="2021"/>
                    <a:pt x="132" y="2123"/>
                  </a:cubicBezTo>
                  <a:cubicBezTo>
                    <a:pt x="191" y="2240"/>
                    <a:pt x="279" y="2328"/>
                    <a:pt x="396" y="2387"/>
                  </a:cubicBezTo>
                  <a:cubicBezTo>
                    <a:pt x="501" y="2450"/>
                    <a:pt x="617" y="2473"/>
                    <a:pt x="738" y="2473"/>
                  </a:cubicBezTo>
                  <a:cubicBezTo>
                    <a:pt x="869" y="2473"/>
                    <a:pt x="1006" y="2446"/>
                    <a:pt x="1142" y="2416"/>
                  </a:cubicBezTo>
                  <a:cubicBezTo>
                    <a:pt x="1391" y="2372"/>
                    <a:pt x="1655" y="2240"/>
                    <a:pt x="1860" y="2035"/>
                  </a:cubicBezTo>
                  <a:cubicBezTo>
                    <a:pt x="2050" y="1830"/>
                    <a:pt x="2167" y="1567"/>
                    <a:pt x="2226" y="1303"/>
                  </a:cubicBezTo>
                  <a:cubicBezTo>
                    <a:pt x="2270" y="1054"/>
                    <a:pt x="2270" y="791"/>
                    <a:pt x="2270" y="557"/>
                  </a:cubicBezTo>
                  <a:cubicBezTo>
                    <a:pt x="2270" y="425"/>
                    <a:pt x="2270" y="293"/>
                    <a:pt x="2196" y="191"/>
                  </a:cubicBezTo>
                  <a:cubicBezTo>
                    <a:pt x="2167" y="132"/>
                    <a:pt x="2094" y="117"/>
                    <a:pt x="2035" y="103"/>
                  </a:cubicBezTo>
                  <a:cubicBezTo>
                    <a:pt x="1977" y="74"/>
                    <a:pt x="1933" y="74"/>
                    <a:pt x="1874" y="74"/>
                  </a:cubicBezTo>
                  <a:cubicBezTo>
                    <a:pt x="1655" y="59"/>
                    <a:pt x="1464" y="59"/>
                    <a:pt x="1289" y="44"/>
                  </a:cubicBezTo>
                  <a:cubicBezTo>
                    <a:pt x="937" y="30"/>
                    <a:pt x="659" y="30"/>
                    <a:pt x="440" y="0"/>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337" name="Google Shape;1337;p48"/>
            <p:cNvSpPr/>
            <p:nvPr/>
          </p:nvSpPr>
          <p:spPr>
            <a:xfrm flipH="1">
              <a:off x="7190074" y="1276026"/>
              <a:ext cx="84094" cy="430637"/>
            </a:xfrm>
            <a:custGeom>
              <a:avLst/>
              <a:gdLst/>
              <a:ahLst/>
              <a:cxnLst/>
              <a:rect l="l" t="t" r="r" b="b"/>
              <a:pathLst>
                <a:path w="1158" h="5930" extrusionOk="0">
                  <a:moveTo>
                    <a:pt x="1" y="0"/>
                  </a:moveTo>
                  <a:lnTo>
                    <a:pt x="1" y="5929"/>
                  </a:lnTo>
                  <a:cubicBezTo>
                    <a:pt x="1" y="5929"/>
                    <a:pt x="1157" y="2460"/>
                    <a:pt x="923" y="1830"/>
                  </a:cubicBezTo>
                  <a:cubicBezTo>
                    <a:pt x="674" y="1216"/>
                    <a:pt x="1" y="0"/>
                    <a:pt x="1" y="0"/>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338" name="Google Shape;1338;p48"/>
            <p:cNvSpPr/>
            <p:nvPr/>
          </p:nvSpPr>
          <p:spPr>
            <a:xfrm flipH="1">
              <a:off x="7384622" y="2990788"/>
              <a:ext cx="171238" cy="436010"/>
            </a:xfrm>
            <a:custGeom>
              <a:avLst/>
              <a:gdLst/>
              <a:ahLst/>
              <a:cxnLst/>
              <a:rect l="l" t="t" r="r" b="b"/>
              <a:pathLst>
                <a:path w="2358" h="6004" extrusionOk="0">
                  <a:moveTo>
                    <a:pt x="31" y="1"/>
                  </a:moveTo>
                  <a:cubicBezTo>
                    <a:pt x="30" y="1"/>
                    <a:pt x="30" y="1"/>
                    <a:pt x="30" y="1"/>
                  </a:cubicBezTo>
                  <a:cubicBezTo>
                    <a:pt x="0" y="16"/>
                    <a:pt x="498" y="1362"/>
                    <a:pt x="1128" y="3017"/>
                  </a:cubicBezTo>
                  <a:cubicBezTo>
                    <a:pt x="1768" y="4677"/>
                    <a:pt x="2322" y="6003"/>
                    <a:pt x="2342" y="6003"/>
                  </a:cubicBezTo>
                  <a:cubicBezTo>
                    <a:pt x="2342" y="6003"/>
                    <a:pt x="2343" y="6003"/>
                    <a:pt x="2343" y="6003"/>
                  </a:cubicBezTo>
                  <a:cubicBezTo>
                    <a:pt x="2357" y="6003"/>
                    <a:pt x="1874" y="4642"/>
                    <a:pt x="1245" y="2973"/>
                  </a:cubicBezTo>
                  <a:cubicBezTo>
                    <a:pt x="607" y="1336"/>
                    <a:pt x="70" y="1"/>
                    <a:pt x="31" y="1"/>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339" name="Google Shape;1339;p48"/>
            <p:cNvSpPr/>
            <p:nvPr/>
          </p:nvSpPr>
          <p:spPr>
            <a:xfrm flipH="1">
              <a:off x="7478229" y="3059921"/>
              <a:ext cx="53230" cy="303043"/>
            </a:xfrm>
            <a:custGeom>
              <a:avLst/>
              <a:gdLst/>
              <a:ahLst/>
              <a:cxnLst/>
              <a:rect l="l" t="t" r="r" b="b"/>
              <a:pathLst>
                <a:path w="733" h="4173" extrusionOk="0">
                  <a:moveTo>
                    <a:pt x="1" y="1"/>
                  </a:moveTo>
                  <a:cubicBezTo>
                    <a:pt x="1" y="1"/>
                    <a:pt x="45" y="235"/>
                    <a:pt x="118" y="601"/>
                  </a:cubicBezTo>
                  <a:cubicBezTo>
                    <a:pt x="206" y="967"/>
                    <a:pt x="323" y="1494"/>
                    <a:pt x="411" y="2065"/>
                  </a:cubicBezTo>
                  <a:cubicBezTo>
                    <a:pt x="513" y="2650"/>
                    <a:pt x="572" y="3163"/>
                    <a:pt x="630" y="3543"/>
                  </a:cubicBezTo>
                  <a:cubicBezTo>
                    <a:pt x="689" y="3924"/>
                    <a:pt x="704" y="4173"/>
                    <a:pt x="733" y="4173"/>
                  </a:cubicBezTo>
                  <a:cubicBezTo>
                    <a:pt x="733" y="4173"/>
                    <a:pt x="733" y="3924"/>
                    <a:pt x="689" y="3529"/>
                  </a:cubicBezTo>
                  <a:cubicBezTo>
                    <a:pt x="674" y="3148"/>
                    <a:pt x="601" y="2636"/>
                    <a:pt x="513" y="2050"/>
                  </a:cubicBezTo>
                  <a:cubicBezTo>
                    <a:pt x="396" y="1479"/>
                    <a:pt x="294" y="952"/>
                    <a:pt x="177" y="586"/>
                  </a:cubicBezTo>
                  <a:cubicBezTo>
                    <a:pt x="89" y="220"/>
                    <a:pt x="16" y="1"/>
                    <a:pt x="1" y="1"/>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340" name="Google Shape;1340;p48"/>
            <p:cNvSpPr/>
            <p:nvPr/>
          </p:nvSpPr>
          <p:spPr>
            <a:xfrm flipH="1">
              <a:off x="6496620" y="4346308"/>
              <a:ext cx="389171" cy="146765"/>
            </a:xfrm>
            <a:custGeom>
              <a:avLst/>
              <a:gdLst/>
              <a:ahLst/>
              <a:cxnLst/>
              <a:rect l="l" t="t" r="r" b="b"/>
              <a:pathLst>
                <a:path w="5359" h="2021" extrusionOk="0">
                  <a:moveTo>
                    <a:pt x="4791" y="1"/>
                  </a:moveTo>
                  <a:cubicBezTo>
                    <a:pt x="4271" y="1"/>
                    <a:pt x="3529" y="118"/>
                    <a:pt x="3529" y="118"/>
                  </a:cubicBezTo>
                  <a:lnTo>
                    <a:pt x="1" y="2021"/>
                  </a:lnTo>
                  <a:cubicBezTo>
                    <a:pt x="1" y="2021"/>
                    <a:pt x="5359" y="352"/>
                    <a:pt x="5286" y="118"/>
                  </a:cubicBezTo>
                  <a:cubicBezTo>
                    <a:pt x="5256" y="30"/>
                    <a:pt x="5051" y="1"/>
                    <a:pt x="4791" y="1"/>
                  </a:cubicBezTo>
                  <a:close/>
                </a:path>
              </a:pathLst>
            </a:custGeom>
            <a:solidFill>
              <a:schemeClr val="lt2"/>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341" name="Google Shape;1341;p48"/>
            <p:cNvSpPr/>
            <p:nvPr/>
          </p:nvSpPr>
          <p:spPr>
            <a:xfrm flipH="1">
              <a:off x="7712062" y="4255963"/>
              <a:ext cx="338191" cy="269711"/>
            </a:xfrm>
            <a:custGeom>
              <a:avLst/>
              <a:gdLst/>
              <a:ahLst/>
              <a:cxnLst/>
              <a:rect l="l" t="t" r="r" b="b"/>
              <a:pathLst>
                <a:path w="4657" h="3714" extrusionOk="0">
                  <a:moveTo>
                    <a:pt x="1" y="0"/>
                  </a:moveTo>
                  <a:lnTo>
                    <a:pt x="1" y="146"/>
                  </a:lnTo>
                  <a:cubicBezTo>
                    <a:pt x="1" y="146"/>
                    <a:pt x="4035" y="3713"/>
                    <a:pt x="4498" y="3713"/>
                  </a:cubicBezTo>
                  <a:cubicBezTo>
                    <a:pt x="4520" y="3713"/>
                    <a:pt x="4534" y="3706"/>
                    <a:pt x="4539" y="3689"/>
                  </a:cubicBezTo>
                  <a:cubicBezTo>
                    <a:pt x="4656" y="3323"/>
                    <a:pt x="3895" y="2518"/>
                    <a:pt x="3895" y="2518"/>
                  </a:cubicBez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342" name="Google Shape;1342;p48"/>
            <p:cNvSpPr/>
            <p:nvPr/>
          </p:nvSpPr>
          <p:spPr>
            <a:xfrm flipH="1">
              <a:off x="7103946" y="780398"/>
              <a:ext cx="351989" cy="187069"/>
            </a:xfrm>
            <a:custGeom>
              <a:avLst/>
              <a:gdLst/>
              <a:ahLst/>
              <a:cxnLst/>
              <a:rect l="l" t="t" r="r" b="b"/>
              <a:pathLst>
                <a:path w="4847" h="2576" extrusionOk="0">
                  <a:moveTo>
                    <a:pt x="2637" y="1"/>
                  </a:moveTo>
                  <a:cubicBezTo>
                    <a:pt x="2578" y="1"/>
                    <a:pt x="2519" y="2"/>
                    <a:pt x="2460" y="3"/>
                  </a:cubicBezTo>
                  <a:cubicBezTo>
                    <a:pt x="2035" y="3"/>
                    <a:pt x="1567" y="33"/>
                    <a:pt x="1172" y="179"/>
                  </a:cubicBezTo>
                  <a:cubicBezTo>
                    <a:pt x="747" y="326"/>
                    <a:pt x="381" y="618"/>
                    <a:pt x="176" y="1028"/>
                  </a:cubicBezTo>
                  <a:cubicBezTo>
                    <a:pt x="0" y="1423"/>
                    <a:pt x="30" y="1936"/>
                    <a:pt x="322" y="2273"/>
                  </a:cubicBezTo>
                  <a:lnTo>
                    <a:pt x="308" y="2331"/>
                  </a:lnTo>
                  <a:cubicBezTo>
                    <a:pt x="425" y="2419"/>
                    <a:pt x="527" y="2521"/>
                    <a:pt x="659" y="2565"/>
                  </a:cubicBezTo>
                  <a:cubicBezTo>
                    <a:pt x="693" y="2572"/>
                    <a:pt x="727" y="2576"/>
                    <a:pt x="761" y="2576"/>
                  </a:cubicBezTo>
                  <a:cubicBezTo>
                    <a:pt x="875" y="2576"/>
                    <a:pt x="983" y="2535"/>
                    <a:pt x="1040" y="2434"/>
                  </a:cubicBezTo>
                  <a:cubicBezTo>
                    <a:pt x="1098" y="2302"/>
                    <a:pt x="1040" y="2155"/>
                    <a:pt x="981" y="2009"/>
                  </a:cubicBezTo>
                  <a:cubicBezTo>
                    <a:pt x="908" y="1775"/>
                    <a:pt x="908" y="1497"/>
                    <a:pt x="1011" y="1262"/>
                  </a:cubicBezTo>
                  <a:cubicBezTo>
                    <a:pt x="1259" y="1570"/>
                    <a:pt x="1596" y="1833"/>
                    <a:pt x="1991" y="1907"/>
                  </a:cubicBezTo>
                  <a:cubicBezTo>
                    <a:pt x="2056" y="1918"/>
                    <a:pt x="2122" y="1924"/>
                    <a:pt x="2187" y="1924"/>
                  </a:cubicBezTo>
                  <a:cubicBezTo>
                    <a:pt x="2534" y="1924"/>
                    <a:pt x="2871" y="1763"/>
                    <a:pt x="3031" y="1467"/>
                  </a:cubicBezTo>
                  <a:cubicBezTo>
                    <a:pt x="3075" y="1833"/>
                    <a:pt x="3397" y="2082"/>
                    <a:pt x="3748" y="2199"/>
                  </a:cubicBezTo>
                  <a:cubicBezTo>
                    <a:pt x="3866" y="2230"/>
                    <a:pt x="3989" y="2251"/>
                    <a:pt x="4108" y="2251"/>
                  </a:cubicBezTo>
                  <a:cubicBezTo>
                    <a:pt x="4271" y="2251"/>
                    <a:pt x="4427" y="2213"/>
                    <a:pt x="4553" y="2112"/>
                  </a:cubicBezTo>
                  <a:cubicBezTo>
                    <a:pt x="4758" y="1965"/>
                    <a:pt x="4846" y="1687"/>
                    <a:pt x="4831" y="1423"/>
                  </a:cubicBezTo>
                  <a:cubicBezTo>
                    <a:pt x="4802" y="911"/>
                    <a:pt x="4422" y="472"/>
                    <a:pt x="3968" y="252"/>
                  </a:cubicBezTo>
                  <a:cubicBezTo>
                    <a:pt x="3565" y="57"/>
                    <a:pt x="3104" y="1"/>
                    <a:pt x="2637" y="1"/>
                  </a:cubicBezTo>
                  <a:close/>
                </a:path>
              </a:pathLst>
            </a:custGeom>
            <a:solidFill>
              <a:schemeClr val="dk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343" name="Google Shape;1343;p48"/>
            <p:cNvSpPr/>
            <p:nvPr/>
          </p:nvSpPr>
          <p:spPr>
            <a:xfrm flipH="1">
              <a:off x="7469660" y="1043208"/>
              <a:ext cx="46913" cy="55772"/>
            </a:xfrm>
            <a:custGeom>
              <a:avLst/>
              <a:gdLst/>
              <a:ahLst/>
              <a:cxnLst/>
              <a:rect l="l" t="t" r="r" b="b"/>
              <a:pathLst>
                <a:path w="646" h="768" extrusionOk="0">
                  <a:moveTo>
                    <a:pt x="425" y="0"/>
                  </a:moveTo>
                  <a:cubicBezTo>
                    <a:pt x="382" y="0"/>
                    <a:pt x="352" y="30"/>
                    <a:pt x="352" y="30"/>
                  </a:cubicBezTo>
                  <a:cubicBezTo>
                    <a:pt x="352" y="44"/>
                    <a:pt x="469" y="30"/>
                    <a:pt x="543" y="147"/>
                  </a:cubicBezTo>
                  <a:cubicBezTo>
                    <a:pt x="557" y="205"/>
                    <a:pt x="557" y="293"/>
                    <a:pt x="543" y="396"/>
                  </a:cubicBezTo>
                  <a:cubicBezTo>
                    <a:pt x="513" y="484"/>
                    <a:pt x="469" y="586"/>
                    <a:pt x="396" y="645"/>
                  </a:cubicBezTo>
                  <a:cubicBezTo>
                    <a:pt x="363" y="663"/>
                    <a:pt x="332" y="672"/>
                    <a:pt x="302" y="672"/>
                  </a:cubicBezTo>
                  <a:cubicBezTo>
                    <a:pt x="240" y="672"/>
                    <a:pt x="187" y="636"/>
                    <a:pt x="147" y="586"/>
                  </a:cubicBezTo>
                  <a:cubicBezTo>
                    <a:pt x="103" y="513"/>
                    <a:pt x="74" y="425"/>
                    <a:pt x="74" y="352"/>
                  </a:cubicBezTo>
                  <a:cubicBezTo>
                    <a:pt x="74" y="205"/>
                    <a:pt x="118" y="103"/>
                    <a:pt x="103" y="103"/>
                  </a:cubicBezTo>
                  <a:cubicBezTo>
                    <a:pt x="74" y="103"/>
                    <a:pt x="45" y="191"/>
                    <a:pt x="1" y="352"/>
                  </a:cubicBezTo>
                  <a:cubicBezTo>
                    <a:pt x="1" y="425"/>
                    <a:pt x="1" y="557"/>
                    <a:pt x="74" y="645"/>
                  </a:cubicBezTo>
                  <a:cubicBezTo>
                    <a:pt x="118" y="688"/>
                    <a:pt x="162" y="732"/>
                    <a:pt x="221" y="762"/>
                  </a:cubicBezTo>
                  <a:cubicBezTo>
                    <a:pt x="239" y="765"/>
                    <a:pt x="259" y="767"/>
                    <a:pt x="280" y="767"/>
                  </a:cubicBezTo>
                  <a:cubicBezTo>
                    <a:pt x="341" y="767"/>
                    <a:pt x="407" y="751"/>
                    <a:pt x="440" y="718"/>
                  </a:cubicBezTo>
                  <a:cubicBezTo>
                    <a:pt x="557" y="645"/>
                    <a:pt x="616" y="513"/>
                    <a:pt x="630" y="410"/>
                  </a:cubicBezTo>
                  <a:cubicBezTo>
                    <a:pt x="645" y="293"/>
                    <a:pt x="645" y="191"/>
                    <a:pt x="587" y="118"/>
                  </a:cubicBezTo>
                  <a:cubicBezTo>
                    <a:pt x="557" y="44"/>
                    <a:pt x="484" y="0"/>
                    <a:pt x="4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344" name="Google Shape;1344;p48"/>
            <p:cNvSpPr/>
            <p:nvPr/>
          </p:nvSpPr>
          <p:spPr>
            <a:xfrm flipH="1">
              <a:off x="7318755" y="1292002"/>
              <a:ext cx="273269" cy="430637"/>
            </a:xfrm>
            <a:custGeom>
              <a:avLst/>
              <a:gdLst/>
              <a:ahLst/>
              <a:cxnLst/>
              <a:rect l="l" t="t" r="r" b="b"/>
              <a:pathLst>
                <a:path w="3763" h="5930" extrusionOk="0">
                  <a:moveTo>
                    <a:pt x="659" y="0"/>
                  </a:moveTo>
                  <a:cubicBezTo>
                    <a:pt x="542" y="15"/>
                    <a:pt x="1" y="2123"/>
                    <a:pt x="557" y="2752"/>
                  </a:cubicBezTo>
                  <a:cubicBezTo>
                    <a:pt x="1157" y="3440"/>
                    <a:pt x="3763" y="5929"/>
                    <a:pt x="3763" y="5929"/>
                  </a:cubicBezTo>
                  <a:lnTo>
                    <a:pt x="659" y="0"/>
                  </a:ln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345" name="Google Shape;1345;p48"/>
            <p:cNvSpPr/>
            <p:nvPr/>
          </p:nvSpPr>
          <p:spPr>
            <a:xfrm flipH="1">
              <a:off x="7547289" y="1976585"/>
              <a:ext cx="191426" cy="398756"/>
            </a:xfrm>
            <a:custGeom>
              <a:avLst/>
              <a:gdLst/>
              <a:ahLst/>
              <a:cxnLst/>
              <a:rect l="l" t="t" r="r" b="b"/>
              <a:pathLst>
                <a:path w="2636" h="5491" extrusionOk="0">
                  <a:moveTo>
                    <a:pt x="2635" y="1"/>
                  </a:moveTo>
                  <a:cubicBezTo>
                    <a:pt x="2606" y="1"/>
                    <a:pt x="2562" y="74"/>
                    <a:pt x="2489" y="133"/>
                  </a:cubicBezTo>
                  <a:cubicBezTo>
                    <a:pt x="2372" y="250"/>
                    <a:pt x="2240" y="440"/>
                    <a:pt x="2094" y="674"/>
                  </a:cubicBezTo>
                  <a:cubicBezTo>
                    <a:pt x="1786" y="1157"/>
                    <a:pt x="1406" y="1816"/>
                    <a:pt x="1040" y="2577"/>
                  </a:cubicBezTo>
                  <a:cubicBezTo>
                    <a:pt x="674" y="3353"/>
                    <a:pt x="396" y="4085"/>
                    <a:pt x="235" y="4612"/>
                  </a:cubicBezTo>
                  <a:cubicBezTo>
                    <a:pt x="147" y="4891"/>
                    <a:pt x="88" y="5110"/>
                    <a:pt x="44" y="5256"/>
                  </a:cubicBezTo>
                  <a:cubicBezTo>
                    <a:pt x="15" y="5403"/>
                    <a:pt x="0" y="5491"/>
                    <a:pt x="0" y="5491"/>
                  </a:cubicBezTo>
                  <a:cubicBezTo>
                    <a:pt x="15" y="5491"/>
                    <a:pt x="30" y="5418"/>
                    <a:pt x="88" y="5271"/>
                  </a:cubicBezTo>
                  <a:cubicBezTo>
                    <a:pt x="147" y="5125"/>
                    <a:pt x="220" y="4905"/>
                    <a:pt x="308" y="4642"/>
                  </a:cubicBezTo>
                  <a:cubicBezTo>
                    <a:pt x="483" y="4129"/>
                    <a:pt x="762" y="3427"/>
                    <a:pt x="1128" y="2651"/>
                  </a:cubicBezTo>
                  <a:cubicBezTo>
                    <a:pt x="1479" y="1889"/>
                    <a:pt x="1859" y="1231"/>
                    <a:pt x="2152" y="748"/>
                  </a:cubicBezTo>
                  <a:cubicBezTo>
                    <a:pt x="2299" y="528"/>
                    <a:pt x="2416" y="323"/>
                    <a:pt x="2504" y="206"/>
                  </a:cubicBezTo>
                  <a:cubicBezTo>
                    <a:pt x="2591" y="74"/>
                    <a:pt x="2635" y="1"/>
                    <a:pt x="2635" y="1"/>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346" name="Google Shape;1346;p48"/>
            <p:cNvSpPr/>
            <p:nvPr/>
          </p:nvSpPr>
          <p:spPr>
            <a:xfrm flipH="1">
              <a:off x="7230522" y="2207805"/>
              <a:ext cx="321126" cy="245746"/>
            </a:xfrm>
            <a:custGeom>
              <a:avLst/>
              <a:gdLst/>
              <a:ahLst/>
              <a:cxnLst/>
              <a:rect l="l" t="t" r="r" b="b"/>
              <a:pathLst>
                <a:path w="4422" h="3384" extrusionOk="0">
                  <a:moveTo>
                    <a:pt x="3225" y="1"/>
                  </a:moveTo>
                  <a:cubicBezTo>
                    <a:pt x="2820" y="1"/>
                    <a:pt x="1348" y="389"/>
                    <a:pt x="1348" y="389"/>
                  </a:cubicBezTo>
                  <a:cubicBezTo>
                    <a:pt x="1348" y="389"/>
                    <a:pt x="1" y="2892"/>
                    <a:pt x="528" y="3097"/>
                  </a:cubicBezTo>
                  <a:cubicBezTo>
                    <a:pt x="528" y="3097"/>
                    <a:pt x="2100" y="3383"/>
                    <a:pt x="2663" y="3383"/>
                  </a:cubicBezTo>
                  <a:cubicBezTo>
                    <a:pt x="2749" y="3383"/>
                    <a:pt x="2812" y="3376"/>
                    <a:pt x="2841" y="3361"/>
                  </a:cubicBezTo>
                  <a:cubicBezTo>
                    <a:pt x="3075" y="3258"/>
                    <a:pt x="2197" y="2805"/>
                    <a:pt x="2197" y="2804"/>
                  </a:cubicBezTo>
                  <a:lnTo>
                    <a:pt x="2197" y="2804"/>
                  </a:lnTo>
                  <a:cubicBezTo>
                    <a:pt x="2197" y="2805"/>
                    <a:pt x="2893" y="3076"/>
                    <a:pt x="3226" y="3076"/>
                  </a:cubicBezTo>
                  <a:cubicBezTo>
                    <a:pt x="3279" y="3076"/>
                    <a:pt x="3323" y="3069"/>
                    <a:pt x="3353" y="3053"/>
                  </a:cubicBezTo>
                  <a:cubicBezTo>
                    <a:pt x="3573" y="2966"/>
                    <a:pt x="2358" y="2204"/>
                    <a:pt x="2358" y="2204"/>
                  </a:cubicBezTo>
                  <a:lnTo>
                    <a:pt x="2358" y="2204"/>
                  </a:lnTo>
                  <a:cubicBezTo>
                    <a:pt x="2358" y="2204"/>
                    <a:pt x="3219" y="2680"/>
                    <a:pt x="3593" y="2680"/>
                  </a:cubicBezTo>
                  <a:cubicBezTo>
                    <a:pt x="3668" y="2680"/>
                    <a:pt x="3724" y="2661"/>
                    <a:pt x="3749" y="2614"/>
                  </a:cubicBezTo>
                  <a:cubicBezTo>
                    <a:pt x="3895" y="2336"/>
                    <a:pt x="2578" y="1516"/>
                    <a:pt x="2577" y="1516"/>
                  </a:cubicBezTo>
                  <a:lnTo>
                    <a:pt x="2577" y="1516"/>
                  </a:lnTo>
                  <a:cubicBezTo>
                    <a:pt x="2578" y="1516"/>
                    <a:pt x="3625" y="2051"/>
                    <a:pt x="4049" y="2051"/>
                  </a:cubicBezTo>
                  <a:cubicBezTo>
                    <a:pt x="4121" y="2051"/>
                    <a:pt x="4175" y="2035"/>
                    <a:pt x="4202" y="1999"/>
                  </a:cubicBezTo>
                  <a:cubicBezTo>
                    <a:pt x="4422" y="1721"/>
                    <a:pt x="2519" y="755"/>
                    <a:pt x="2519" y="755"/>
                  </a:cubicBezTo>
                  <a:cubicBezTo>
                    <a:pt x="3148" y="623"/>
                    <a:pt x="3426" y="140"/>
                    <a:pt x="3324" y="23"/>
                  </a:cubicBezTo>
                  <a:cubicBezTo>
                    <a:pt x="3314" y="8"/>
                    <a:pt x="3279" y="1"/>
                    <a:pt x="3225" y="1"/>
                  </a:cubicBezTo>
                  <a:close/>
                </a:path>
              </a:pathLst>
            </a:custGeom>
            <a:solidFill>
              <a:srgbClr val="BA6136"/>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347" name="Google Shape;1347;p48"/>
            <p:cNvSpPr/>
            <p:nvPr/>
          </p:nvSpPr>
          <p:spPr>
            <a:xfrm flipH="1">
              <a:off x="7428189" y="1383430"/>
              <a:ext cx="835711" cy="1055750"/>
            </a:xfrm>
            <a:custGeom>
              <a:avLst/>
              <a:gdLst/>
              <a:ahLst/>
              <a:cxnLst/>
              <a:rect l="l" t="t" r="r" b="b"/>
              <a:pathLst>
                <a:path w="11508" h="14538" extrusionOk="0">
                  <a:moveTo>
                    <a:pt x="7101" y="0"/>
                  </a:moveTo>
                  <a:cubicBezTo>
                    <a:pt x="7101" y="0"/>
                    <a:pt x="4758" y="2079"/>
                    <a:pt x="2372" y="6193"/>
                  </a:cubicBezTo>
                  <a:cubicBezTo>
                    <a:pt x="0" y="10292"/>
                    <a:pt x="4041" y="12034"/>
                    <a:pt x="5124" y="12444"/>
                  </a:cubicBezTo>
                  <a:cubicBezTo>
                    <a:pt x="6208" y="12883"/>
                    <a:pt x="10541" y="14537"/>
                    <a:pt x="10541" y="14537"/>
                  </a:cubicBezTo>
                  <a:lnTo>
                    <a:pt x="11507" y="11404"/>
                  </a:lnTo>
                  <a:cubicBezTo>
                    <a:pt x="11507" y="11404"/>
                    <a:pt x="8872" y="10379"/>
                    <a:pt x="6164" y="8886"/>
                  </a:cubicBezTo>
                  <a:cubicBezTo>
                    <a:pt x="4934" y="8184"/>
                    <a:pt x="9282" y="3177"/>
                    <a:pt x="9282" y="3177"/>
                  </a:cubicBezTo>
                  <a:lnTo>
                    <a:pt x="7101" y="0"/>
                  </a:lnTo>
                  <a:close/>
                </a:path>
              </a:pathLst>
            </a:custGeom>
            <a:solidFill>
              <a:schemeClr val="accent5"/>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348" name="Google Shape;1348;p48"/>
            <p:cNvSpPr/>
            <p:nvPr/>
          </p:nvSpPr>
          <p:spPr>
            <a:xfrm flipH="1">
              <a:off x="7598341" y="1408701"/>
              <a:ext cx="186125" cy="320254"/>
            </a:xfrm>
            <a:custGeom>
              <a:avLst/>
              <a:gdLst/>
              <a:ahLst/>
              <a:cxnLst/>
              <a:rect l="l" t="t" r="r" b="b"/>
              <a:pathLst>
                <a:path w="2563" h="4410" extrusionOk="0">
                  <a:moveTo>
                    <a:pt x="793" y="1"/>
                  </a:moveTo>
                  <a:cubicBezTo>
                    <a:pt x="542" y="1"/>
                    <a:pt x="348" y="42"/>
                    <a:pt x="220" y="106"/>
                  </a:cubicBezTo>
                  <a:cubicBezTo>
                    <a:pt x="147" y="150"/>
                    <a:pt x="89" y="179"/>
                    <a:pt x="59" y="208"/>
                  </a:cubicBezTo>
                  <a:cubicBezTo>
                    <a:pt x="15" y="223"/>
                    <a:pt x="1" y="238"/>
                    <a:pt x="1" y="238"/>
                  </a:cubicBezTo>
                  <a:cubicBezTo>
                    <a:pt x="3" y="240"/>
                    <a:pt x="6" y="240"/>
                    <a:pt x="10" y="240"/>
                  </a:cubicBezTo>
                  <a:cubicBezTo>
                    <a:pt x="36" y="240"/>
                    <a:pt x="108" y="201"/>
                    <a:pt x="235" y="150"/>
                  </a:cubicBezTo>
                  <a:cubicBezTo>
                    <a:pt x="346" y="106"/>
                    <a:pt x="507" y="61"/>
                    <a:pt x="699" y="61"/>
                  </a:cubicBezTo>
                  <a:cubicBezTo>
                    <a:pt x="761" y="61"/>
                    <a:pt x="826" y="66"/>
                    <a:pt x="894" y="77"/>
                  </a:cubicBezTo>
                  <a:cubicBezTo>
                    <a:pt x="1187" y="106"/>
                    <a:pt x="1523" y="223"/>
                    <a:pt x="1787" y="472"/>
                  </a:cubicBezTo>
                  <a:cubicBezTo>
                    <a:pt x="2065" y="721"/>
                    <a:pt x="2270" y="1101"/>
                    <a:pt x="2358" y="1526"/>
                  </a:cubicBezTo>
                  <a:cubicBezTo>
                    <a:pt x="2446" y="1950"/>
                    <a:pt x="2416" y="2360"/>
                    <a:pt x="2299" y="2726"/>
                  </a:cubicBezTo>
                  <a:cubicBezTo>
                    <a:pt x="2197" y="3092"/>
                    <a:pt x="2050" y="3385"/>
                    <a:pt x="1904" y="3649"/>
                  </a:cubicBezTo>
                  <a:cubicBezTo>
                    <a:pt x="1596" y="4146"/>
                    <a:pt x="1348" y="4395"/>
                    <a:pt x="1377" y="4410"/>
                  </a:cubicBezTo>
                  <a:cubicBezTo>
                    <a:pt x="1377" y="4410"/>
                    <a:pt x="1450" y="4366"/>
                    <a:pt x="1553" y="4249"/>
                  </a:cubicBezTo>
                  <a:cubicBezTo>
                    <a:pt x="1655" y="4132"/>
                    <a:pt x="1801" y="3941"/>
                    <a:pt x="1962" y="3693"/>
                  </a:cubicBezTo>
                  <a:cubicBezTo>
                    <a:pt x="2124" y="3458"/>
                    <a:pt x="2285" y="3136"/>
                    <a:pt x="2402" y="2770"/>
                  </a:cubicBezTo>
                  <a:cubicBezTo>
                    <a:pt x="2519" y="2375"/>
                    <a:pt x="2563" y="1936"/>
                    <a:pt x="2475" y="1497"/>
                  </a:cubicBezTo>
                  <a:cubicBezTo>
                    <a:pt x="2372" y="1057"/>
                    <a:pt x="2182" y="662"/>
                    <a:pt x="1860" y="399"/>
                  </a:cubicBezTo>
                  <a:cubicBezTo>
                    <a:pt x="1553" y="150"/>
                    <a:pt x="1201" y="18"/>
                    <a:pt x="908" y="3"/>
                  </a:cubicBezTo>
                  <a:cubicBezTo>
                    <a:pt x="869" y="2"/>
                    <a:pt x="830" y="1"/>
                    <a:pt x="793" y="1"/>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349" name="Google Shape;1349;p48"/>
            <p:cNvSpPr/>
            <p:nvPr/>
          </p:nvSpPr>
          <p:spPr>
            <a:xfrm flipH="1">
              <a:off x="7823680" y="2003019"/>
              <a:ext cx="72402" cy="23601"/>
            </a:xfrm>
            <a:custGeom>
              <a:avLst/>
              <a:gdLst/>
              <a:ahLst/>
              <a:cxnLst/>
              <a:rect l="l" t="t" r="r" b="b"/>
              <a:pathLst>
                <a:path w="997" h="325" extrusionOk="0">
                  <a:moveTo>
                    <a:pt x="975" y="0"/>
                  </a:moveTo>
                  <a:cubicBezTo>
                    <a:pt x="906" y="0"/>
                    <a:pt x="700" y="42"/>
                    <a:pt x="484" y="105"/>
                  </a:cubicBezTo>
                  <a:cubicBezTo>
                    <a:pt x="295" y="159"/>
                    <a:pt x="156" y="226"/>
                    <a:pt x="67" y="270"/>
                  </a:cubicBezTo>
                  <a:lnTo>
                    <a:pt x="67" y="270"/>
                  </a:lnTo>
                  <a:cubicBezTo>
                    <a:pt x="54" y="233"/>
                    <a:pt x="40" y="222"/>
                    <a:pt x="15" y="222"/>
                  </a:cubicBezTo>
                  <a:cubicBezTo>
                    <a:pt x="1" y="222"/>
                    <a:pt x="1" y="252"/>
                    <a:pt x="15" y="310"/>
                  </a:cubicBezTo>
                  <a:lnTo>
                    <a:pt x="15" y="325"/>
                  </a:lnTo>
                  <a:lnTo>
                    <a:pt x="59" y="325"/>
                  </a:lnTo>
                  <a:cubicBezTo>
                    <a:pt x="147" y="325"/>
                    <a:pt x="308" y="281"/>
                    <a:pt x="498" y="222"/>
                  </a:cubicBezTo>
                  <a:cubicBezTo>
                    <a:pt x="777" y="135"/>
                    <a:pt x="996" y="18"/>
                    <a:pt x="996" y="3"/>
                  </a:cubicBezTo>
                  <a:cubicBezTo>
                    <a:pt x="992" y="1"/>
                    <a:pt x="985" y="0"/>
                    <a:pt x="975" y="0"/>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350" name="Google Shape;1350;p48"/>
            <p:cNvSpPr/>
            <p:nvPr/>
          </p:nvSpPr>
          <p:spPr>
            <a:xfrm flipH="1">
              <a:off x="7818379" y="2015872"/>
              <a:ext cx="71313" cy="53594"/>
            </a:xfrm>
            <a:custGeom>
              <a:avLst/>
              <a:gdLst/>
              <a:ahLst/>
              <a:cxnLst/>
              <a:rect l="l" t="t" r="r" b="b"/>
              <a:pathLst>
                <a:path w="982" h="738" extrusionOk="0">
                  <a:moveTo>
                    <a:pt x="949" y="1"/>
                  </a:moveTo>
                  <a:cubicBezTo>
                    <a:pt x="917" y="1"/>
                    <a:pt x="706" y="143"/>
                    <a:pt x="469" y="338"/>
                  </a:cubicBezTo>
                  <a:cubicBezTo>
                    <a:pt x="205" y="543"/>
                    <a:pt x="0" y="719"/>
                    <a:pt x="30" y="734"/>
                  </a:cubicBezTo>
                  <a:cubicBezTo>
                    <a:pt x="31" y="736"/>
                    <a:pt x="34" y="737"/>
                    <a:pt x="38" y="737"/>
                  </a:cubicBezTo>
                  <a:cubicBezTo>
                    <a:pt x="82" y="737"/>
                    <a:pt x="285" y="599"/>
                    <a:pt x="513" y="411"/>
                  </a:cubicBezTo>
                  <a:cubicBezTo>
                    <a:pt x="776" y="207"/>
                    <a:pt x="981" y="31"/>
                    <a:pt x="952" y="2"/>
                  </a:cubicBezTo>
                  <a:cubicBezTo>
                    <a:pt x="951" y="1"/>
                    <a:pt x="950" y="1"/>
                    <a:pt x="949" y="1"/>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351" name="Google Shape;1351;p48"/>
            <p:cNvSpPr/>
            <p:nvPr/>
          </p:nvSpPr>
          <p:spPr>
            <a:xfrm flipH="1">
              <a:off x="7406988" y="2115724"/>
              <a:ext cx="244584" cy="115175"/>
            </a:xfrm>
            <a:custGeom>
              <a:avLst/>
              <a:gdLst/>
              <a:ahLst/>
              <a:cxnLst/>
              <a:rect l="l" t="t" r="r" b="b"/>
              <a:pathLst>
                <a:path w="3368" h="1586" extrusionOk="0">
                  <a:moveTo>
                    <a:pt x="5" y="1"/>
                  </a:moveTo>
                  <a:cubicBezTo>
                    <a:pt x="2" y="1"/>
                    <a:pt x="1" y="1"/>
                    <a:pt x="1" y="3"/>
                  </a:cubicBezTo>
                  <a:cubicBezTo>
                    <a:pt x="1" y="3"/>
                    <a:pt x="191" y="120"/>
                    <a:pt x="484" y="266"/>
                  </a:cubicBezTo>
                  <a:cubicBezTo>
                    <a:pt x="762" y="413"/>
                    <a:pt x="1187" y="603"/>
                    <a:pt x="1655" y="822"/>
                  </a:cubicBezTo>
                  <a:cubicBezTo>
                    <a:pt x="2109" y="1042"/>
                    <a:pt x="2533" y="1247"/>
                    <a:pt x="2841" y="1379"/>
                  </a:cubicBezTo>
                  <a:cubicBezTo>
                    <a:pt x="3122" y="1513"/>
                    <a:pt x="3318" y="1586"/>
                    <a:pt x="3349" y="1586"/>
                  </a:cubicBezTo>
                  <a:cubicBezTo>
                    <a:pt x="3352" y="1586"/>
                    <a:pt x="3353" y="1585"/>
                    <a:pt x="3353" y="1584"/>
                  </a:cubicBezTo>
                  <a:cubicBezTo>
                    <a:pt x="3368" y="1554"/>
                    <a:pt x="3192" y="1467"/>
                    <a:pt x="2870" y="1320"/>
                  </a:cubicBezTo>
                  <a:cubicBezTo>
                    <a:pt x="2577" y="1174"/>
                    <a:pt x="2167" y="969"/>
                    <a:pt x="1699" y="749"/>
                  </a:cubicBezTo>
                  <a:cubicBezTo>
                    <a:pt x="1245" y="530"/>
                    <a:pt x="821" y="339"/>
                    <a:pt x="513" y="208"/>
                  </a:cubicBezTo>
                  <a:cubicBezTo>
                    <a:pt x="231" y="74"/>
                    <a:pt x="36" y="1"/>
                    <a:pt x="5" y="1"/>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grpSp>
      <p:grpSp>
        <p:nvGrpSpPr>
          <p:cNvPr id="1356" name="Google Shape;1356;p48"/>
          <p:cNvGrpSpPr/>
          <p:nvPr/>
        </p:nvGrpSpPr>
        <p:grpSpPr>
          <a:xfrm>
            <a:off x="4" y="916552"/>
            <a:ext cx="622800" cy="619500"/>
            <a:chOff x="-43146" y="1139477"/>
            <a:chExt cx="622800" cy="619500"/>
          </a:xfrm>
        </p:grpSpPr>
        <p:sp>
          <p:nvSpPr>
            <p:cNvPr id="1357" name="Google Shape;1357;p48"/>
            <p:cNvSpPr/>
            <p:nvPr/>
          </p:nvSpPr>
          <p:spPr>
            <a:xfrm rot="2517580">
              <a:off x="36280" y="1241357"/>
              <a:ext cx="463949" cy="415739"/>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358" name="Google Shape;1358;p48"/>
            <p:cNvSpPr/>
            <p:nvPr/>
          </p:nvSpPr>
          <p:spPr>
            <a:xfrm rot="1928195">
              <a:off x="205388" y="1337374"/>
              <a:ext cx="166963" cy="223526"/>
            </a:xfrm>
            <a:custGeom>
              <a:avLst/>
              <a:gdLst/>
              <a:ahLst/>
              <a:cxnLst/>
              <a:rect l="l" t="t" r="r" b="b"/>
              <a:pathLst>
                <a:path w="1172" h="1569" extrusionOk="0">
                  <a:moveTo>
                    <a:pt x="481" y="1"/>
                  </a:moveTo>
                  <a:cubicBezTo>
                    <a:pt x="473" y="1"/>
                    <a:pt x="469" y="2"/>
                    <a:pt x="469" y="2"/>
                  </a:cubicBezTo>
                  <a:lnTo>
                    <a:pt x="469" y="250"/>
                  </a:lnTo>
                  <a:lnTo>
                    <a:pt x="161" y="660"/>
                  </a:lnTo>
                  <a:lnTo>
                    <a:pt x="0" y="660"/>
                  </a:lnTo>
                  <a:lnTo>
                    <a:pt x="0" y="1480"/>
                  </a:lnTo>
                  <a:lnTo>
                    <a:pt x="249" y="1480"/>
                  </a:lnTo>
                  <a:cubicBezTo>
                    <a:pt x="249" y="1480"/>
                    <a:pt x="835" y="1568"/>
                    <a:pt x="937" y="1568"/>
                  </a:cubicBezTo>
                  <a:lnTo>
                    <a:pt x="996" y="1568"/>
                  </a:lnTo>
                  <a:cubicBezTo>
                    <a:pt x="1098" y="1539"/>
                    <a:pt x="1172" y="1422"/>
                    <a:pt x="1172" y="1319"/>
                  </a:cubicBezTo>
                  <a:cubicBezTo>
                    <a:pt x="1172" y="1070"/>
                    <a:pt x="1157" y="660"/>
                    <a:pt x="1142" y="616"/>
                  </a:cubicBezTo>
                  <a:cubicBezTo>
                    <a:pt x="1098" y="587"/>
                    <a:pt x="645" y="587"/>
                    <a:pt x="645" y="587"/>
                  </a:cubicBezTo>
                  <a:cubicBezTo>
                    <a:pt x="645" y="587"/>
                    <a:pt x="643" y="597"/>
                    <a:pt x="641" y="597"/>
                  </a:cubicBezTo>
                  <a:cubicBezTo>
                    <a:pt x="638" y="597"/>
                    <a:pt x="635" y="558"/>
                    <a:pt x="645" y="324"/>
                  </a:cubicBezTo>
                  <a:cubicBezTo>
                    <a:pt x="682" y="23"/>
                    <a:pt x="526" y="1"/>
                    <a:pt x="4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grpSp>
      <p:sp>
        <p:nvSpPr>
          <p:cNvPr id="4" name="TextBox 3">
            <a:extLst>
              <a:ext uri="{FF2B5EF4-FFF2-40B4-BE49-F238E27FC236}">
                <a16:creationId xmlns:a16="http://schemas.microsoft.com/office/drawing/2014/main" id="{176AE599-71E9-44B2-B41D-6578AE8426C8}"/>
              </a:ext>
            </a:extLst>
          </p:cNvPr>
          <p:cNvSpPr txBox="1"/>
          <p:nvPr/>
        </p:nvSpPr>
        <p:spPr>
          <a:xfrm>
            <a:off x="205271" y="1518599"/>
            <a:ext cx="4522220" cy="2893100"/>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Verdana" panose="020B0604030504040204" pitchFamily="34" charset="0"/>
                <a:ea typeface="Verdana" panose="020B0604030504040204" pitchFamily="34" charset="0"/>
              </a:rPr>
              <a:t>Microsoft's Power BI is a well-known BI product. </a:t>
            </a:r>
          </a:p>
          <a:p>
            <a:pPr marL="285750" indent="-285750" algn="just">
              <a:buFont typeface="Wingdings" panose="05000000000000000000" pitchFamily="2" charset="2"/>
              <a:buChar char="Ø"/>
            </a:pPr>
            <a:r>
              <a:rPr lang="en-US" dirty="0">
                <a:latin typeface="Verdana" panose="020B0604030504040204" pitchFamily="34" charset="0"/>
                <a:ea typeface="Verdana" panose="020B0604030504040204" pitchFamily="34" charset="0"/>
              </a:rPr>
              <a:t>It enables users to connect to a variety of data sources, such as databases, spreadsheets, and cloud services. Using Power BI's drag-and-drop interface, users can then build dynamic and aesthetically attractive dashboards, reports, and data visualizations. </a:t>
            </a:r>
          </a:p>
          <a:p>
            <a:pPr marL="285750" indent="-285750" algn="just">
              <a:buFont typeface="Wingdings" panose="05000000000000000000" pitchFamily="2" charset="2"/>
              <a:buChar char="Ø"/>
            </a:pPr>
            <a:r>
              <a:rPr lang="en-US" dirty="0">
                <a:latin typeface="Verdana" panose="020B0604030504040204" pitchFamily="34" charset="0"/>
                <a:ea typeface="Verdana" panose="020B0604030504040204" pitchFamily="34" charset="0"/>
              </a:rPr>
              <a:t>These visualizations aid users in understanding data trends, patterns, and correlations, allowing them to make more educated business decisions.</a:t>
            </a:r>
          </a:p>
        </p:txBody>
      </p:sp>
      <p:pic>
        <p:nvPicPr>
          <p:cNvPr id="86" name="Picture 85">
            <a:extLst>
              <a:ext uri="{FF2B5EF4-FFF2-40B4-BE49-F238E27FC236}">
                <a16:creationId xmlns:a16="http://schemas.microsoft.com/office/drawing/2014/main" id="{0086D828-D4A4-4E37-822F-BAB12A57CC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7861" y="2939326"/>
            <a:ext cx="2629238" cy="1472373"/>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5" name="Picture 4">
            <a:extLst>
              <a:ext uri="{FF2B5EF4-FFF2-40B4-BE49-F238E27FC236}">
                <a16:creationId xmlns:a16="http://schemas.microsoft.com/office/drawing/2014/main" id="{50F6E58A-5B24-4F24-BD4C-5955CE36EE1E}"/>
              </a:ext>
            </a:extLst>
          </p:cNvPr>
          <p:cNvPicPr>
            <a:picLocks noChangeAspect="1"/>
          </p:cNvPicPr>
          <p:nvPr/>
        </p:nvPicPr>
        <p:blipFill>
          <a:blip r:embed="rId4"/>
          <a:stretch>
            <a:fillRect/>
          </a:stretch>
        </p:blipFill>
        <p:spPr>
          <a:xfrm>
            <a:off x="5665628" y="1679172"/>
            <a:ext cx="1702050" cy="907760"/>
          </a:xfrm>
          <a:prstGeom prst="rect">
            <a:avLst/>
          </a:prstGeom>
        </p:spPr>
      </p:pic>
    </p:spTree>
    <p:extLst>
      <p:ext uri="{BB962C8B-B14F-4D97-AF65-F5344CB8AC3E}">
        <p14:creationId xmlns:p14="http://schemas.microsoft.com/office/powerpoint/2010/main" val="2750546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sp>
        <p:nvSpPr>
          <p:cNvPr id="847" name="Google Shape;847;p39"/>
          <p:cNvSpPr txBox="1">
            <a:spLocks noGrp="1"/>
          </p:cNvSpPr>
          <p:nvPr>
            <p:ph type="title"/>
          </p:nvPr>
        </p:nvSpPr>
        <p:spPr>
          <a:xfrm>
            <a:off x="0" y="0"/>
            <a:ext cx="4572000" cy="1021976"/>
          </a:xfrm>
          <a:prstGeom prst="rect">
            <a:avLst/>
          </a:prstGeom>
        </p:spPr>
        <p:txBody>
          <a:bodyPr spcFirstLastPara="1" wrap="square" lIns="91425" tIns="91425" rIns="91425" bIns="91425" anchor="t" anchorCtr="0">
            <a:noAutofit/>
          </a:bodyPr>
          <a:lstStyle/>
          <a:p>
            <a:pPr lvl="0" algn="just"/>
            <a:r>
              <a:rPr lang="en-US" sz="2000" b="1" u="sng" dirty="0">
                <a:latin typeface="Verdana" panose="020B0604030504040204" pitchFamily="34" charset="0"/>
                <a:ea typeface="Verdana" panose="020B0604030504040204" pitchFamily="34" charset="0"/>
              </a:rPr>
              <a:t>Compare Unstructured data and semi-structured data</a:t>
            </a:r>
            <a:endParaRPr sz="2000" b="1" u="sng" dirty="0">
              <a:latin typeface="Verdana" panose="020B0604030504040204" pitchFamily="34" charset="0"/>
              <a:ea typeface="Verdana" panose="020B0604030504040204" pitchFamily="34" charset="0"/>
            </a:endParaRPr>
          </a:p>
        </p:txBody>
      </p:sp>
      <p:graphicFrame>
        <p:nvGraphicFramePr>
          <p:cNvPr id="848" name="Google Shape;848;p39"/>
          <p:cNvGraphicFramePr/>
          <p:nvPr>
            <p:extLst>
              <p:ext uri="{D42A27DB-BD31-4B8C-83A1-F6EECF244321}">
                <p14:modId xmlns:p14="http://schemas.microsoft.com/office/powerpoint/2010/main" val="3247922532"/>
              </p:ext>
            </p:extLst>
          </p:nvPr>
        </p:nvGraphicFramePr>
        <p:xfrm>
          <a:off x="1273251" y="361149"/>
          <a:ext cx="7063926" cy="4933601"/>
        </p:xfrm>
        <a:graphic>
          <a:graphicData uri="http://schemas.openxmlformats.org/drawingml/2006/table">
            <a:tbl>
              <a:tblPr>
                <a:noFill/>
                <a:tableStyleId>{0DCA75DA-7E9E-4B5B-AE37-CB8B44995DAB}</a:tableStyleId>
              </a:tblPr>
              <a:tblGrid>
                <a:gridCol w="3107106">
                  <a:extLst>
                    <a:ext uri="{9D8B030D-6E8A-4147-A177-3AD203B41FA5}">
                      <a16:colId xmlns:a16="http://schemas.microsoft.com/office/drawing/2014/main" val="20000"/>
                    </a:ext>
                  </a:extLst>
                </a:gridCol>
                <a:gridCol w="1803138">
                  <a:extLst>
                    <a:ext uri="{9D8B030D-6E8A-4147-A177-3AD203B41FA5}">
                      <a16:colId xmlns:a16="http://schemas.microsoft.com/office/drawing/2014/main" val="20001"/>
                    </a:ext>
                  </a:extLst>
                </a:gridCol>
                <a:gridCol w="2153682">
                  <a:extLst>
                    <a:ext uri="{9D8B030D-6E8A-4147-A177-3AD203B41FA5}">
                      <a16:colId xmlns:a16="http://schemas.microsoft.com/office/drawing/2014/main" val="20004"/>
                    </a:ext>
                  </a:extLst>
                </a:gridCol>
              </a:tblGrid>
              <a:tr h="544601">
                <a:tc>
                  <a:txBody>
                    <a:bodyPr/>
                    <a:lstStyle/>
                    <a:p>
                      <a:pPr marL="0" lvl="0" indent="0" algn="just" rtl="0">
                        <a:spcBef>
                          <a:spcPts val="0"/>
                        </a:spcBef>
                        <a:spcAft>
                          <a:spcPts val="0"/>
                        </a:spcAft>
                        <a:buNone/>
                      </a:pPr>
                      <a:endParaRPr sz="1200" b="0" i="0" dirty="0">
                        <a:latin typeface="Verdana" panose="020B0604030504040204" pitchFamily="34" charset="0"/>
                        <a:ea typeface="Verdana" panose="020B0604030504040204" pitchFamily="34" charset="0"/>
                      </a:endParaRPr>
                    </a:p>
                  </a:txBody>
                  <a:tcPr marL="91425" marR="91425" marT="91425" marB="91425">
                    <a:lnL w="9525" cap="flat" cmpd="sng">
                      <a:solidFill>
                        <a:schemeClr val="accent3">
                          <a:alpha val="0"/>
                        </a:schemeClr>
                      </a:solidFill>
                      <a:prstDash val="solid"/>
                      <a:round/>
                      <a:headEnd type="none" w="sm" len="sm"/>
                      <a:tailEnd type="none" w="sm" len="sm"/>
                    </a:lnL>
                    <a:lnR w="9525" cap="flat" cmpd="sng">
                      <a:solidFill>
                        <a:schemeClr val="accent3">
                          <a:alpha val="0"/>
                        </a:schemeClr>
                      </a:solidFill>
                      <a:prstDash val="solid"/>
                      <a:round/>
                      <a:headEnd type="none" w="sm" len="sm"/>
                      <a:tailEnd type="none" w="sm" len="sm"/>
                    </a:lnR>
                    <a:lnT w="9525" cap="flat" cmpd="sng">
                      <a:solidFill>
                        <a:schemeClr val="accent3">
                          <a:alpha val="0"/>
                        </a:schemeClr>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US" sz="1200" b="1" i="0" dirty="0">
                          <a:solidFill>
                            <a:schemeClr val="dk1"/>
                          </a:solidFill>
                          <a:latin typeface="Verdana" panose="020B0604030504040204" pitchFamily="34" charset="0"/>
                          <a:ea typeface="Verdana" panose="020B0604030504040204" pitchFamily="34" charset="0"/>
                          <a:cs typeface="Archivo Black"/>
                          <a:sym typeface="Archivo Black"/>
                        </a:rPr>
                        <a:t>Unstructured </a:t>
                      </a:r>
                      <a:endParaRPr sz="1200" b="1" i="0" dirty="0">
                        <a:solidFill>
                          <a:schemeClr val="dk1"/>
                        </a:solidFill>
                        <a:latin typeface="Verdana" panose="020B0604030504040204" pitchFamily="34" charset="0"/>
                        <a:ea typeface="Verdana" panose="020B0604030504040204" pitchFamily="34" charset="0"/>
                        <a:cs typeface="Archivo Black"/>
                        <a:sym typeface="Archivo Black"/>
                      </a:endParaRPr>
                    </a:p>
                  </a:txBody>
                  <a:tcPr marL="91425" marR="91425" marT="91425" marB="91425" anchor="ctr">
                    <a:lnL w="9525" cap="flat" cmpd="sng">
                      <a:solidFill>
                        <a:schemeClr val="accent3">
                          <a:alpha val="0"/>
                        </a:schemeClr>
                      </a:solidFill>
                      <a:prstDash val="solid"/>
                      <a:round/>
                      <a:headEnd type="none" w="sm" len="sm"/>
                      <a:tailEnd type="none" w="sm" len="sm"/>
                    </a:lnL>
                    <a:lnR w="9525" cap="flat" cmpd="sng">
                      <a:solidFill>
                        <a:schemeClr val="accent3">
                          <a:alpha val="0"/>
                        </a:schemeClr>
                      </a:solidFill>
                      <a:prstDash val="solid"/>
                      <a:round/>
                      <a:headEnd type="none" w="sm" len="sm"/>
                      <a:tailEnd type="none" w="sm" len="sm"/>
                    </a:lnR>
                    <a:lnT w="9525" cap="flat" cmpd="sng">
                      <a:solidFill>
                        <a:schemeClr val="accent3">
                          <a:alpha val="0"/>
                        </a:schemeClr>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just" rtl="0">
                        <a:spcBef>
                          <a:spcPts val="0"/>
                        </a:spcBef>
                        <a:spcAft>
                          <a:spcPts val="0"/>
                        </a:spcAft>
                        <a:buNone/>
                      </a:pPr>
                      <a:r>
                        <a:rPr lang="en-US" sz="1200" b="1" i="0" dirty="0">
                          <a:solidFill>
                            <a:schemeClr val="dk1"/>
                          </a:solidFill>
                          <a:latin typeface="Verdana" panose="020B0604030504040204" pitchFamily="34" charset="0"/>
                          <a:ea typeface="Verdana" panose="020B0604030504040204" pitchFamily="34" charset="0"/>
                          <a:cs typeface="Archivo Black"/>
                          <a:sym typeface="Archivo Black"/>
                        </a:rPr>
                        <a:t>Semi-structure</a:t>
                      </a:r>
                      <a:endParaRPr sz="1200" b="1" i="0" dirty="0">
                        <a:solidFill>
                          <a:schemeClr val="dk1"/>
                        </a:solidFill>
                        <a:latin typeface="Verdana" panose="020B0604030504040204" pitchFamily="34" charset="0"/>
                        <a:ea typeface="Verdana" panose="020B0604030504040204" pitchFamily="34" charset="0"/>
                        <a:cs typeface="Archivo Black"/>
                        <a:sym typeface="Archivo Black"/>
                      </a:endParaRPr>
                    </a:p>
                  </a:txBody>
                  <a:tcPr marL="91425" marR="91425" marT="91425" marB="91425" anchor="ctr">
                    <a:lnL w="9525" cap="flat" cmpd="sng" algn="ctr">
                      <a:solidFill>
                        <a:schemeClr val="accent3">
                          <a:alpha val="0"/>
                        </a:schemeClr>
                      </a:solidFill>
                      <a:prstDash val="solid"/>
                      <a:round/>
                      <a:headEnd type="none" w="sm" len="sm"/>
                      <a:tailEnd type="none" w="sm" len="sm"/>
                    </a:lnL>
                    <a:lnR w="9525" cap="flat" cmpd="sng">
                      <a:solidFill>
                        <a:schemeClr val="accent3">
                          <a:alpha val="0"/>
                        </a:schemeClr>
                      </a:solidFill>
                      <a:prstDash val="solid"/>
                      <a:round/>
                      <a:headEnd type="none" w="sm" len="sm"/>
                      <a:tailEnd type="none" w="sm" len="sm"/>
                    </a:lnR>
                    <a:lnT w="9525" cap="flat" cmpd="sng">
                      <a:solidFill>
                        <a:schemeClr val="accent3">
                          <a:alpha val="0"/>
                        </a:schemeClr>
                      </a:solidFill>
                      <a:prstDash val="solid"/>
                      <a:round/>
                      <a:headEnd type="none" w="sm" len="sm"/>
                      <a:tailEnd type="none" w="sm" len="sm"/>
                    </a:lnT>
                    <a:lnB w="19050" cap="flat" cmpd="sng" algn="ctr">
                      <a:solidFill>
                        <a:schemeClr val="accent3"/>
                      </a:solidFill>
                      <a:prstDash val="solid"/>
                      <a:round/>
                      <a:headEnd type="none" w="sm" len="sm"/>
                      <a:tailEnd type="none" w="sm" len="sm"/>
                    </a:lnB>
                  </a:tcPr>
                </a:tc>
                <a:extLst>
                  <a:ext uri="{0D108BD9-81ED-4DB2-BD59-A6C34878D82A}">
                    <a16:rowId xmlns:a16="http://schemas.microsoft.com/office/drawing/2014/main" val="10000"/>
                  </a:ext>
                </a:extLst>
              </a:tr>
              <a:tr h="1042960">
                <a:tc>
                  <a:txBody>
                    <a:bodyPr/>
                    <a:lstStyle/>
                    <a:p>
                      <a:pPr marL="0" lvl="0" indent="0" algn="just" rtl="0">
                        <a:spcBef>
                          <a:spcPts val="0"/>
                        </a:spcBef>
                        <a:spcAft>
                          <a:spcPts val="0"/>
                        </a:spcAft>
                        <a:buNone/>
                      </a:pPr>
                      <a:r>
                        <a:rPr lang="en-US" sz="1200" b="0" i="0" dirty="0">
                          <a:solidFill>
                            <a:schemeClr val="dk1"/>
                          </a:solidFill>
                          <a:latin typeface="Verdana" panose="020B0604030504040204" pitchFamily="34" charset="0"/>
                          <a:ea typeface="Verdana" panose="020B0604030504040204" pitchFamily="34" charset="0"/>
                          <a:cs typeface="Archivo Black"/>
                          <a:sym typeface="Archivo Black"/>
                        </a:rPr>
                        <a:t>Nature</a:t>
                      </a:r>
                      <a:endParaRPr sz="1200" b="0" i="0" dirty="0">
                        <a:solidFill>
                          <a:schemeClr val="dk1"/>
                        </a:solidFill>
                        <a:latin typeface="Verdana" panose="020B0604030504040204" pitchFamily="34" charset="0"/>
                        <a:ea typeface="Verdana" panose="020B0604030504040204" pitchFamily="34" charset="0"/>
                        <a:cs typeface="Archivo Black"/>
                        <a:sym typeface="Archivo Black"/>
                      </a:endParaRPr>
                    </a:p>
                  </a:txBody>
                  <a:tcPr marL="91425" marR="91425" marT="91425" marB="91425" anchor="ctr">
                    <a:lnL w="9525" cap="flat" cmpd="sng">
                      <a:solidFill>
                        <a:srgbClr val="168AC4">
                          <a:alpha val="0"/>
                        </a:srgbClr>
                      </a:solidFill>
                      <a:prstDash val="solid"/>
                      <a:round/>
                      <a:headEnd type="none" w="sm" len="sm"/>
                      <a:tailEnd type="none" w="sm" len="sm"/>
                    </a:lnL>
                    <a:lnR w="19050" cap="flat" cmpd="sng">
                      <a:solidFill>
                        <a:schemeClr val="accent3">
                          <a:alpha val="0"/>
                        </a:schemeClr>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dirty="0">
                          <a:effectLst/>
                          <a:latin typeface="Verdana" panose="020B0604030504040204" pitchFamily="34" charset="0"/>
                          <a:ea typeface="Verdana" panose="020B0604030504040204" pitchFamily="34" charset="0"/>
                        </a:rPr>
                        <a:t>Data that lacks a preset structure, making analysis more difficult.</a:t>
                      </a:r>
                    </a:p>
                    <a:p>
                      <a:pPr marL="0" lvl="0" indent="0" algn="just" rtl="0">
                        <a:spcBef>
                          <a:spcPts val="0"/>
                        </a:spcBef>
                        <a:spcAft>
                          <a:spcPts val="0"/>
                        </a:spcAft>
                        <a:buNone/>
                      </a:pPr>
                      <a:endParaRPr sz="1200" b="0" i="0" dirty="0">
                        <a:latin typeface="Verdana" panose="020B0604030504040204" pitchFamily="34" charset="0"/>
                        <a:ea typeface="Verdana" panose="020B0604030504040204" pitchFamily="34" charset="0"/>
                      </a:endParaRPr>
                    </a:p>
                  </a:txBody>
                  <a:tcPr marL="91425" marR="91425" marT="91425" marB="91425">
                    <a:lnL w="19050" cap="flat" cmpd="sng">
                      <a:solidFill>
                        <a:schemeClr val="accent3">
                          <a:alpha val="0"/>
                        </a:schemeClr>
                      </a:solidFill>
                      <a:prstDash val="solid"/>
                      <a:round/>
                      <a:headEnd type="none" w="sm" len="sm"/>
                      <a:tailEnd type="none" w="sm" len="sm"/>
                    </a:lnL>
                    <a:lnR w="19050" cap="flat" cmpd="sng">
                      <a:solidFill>
                        <a:schemeClr val="accent3">
                          <a:alpha val="0"/>
                        </a:schemeClr>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marR="0">
                        <a:lnSpc>
                          <a:spcPct val="107000"/>
                        </a:lnSpc>
                        <a:spcBef>
                          <a:spcPts val="0"/>
                        </a:spcBef>
                        <a:spcAft>
                          <a:spcPts val="0"/>
                        </a:spcAft>
                      </a:pPr>
                      <a:r>
                        <a:rPr lang="en-US" sz="1200" dirty="0">
                          <a:effectLst/>
                        </a:rPr>
                        <a:t>Has some organization, making it easier to analyze than unstructured data.</a:t>
                      </a:r>
                      <a:endParaRPr lang="en-US" sz="1200" dirty="0">
                        <a:effectLst/>
                        <a:latin typeface="Calibri" panose="020F0502020204030204" pitchFamily="34" charset="0"/>
                        <a:ea typeface="Calibri" panose="020F0502020204030204" pitchFamily="34" charset="0"/>
                        <a:cs typeface="Myanmar Text" panose="020B0502040204020203" pitchFamily="34" charset="0"/>
                      </a:endParaRPr>
                    </a:p>
                  </a:txBody>
                  <a:tcPr marL="91425" marR="91425" marT="91425" marB="91425">
                    <a:lnL w="19050" cap="flat" cmpd="sng" algn="ctr">
                      <a:solidFill>
                        <a:schemeClr val="accent3">
                          <a:alpha val="0"/>
                        </a:schemeClr>
                      </a:solidFill>
                      <a:prstDash val="solid"/>
                      <a:round/>
                      <a:headEnd type="none" w="sm" len="sm"/>
                      <a:tailEnd type="none" w="sm" len="sm"/>
                    </a:lnL>
                    <a:lnR w="9525" cap="flat" cmpd="sng">
                      <a:solidFill>
                        <a:srgbClr val="168AC4">
                          <a:alpha val="0"/>
                        </a:srgbClr>
                      </a:solidFill>
                      <a:prstDash val="solid"/>
                      <a:round/>
                      <a:headEnd type="none" w="sm" len="sm"/>
                      <a:tailEnd type="none" w="sm" len="sm"/>
                    </a:lnR>
                    <a:lnT w="19050" cap="flat" cmpd="sng" algn="ctr">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tcPr>
                </a:tc>
                <a:extLst>
                  <a:ext uri="{0D108BD9-81ED-4DB2-BD59-A6C34878D82A}">
                    <a16:rowId xmlns:a16="http://schemas.microsoft.com/office/drawing/2014/main" val="10001"/>
                  </a:ext>
                </a:extLst>
              </a:tr>
              <a:tr h="1216791">
                <a:tc>
                  <a:txBody>
                    <a:bodyPr/>
                    <a:lstStyle/>
                    <a:p>
                      <a:pPr marL="0" lvl="0" indent="0" algn="just" rtl="0">
                        <a:spcBef>
                          <a:spcPts val="0"/>
                        </a:spcBef>
                        <a:spcAft>
                          <a:spcPts val="0"/>
                        </a:spcAft>
                        <a:buNone/>
                      </a:pPr>
                      <a:r>
                        <a:rPr lang="en-US" sz="1200" b="0" i="0" dirty="0">
                          <a:solidFill>
                            <a:schemeClr val="dk1"/>
                          </a:solidFill>
                          <a:latin typeface="Verdana" panose="020B0604030504040204" pitchFamily="34" charset="0"/>
                          <a:ea typeface="Verdana" panose="020B0604030504040204" pitchFamily="34" charset="0"/>
                          <a:cs typeface="Archivo Black"/>
                          <a:sym typeface="Archivo Black"/>
                        </a:rPr>
                        <a:t>Process</a:t>
                      </a:r>
                      <a:endParaRPr sz="1200" b="0" i="0" dirty="0">
                        <a:solidFill>
                          <a:schemeClr val="dk1"/>
                        </a:solidFill>
                        <a:latin typeface="Verdana" panose="020B0604030504040204" pitchFamily="34" charset="0"/>
                        <a:ea typeface="Verdana" panose="020B0604030504040204" pitchFamily="34" charset="0"/>
                        <a:cs typeface="Archivo Black"/>
                        <a:sym typeface="Archivo Black"/>
                      </a:endParaRPr>
                    </a:p>
                  </a:txBody>
                  <a:tcPr marL="91425" marR="91425" marT="91425" marB="91425" anchor="ctr">
                    <a:lnL w="9525" cap="flat" cmpd="sng">
                      <a:solidFill>
                        <a:srgbClr val="168AC4">
                          <a:alpha val="0"/>
                        </a:srgbClr>
                      </a:solidFill>
                      <a:prstDash val="solid"/>
                      <a:round/>
                      <a:headEnd type="none" w="sm" len="sm"/>
                      <a:tailEnd type="none" w="sm" len="sm"/>
                    </a:lnL>
                    <a:lnR w="19050" cap="flat" cmpd="sng">
                      <a:solidFill>
                        <a:schemeClr val="accent3">
                          <a:alpha val="0"/>
                        </a:schemeClr>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dirty="0">
                          <a:effectLst/>
                          <a:latin typeface="Verdana" panose="020B0604030504040204" pitchFamily="34" charset="0"/>
                          <a:ea typeface="Verdana" panose="020B0604030504040204" pitchFamily="34" charset="0"/>
                        </a:rPr>
                        <a:t>For meaningful analysis, sophisticated techniques such as NLP are required.</a:t>
                      </a:r>
                    </a:p>
                    <a:p>
                      <a:pPr marL="0" lvl="0" indent="0" algn="just" rtl="0">
                        <a:spcBef>
                          <a:spcPts val="0"/>
                        </a:spcBef>
                        <a:spcAft>
                          <a:spcPts val="0"/>
                        </a:spcAft>
                        <a:buNone/>
                      </a:pPr>
                      <a:endParaRPr sz="1200" b="0" i="0" dirty="0">
                        <a:latin typeface="Verdana" panose="020B0604030504040204" pitchFamily="34" charset="0"/>
                        <a:ea typeface="Verdana" panose="020B0604030504040204" pitchFamily="34" charset="0"/>
                      </a:endParaRPr>
                    </a:p>
                  </a:txBody>
                  <a:tcPr marL="91425" marR="91425" marT="91425" marB="91425">
                    <a:lnL w="19050" cap="flat" cmpd="sng">
                      <a:solidFill>
                        <a:schemeClr val="accent3">
                          <a:alpha val="0"/>
                        </a:schemeClr>
                      </a:solidFill>
                      <a:prstDash val="solid"/>
                      <a:round/>
                      <a:headEnd type="none" w="sm" len="sm"/>
                      <a:tailEnd type="none" w="sm" len="sm"/>
                    </a:lnL>
                    <a:lnR w="19050" cap="flat" cmpd="sng">
                      <a:solidFill>
                        <a:schemeClr val="accent3">
                          <a:alpha val="0"/>
                        </a:schemeClr>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effectLst/>
                        </a:rPr>
                        <a:t>Can be processed by combining parsing and querying.</a:t>
                      </a:r>
                      <a:endParaRPr lang="en-US" sz="1200" dirty="0">
                        <a:effectLst/>
                        <a:latin typeface="Calibri" panose="020F0502020204030204" pitchFamily="34" charset="0"/>
                        <a:ea typeface="Calibri" panose="020F0502020204030204" pitchFamily="34" charset="0"/>
                        <a:cs typeface="Myanmar Text" panose="020B0502040204020203" pitchFamily="34" charset="0"/>
                      </a:endParaRPr>
                    </a:p>
                    <a:p>
                      <a:pPr marL="0" lvl="0" indent="0" algn="just" rtl="0">
                        <a:spcBef>
                          <a:spcPts val="0"/>
                        </a:spcBef>
                        <a:spcAft>
                          <a:spcPts val="0"/>
                        </a:spcAft>
                        <a:buNone/>
                      </a:pPr>
                      <a:endParaRPr sz="1200" b="0" i="0" dirty="0">
                        <a:latin typeface="Verdana" panose="020B0604030504040204" pitchFamily="34" charset="0"/>
                        <a:ea typeface="Verdana" panose="020B0604030504040204" pitchFamily="34" charset="0"/>
                      </a:endParaRPr>
                    </a:p>
                  </a:txBody>
                  <a:tcPr marL="91425" marR="91425" marT="91425" marB="91425">
                    <a:lnL w="19050" cap="flat" cmpd="sng" algn="ctr">
                      <a:solidFill>
                        <a:schemeClr val="accent3">
                          <a:alpha val="0"/>
                        </a:schemeClr>
                      </a:solidFill>
                      <a:prstDash val="solid"/>
                      <a:round/>
                      <a:headEnd type="none" w="sm" len="sm"/>
                      <a:tailEnd type="none" w="sm" len="sm"/>
                    </a:lnL>
                    <a:lnR w="9525" cap="flat" cmpd="sng">
                      <a:solidFill>
                        <a:srgbClr val="168AC4">
                          <a:alpha val="0"/>
                        </a:srgbClr>
                      </a:solidFill>
                      <a:prstDash val="solid"/>
                      <a:round/>
                      <a:headEnd type="none" w="sm" len="sm"/>
                      <a:tailEnd type="none" w="sm" len="sm"/>
                    </a:lnR>
                    <a:lnT w="19050" cap="flat" cmpd="sng" algn="ctr">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tcPr>
                </a:tc>
                <a:extLst>
                  <a:ext uri="{0D108BD9-81ED-4DB2-BD59-A6C34878D82A}">
                    <a16:rowId xmlns:a16="http://schemas.microsoft.com/office/drawing/2014/main" val="10002"/>
                  </a:ext>
                </a:extLst>
              </a:tr>
              <a:tr h="869128">
                <a:tc>
                  <a:txBody>
                    <a:bodyPr/>
                    <a:lstStyle/>
                    <a:p>
                      <a:pPr marL="0" marR="0">
                        <a:lnSpc>
                          <a:spcPct val="107000"/>
                        </a:lnSpc>
                        <a:spcBef>
                          <a:spcPts val="0"/>
                        </a:spcBef>
                        <a:spcAft>
                          <a:spcPts val="0"/>
                        </a:spcAft>
                      </a:pPr>
                      <a:r>
                        <a:rPr lang="en-US" sz="1200" b="0" i="0" dirty="0">
                          <a:effectLst/>
                          <a:latin typeface="Verdana" panose="020B0604030504040204" pitchFamily="34" charset="0"/>
                          <a:ea typeface="Verdana" panose="020B0604030504040204" pitchFamily="34" charset="0"/>
                        </a:rPr>
                        <a:t>Insights</a:t>
                      </a:r>
                      <a:endParaRPr lang="en-US" sz="1200" b="0" i="0" dirty="0">
                        <a:effectLst/>
                        <a:latin typeface="Verdana" panose="020B0604030504040204" pitchFamily="34" charset="0"/>
                        <a:ea typeface="Verdana" panose="020B0604030504040204" pitchFamily="34" charset="0"/>
                        <a:cs typeface="Myanmar Text" panose="020B0502040204020203" pitchFamily="34" charset="0"/>
                      </a:endParaRPr>
                    </a:p>
                  </a:txBody>
                  <a:tcPr marL="91425" marR="91425" marT="91425" marB="91425" anchor="ctr">
                    <a:lnL w="9525" cap="flat" cmpd="sng">
                      <a:solidFill>
                        <a:srgbClr val="168AC4">
                          <a:alpha val="0"/>
                        </a:srgbClr>
                      </a:solidFill>
                      <a:prstDash val="solid"/>
                      <a:round/>
                      <a:headEnd type="none" w="sm" len="sm"/>
                      <a:tailEnd type="none" w="sm" len="sm"/>
                    </a:lnL>
                    <a:lnR w="19050" cap="flat" cmpd="sng">
                      <a:solidFill>
                        <a:schemeClr val="accent3">
                          <a:alpha val="0"/>
                        </a:schemeClr>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dirty="0">
                          <a:effectLst/>
                          <a:latin typeface="Verdana" panose="020B0604030504040204" pitchFamily="34" charset="0"/>
                          <a:ea typeface="Verdana" panose="020B0604030504040204" pitchFamily="34" charset="0"/>
                        </a:rPr>
                        <a:t>Insights on attitudes, views, and trends are provided</a:t>
                      </a:r>
                      <a:endParaRPr lang="en-US" sz="1200" b="0" i="0" dirty="0">
                        <a:effectLst/>
                        <a:latin typeface="Verdana" panose="020B0604030504040204" pitchFamily="34" charset="0"/>
                        <a:ea typeface="Verdana" panose="020B0604030504040204" pitchFamily="34" charset="0"/>
                        <a:cs typeface="Myanmar Text" panose="020B0502040204020203" pitchFamily="34" charset="0"/>
                      </a:endParaRPr>
                    </a:p>
                    <a:p>
                      <a:pPr marL="0" lvl="0" indent="0" algn="just" rtl="0">
                        <a:spcBef>
                          <a:spcPts val="0"/>
                        </a:spcBef>
                        <a:spcAft>
                          <a:spcPts val="0"/>
                        </a:spcAft>
                        <a:buNone/>
                      </a:pPr>
                      <a:endParaRPr sz="1200" b="0" i="0" dirty="0">
                        <a:latin typeface="Verdana" panose="020B0604030504040204" pitchFamily="34" charset="0"/>
                        <a:ea typeface="Verdana" panose="020B0604030504040204" pitchFamily="34" charset="0"/>
                      </a:endParaRPr>
                    </a:p>
                  </a:txBody>
                  <a:tcPr marL="91425" marR="91425" marT="91425" marB="91425">
                    <a:lnL w="19050" cap="flat" cmpd="sng">
                      <a:solidFill>
                        <a:schemeClr val="accent3">
                          <a:alpha val="0"/>
                        </a:schemeClr>
                      </a:solidFill>
                      <a:prstDash val="solid"/>
                      <a:round/>
                      <a:headEnd type="none" w="sm" len="sm"/>
                      <a:tailEnd type="none" w="sm" len="sm"/>
                    </a:lnL>
                    <a:lnR w="19050" cap="flat" cmpd="sng">
                      <a:solidFill>
                        <a:schemeClr val="accent3">
                          <a:alpha val="0"/>
                        </a:schemeClr>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effectLst/>
                        </a:rPr>
                        <a:t>Provides insight into trends, linkages, and usage patterns.</a:t>
                      </a:r>
                      <a:endParaRPr lang="en-US" sz="1200" dirty="0">
                        <a:effectLst/>
                        <a:latin typeface="Calibri" panose="020F0502020204030204" pitchFamily="34" charset="0"/>
                        <a:ea typeface="Calibri" panose="020F0502020204030204" pitchFamily="34" charset="0"/>
                        <a:cs typeface="Myanmar Text" panose="020B0502040204020203" pitchFamily="34" charset="0"/>
                      </a:endParaRPr>
                    </a:p>
                    <a:p>
                      <a:pPr marL="0" lvl="0" indent="0" algn="just" rtl="0">
                        <a:spcBef>
                          <a:spcPts val="0"/>
                        </a:spcBef>
                        <a:spcAft>
                          <a:spcPts val="0"/>
                        </a:spcAft>
                        <a:buNone/>
                      </a:pPr>
                      <a:endParaRPr sz="1200" b="0" i="0" dirty="0">
                        <a:latin typeface="Verdana" panose="020B0604030504040204" pitchFamily="34" charset="0"/>
                        <a:ea typeface="Verdana" panose="020B0604030504040204" pitchFamily="34" charset="0"/>
                      </a:endParaRPr>
                    </a:p>
                  </a:txBody>
                  <a:tcPr marL="91425" marR="91425" marT="91425" marB="91425">
                    <a:lnL w="19050" cap="flat" cmpd="sng" algn="ctr">
                      <a:solidFill>
                        <a:schemeClr val="accent3">
                          <a:alpha val="0"/>
                        </a:schemeClr>
                      </a:solidFill>
                      <a:prstDash val="solid"/>
                      <a:round/>
                      <a:headEnd type="none" w="sm" len="sm"/>
                      <a:tailEnd type="none" w="sm" len="sm"/>
                    </a:lnL>
                    <a:lnR w="9525" cap="flat" cmpd="sng">
                      <a:solidFill>
                        <a:srgbClr val="168AC4">
                          <a:alpha val="0"/>
                        </a:srgbClr>
                      </a:solidFill>
                      <a:prstDash val="solid"/>
                      <a:round/>
                      <a:headEnd type="none" w="sm" len="sm"/>
                      <a:tailEnd type="none" w="sm" len="sm"/>
                    </a:lnR>
                    <a:lnT w="19050" cap="flat" cmpd="sng" algn="ctr">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tcPr>
                </a:tc>
                <a:extLst>
                  <a:ext uri="{0D108BD9-81ED-4DB2-BD59-A6C34878D82A}">
                    <a16:rowId xmlns:a16="http://schemas.microsoft.com/office/drawing/2014/main" val="10003"/>
                  </a:ext>
                </a:extLst>
              </a:tr>
              <a:tr h="869128">
                <a:tc>
                  <a:txBody>
                    <a:bodyPr/>
                    <a:lstStyle/>
                    <a:p>
                      <a:pPr marL="0" marR="0">
                        <a:lnSpc>
                          <a:spcPct val="107000"/>
                        </a:lnSpc>
                        <a:spcBef>
                          <a:spcPts val="0"/>
                        </a:spcBef>
                        <a:spcAft>
                          <a:spcPts val="0"/>
                        </a:spcAft>
                      </a:pPr>
                      <a:r>
                        <a:rPr lang="en-US" sz="1200" b="0" i="0" dirty="0">
                          <a:effectLst/>
                          <a:latin typeface="Verdana" panose="020B0604030504040204" pitchFamily="34" charset="0"/>
                          <a:ea typeface="Verdana" panose="020B0604030504040204" pitchFamily="34" charset="0"/>
                        </a:rPr>
                        <a:t>Example files</a:t>
                      </a:r>
                      <a:endParaRPr lang="en-US" sz="1200" b="0" i="0" dirty="0">
                        <a:effectLst/>
                        <a:latin typeface="Verdana" panose="020B0604030504040204" pitchFamily="34" charset="0"/>
                        <a:ea typeface="Verdana" panose="020B0604030504040204" pitchFamily="34" charset="0"/>
                        <a:cs typeface="Myanmar Text" panose="020B0502040204020203" pitchFamily="34" charset="0"/>
                      </a:endParaRPr>
                    </a:p>
                  </a:txBody>
                  <a:tcPr marL="91425" marR="91425" marT="91425" marB="91425" anchor="ctr">
                    <a:lnL w="9525" cap="flat" cmpd="sng">
                      <a:solidFill>
                        <a:srgbClr val="168AC4">
                          <a:alpha val="0"/>
                        </a:srgbClr>
                      </a:solidFill>
                      <a:prstDash val="solid"/>
                      <a:round/>
                      <a:headEnd type="none" w="sm" len="sm"/>
                      <a:tailEnd type="none" w="sm" len="sm"/>
                    </a:lnL>
                    <a:lnR w="19050" cap="flat" cmpd="sng">
                      <a:solidFill>
                        <a:schemeClr val="accent3">
                          <a:alpha val="0"/>
                        </a:schemeClr>
                      </a:solidFill>
                      <a:prstDash val="solid"/>
                      <a:round/>
                      <a:headEnd type="none" w="sm" len="sm"/>
                      <a:tailEnd type="none" w="sm" len="sm"/>
                    </a:lnR>
                    <a:lnT w="19050" cap="flat" cmpd="sng">
                      <a:solidFill>
                        <a:schemeClr val="accent3"/>
                      </a:solidFill>
                      <a:prstDash val="solid"/>
                      <a:round/>
                      <a:headEnd type="none" w="sm" len="sm"/>
                      <a:tailEnd type="none" w="sm" len="sm"/>
                    </a:lnT>
                    <a:lnB w="9525" cap="flat" cmpd="sng">
                      <a:solidFill>
                        <a:srgbClr val="168AC4">
                          <a:alpha val="0"/>
                        </a:srgbClr>
                      </a:solidFill>
                      <a:prstDash val="solid"/>
                      <a:round/>
                      <a:headEnd type="none" w="sm" len="sm"/>
                      <a:tailEnd type="none" w="sm" len="sm"/>
                    </a:lnB>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effectLst/>
                        </a:rPr>
                        <a:t>Customer reviews, social media comments, and photographs</a:t>
                      </a:r>
                      <a:endParaRPr lang="en-US" sz="1200" dirty="0">
                        <a:effectLst/>
                        <a:latin typeface="Calibri" panose="020F0502020204030204" pitchFamily="34" charset="0"/>
                        <a:ea typeface="Calibri" panose="020F0502020204030204" pitchFamily="34" charset="0"/>
                        <a:cs typeface="Myanmar Text" panose="020B0502040204020203" pitchFamily="34" charset="0"/>
                      </a:endParaRPr>
                    </a:p>
                    <a:p>
                      <a:pPr marL="0" lvl="0" indent="0" algn="just" rtl="0">
                        <a:spcBef>
                          <a:spcPts val="0"/>
                        </a:spcBef>
                        <a:spcAft>
                          <a:spcPts val="0"/>
                        </a:spcAft>
                        <a:buNone/>
                      </a:pPr>
                      <a:endParaRPr sz="1200" b="0" i="0" dirty="0">
                        <a:latin typeface="Verdana" panose="020B0604030504040204" pitchFamily="34" charset="0"/>
                        <a:ea typeface="Verdana" panose="020B0604030504040204" pitchFamily="34" charset="0"/>
                      </a:endParaRPr>
                    </a:p>
                  </a:txBody>
                  <a:tcPr marL="91425" marR="91425" marT="91425" marB="91425">
                    <a:lnL w="19050" cap="flat" cmpd="sng">
                      <a:solidFill>
                        <a:schemeClr val="accent3">
                          <a:alpha val="0"/>
                        </a:schemeClr>
                      </a:solidFill>
                      <a:prstDash val="solid"/>
                      <a:round/>
                      <a:headEnd type="none" w="sm" len="sm"/>
                      <a:tailEnd type="none" w="sm" len="sm"/>
                    </a:lnL>
                    <a:lnR w="19050" cap="flat" cmpd="sng">
                      <a:solidFill>
                        <a:schemeClr val="accent3">
                          <a:alpha val="0"/>
                        </a:schemeClr>
                      </a:solidFill>
                      <a:prstDash val="solid"/>
                      <a:round/>
                      <a:headEnd type="none" w="sm" len="sm"/>
                      <a:tailEnd type="none" w="sm" len="sm"/>
                    </a:lnR>
                    <a:lnT w="19050" cap="flat" cmpd="sng">
                      <a:solidFill>
                        <a:schemeClr val="accent3"/>
                      </a:solidFill>
                      <a:prstDash val="solid"/>
                      <a:round/>
                      <a:headEnd type="none" w="sm" len="sm"/>
                      <a:tailEnd type="none" w="sm" len="sm"/>
                    </a:lnT>
                    <a:lnB w="9525" cap="flat" cmpd="sng">
                      <a:solidFill>
                        <a:srgbClr val="168AC4">
                          <a:alpha val="0"/>
                        </a:srgbClr>
                      </a:solidFill>
                      <a:prstDash val="solid"/>
                      <a:round/>
                      <a:headEnd type="none" w="sm" len="sm"/>
                      <a:tailEnd type="none" w="sm" len="sm"/>
                    </a:lnB>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effectLst/>
                        </a:rPr>
                        <a:t>XML files, JSON data, and application logs </a:t>
                      </a:r>
                      <a:endParaRPr lang="en-US" sz="1200" dirty="0">
                        <a:effectLst/>
                        <a:latin typeface="Calibri" panose="020F0502020204030204" pitchFamily="34" charset="0"/>
                        <a:ea typeface="Calibri" panose="020F0502020204030204" pitchFamily="34" charset="0"/>
                        <a:cs typeface="Myanmar Text" panose="020B0502040204020203" pitchFamily="34" charset="0"/>
                      </a:endParaRPr>
                    </a:p>
                    <a:p>
                      <a:pPr marL="0" lvl="0" indent="0" algn="just" rtl="0">
                        <a:spcBef>
                          <a:spcPts val="0"/>
                        </a:spcBef>
                        <a:spcAft>
                          <a:spcPts val="0"/>
                        </a:spcAft>
                        <a:buNone/>
                      </a:pPr>
                      <a:endParaRPr sz="1200" b="0" i="0" dirty="0">
                        <a:latin typeface="Verdana" panose="020B0604030504040204" pitchFamily="34" charset="0"/>
                        <a:ea typeface="Verdana" panose="020B0604030504040204" pitchFamily="34" charset="0"/>
                      </a:endParaRPr>
                    </a:p>
                  </a:txBody>
                  <a:tcPr marL="91425" marR="91425" marT="91425" marB="91425">
                    <a:lnL w="19050" cap="flat" cmpd="sng" algn="ctr">
                      <a:solidFill>
                        <a:schemeClr val="accent3">
                          <a:alpha val="0"/>
                        </a:schemeClr>
                      </a:solidFill>
                      <a:prstDash val="solid"/>
                      <a:round/>
                      <a:headEnd type="none" w="sm" len="sm"/>
                      <a:tailEnd type="none" w="sm" len="sm"/>
                    </a:lnL>
                    <a:lnR w="9525" cap="flat" cmpd="sng">
                      <a:solidFill>
                        <a:srgbClr val="168AC4">
                          <a:alpha val="0"/>
                        </a:srgbClr>
                      </a:solidFill>
                      <a:prstDash val="solid"/>
                      <a:round/>
                      <a:headEnd type="none" w="sm" len="sm"/>
                      <a:tailEnd type="none" w="sm" len="sm"/>
                    </a:lnR>
                    <a:lnT w="19050" cap="flat" cmpd="sng" algn="ctr">
                      <a:solidFill>
                        <a:schemeClr val="accent3"/>
                      </a:solidFill>
                      <a:prstDash val="solid"/>
                      <a:round/>
                      <a:headEnd type="none" w="sm" len="sm"/>
                      <a:tailEnd type="none" w="sm" len="sm"/>
                    </a:lnT>
                    <a:lnB w="9525" cap="flat" cmpd="sng">
                      <a:solidFill>
                        <a:srgbClr val="168AC4">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68"/>
        <p:cNvGrpSpPr/>
        <p:nvPr/>
      </p:nvGrpSpPr>
      <p:grpSpPr>
        <a:xfrm>
          <a:off x="0" y="0"/>
          <a:ext cx="0" cy="0"/>
          <a:chOff x="0" y="0"/>
          <a:chExt cx="0" cy="0"/>
        </a:xfrm>
      </p:grpSpPr>
      <p:grpSp>
        <p:nvGrpSpPr>
          <p:cNvPr id="869" name="Google Shape;869;p40"/>
          <p:cNvGrpSpPr/>
          <p:nvPr/>
        </p:nvGrpSpPr>
        <p:grpSpPr>
          <a:xfrm>
            <a:off x="2349670" y="2461196"/>
            <a:ext cx="1122095" cy="1042009"/>
            <a:chOff x="1240123" y="2886740"/>
            <a:chExt cx="1117623" cy="938521"/>
          </a:xfrm>
        </p:grpSpPr>
        <p:sp>
          <p:nvSpPr>
            <p:cNvPr id="870" name="Google Shape;870;p40"/>
            <p:cNvSpPr/>
            <p:nvPr/>
          </p:nvSpPr>
          <p:spPr>
            <a:xfrm>
              <a:off x="1353863" y="2910950"/>
              <a:ext cx="890100" cy="890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871" name="Google Shape;871;p40"/>
            <p:cNvSpPr/>
            <p:nvPr/>
          </p:nvSpPr>
          <p:spPr>
            <a:xfrm rot="-656778">
              <a:off x="1303683" y="2973829"/>
              <a:ext cx="990503" cy="764343"/>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endParaRPr>
            </a:p>
          </p:txBody>
        </p:sp>
      </p:grpSp>
      <p:grpSp>
        <p:nvGrpSpPr>
          <p:cNvPr id="872" name="Google Shape;872;p40"/>
          <p:cNvGrpSpPr/>
          <p:nvPr/>
        </p:nvGrpSpPr>
        <p:grpSpPr>
          <a:xfrm>
            <a:off x="4256995" y="2485405"/>
            <a:ext cx="994464" cy="988249"/>
            <a:chOff x="3147448" y="2910950"/>
            <a:chExt cx="990501" cy="890100"/>
          </a:xfrm>
        </p:grpSpPr>
        <p:sp>
          <p:nvSpPr>
            <p:cNvPr id="873" name="Google Shape;873;p40"/>
            <p:cNvSpPr/>
            <p:nvPr/>
          </p:nvSpPr>
          <p:spPr>
            <a:xfrm>
              <a:off x="3202600" y="2910950"/>
              <a:ext cx="890100" cy="890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874" name="Google Shape;874;p40"/>
            <p:cNvSpPr/>
            <p:nvPr/>
          </p:nvSpPr>
          <p:spPr>
            <a:xfrm rot="10800000">
              <a:off x="3147448" y="2973832"/>
              <a:ext cx="990501" cy="764341"/>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endParaRPr>
            </a:p>
          </p:txBody>
        </p:sp>
      </p:grpSp>
      <p:grpSp>
        <p:nvGrpSpPr>
          <p:cNvPr id="875" name="Google Shape;875;p40"/>
          <p:cNvGrpSpPr/>
          <p:nvPr/>
        </p:nvGrpSpPr>
        <p:grpSpPr>
          <a:xfrm>
            <a:off x="6047108" y="2461196"/>
            <a:ext cx="1122095" cy="1042009"/>
            <a:chOff x="4937561" y="2886740"/>
            <a:chExt cx="1117623" cy="938521"/>
          </a:xfrm>
        </p:grpSpPr>
        <p:sp>
          <p:nvSpPr>
            <p:cNvPr id="876" name="Google Shape;876;p40"/>
            <p:cNvSpPr/>
            <p:nvPr/>
          </p:nvSpPr>
          <p:spPr>
            <a:xfrm>
              <a:off x="5051313" y="2910950"/>
              <a:ext cx="890100" cy="890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877" name="Google Shape;877;p40"/>
            <p:cNvSpPr/>
            <p:nvPr/>
          </p:nvSpPr>
          <p:spPr>
            <a:xfrm rot="-656778">
              <a:off x="5001121" y="2973829"/>
              <a:ext cx="990503" cy="764343"/>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endParaRPr>
            </a:p>
          </p:txBody>
        </p:sp>
      </p:grpSp>
      <p:sp>
        <p:nvSpPr>
          <p:cNvPr id="881" name="Google Shape;881;p40"/>
          <p:cNvSpPr txBox="1">
            <a:spLocks noGrp="1"/>
          </p:cNvSpPr>
          <p:nvPr>
            <p:ph type="title"/>
          </p:nvPr>
        </p:nvSpPr>
        <p:spPr>
          <a:xfrm>
            <a:off x="719975" y="424085"/>
            <a:ext cx="7696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dirty="0">
                <a:latin typeface="Verdana" panose="020B0604030504040204" pitchFamily="34" charset="0"/>
                <a:ea typeface="Verdana" panose="020B0604030504040204" pitchFamily="34" charset="0"/>
              </a:rPr>
              <a:t>Key Characteristic and functionality </a:t>
            </a:r>
            <a:endParaRPr sz="2000" b="1" u="sng" dirty="0">
              <a:latin typeface="Verdana" panose="020B0604030504040204" pitchFamily="34" charset="0"/>
              <a:ea typeface="Verdana" panose="020B0604030504040204" pitchFamily="34" charset="0"/>
            </a:endParaRPr>
          </a:p>
        </p:txBody>
      </p:sp>
      <p:sp>
        <p:nvSpPr>
          <p:cNvPr id="883" name="Google Shape;883;p40"/>
          <p:cNvSpPr txBox="1"/>
          <p:nvPr/>
        </p:nvSpPr>
        <p:spPr>
          <a:xfrm>
            <a:off x="2150960" y="1760694"/>
            <a:ext cx="1521062" cy="777742"/>
          </a:xfrm>
          <a:prstGeom prst="rect">
            <a:avLst/>
          </a:prstGeom>
          <a:noFill/>
          <a:ln>
            <a:noFill/>
          </a:ln>
        </p:spPr>
        <p:txBody>
          <a:bodyPr spcFirstLastPara="1" wrap="square" lIns="0" tIns="6700" rIns="0" bIns="0" anchor="b" anchorCtr="0">
            <a:noAutofit/>
          </a:bodyPr>
          <a:lstStyle/>
          <a:p>
            <a:pPr marL="12700" lvl="0" algn="ctr">
              <a:spcBef>
                <a:spcPts val="800"/>
              </a:spcBef>
            </a:pPr>
            <a:r>
              <a:rPr lang="en-US" b="1" dirty="0">
                <a:latin typeface="Verdana" panose="020B0604030504040204" pitchFamily="34" charset="0"/>
                <a:ea typeface="Verdana" panose="020B0604030504040204" pitchFamily="34" charset="0"/>
              </a:rPr>
              <a:t>Data Visualization</a:t>
            </a:r>
            <a:endParaRPr b="1" dirty="0">
              <a:solidFill>
                <a:schemeClr val="dk1"/>
              </a:solidFill>
              <a:latin typeface="Verdana" panose="020B0604030504040204" pitchFamily="34" charset="0"/>
              <a:ea typeface="Verdana" panose="020B0604030504040204" pitchFamily="34" charset="0"/>
              <a:cs typeface="Archivo Black"/>
              <a:sym typeface="Archivo Black"/>
            </a:endParaRPr>
          </a:p>
        </p:txBody>
      </p:sp>
      <p:sp>
        <p:nvSpPr>
          <p:cNvPr id="887" name="Google Shape;887;p40"/>
          <p:cNvSpPr txBox="1"/>
          <p:nvPr/>
        </p:nvSpPr>
        <p:spPr>
          <a:xfrm>
            <a:off x="3999692" y="1593306"/>
            <a:ext cx="1521062" cy="978444"/>
          </a:xfrm>
          <a:prstGeom prst="rect">
            <a:avLst/>
          </a:prstGeom>
          <a:noFill/>
          <a:ln>
            <a:noFill/>
          </a:ln>
        </p:spPr>
        <p:txBody>
          <a:bodyPr spcFirstLastPara="1" wrap="square" lIns="0" tIns="6700" rIns="0" bIns="0" anchor="b" anchorCtr="0">
            <a:noAutofit/>
          </a:bodyPr>
          <a:lstStyle/>
          <a:p>
            <a:pPr marL="12700" lvl="0" algn="ctr">
              <a:spcBef>
                <a:spcPts val="800"/>
              </a:spcBef>
            </a:pPr>
            <a:r>
              <a:rPr lang="en-US" b="1" dirty="0">
                <a:latin typeface="Verdana" panose="020B0604030504040204" pitchFamily="34" charset="0"/>
                <a:ea typeface="Verdana" panose="020B0604030504040204" pitchFamily="34" charset="0"/>
              </a:rPr>
              <a:t>Self-Service Analytics</a:t>
            </a:r>
            <a:endParaRPr dirty="0">
              <a:solidFill>
                <a:schemeClr val="dk1"/>
              </a:solidFill>
              <a:latin typeface="Verdana" panose="020B0604030504040204" pitchFamily="34" charset="0"/>
              <a:ea typeface="Verdana" panose="020B0604030504040204" pitchFamily="34" charset="0"/>
              <a:cs typeface="Archivo Black"/>
              <a:sym typeface="Archivo Black"/>
            </a:endParaRPr>
          </a:p>
        </p:txBody>
      </p:sp>
      <p:sp>
        <p:nvSpPr>
          <p:cNvPr id="888" name="Google Shape;888;p40"/>
          <p:cNvSpPr txBox="1"/>
          <p:nvPr/>
        </p:nvSpPr>
        <p:spPr>
          <a:xfrm>
            <a:off x="5961523" y="1774075"/>
            <a:ext cx="1293957" cy="777742"/>
          </a:xfrm>
          <a:prstGeom prst="rect">
            <a:avLst/>
          </a:prstGeom>
          <a:noFill/>
          <a:ln>
            <a:noFill/>
          </a:ln>
        </p:spPr>
        <p:txBody>
          <a:bodyPr spcFirstLastPara="1" wrap="square" lIns="0" tIns="6700" rIns="0" bIns="0" anchor="b" anchorCtr="0">
            <a:noAutofit/>
          </a:bodyPr>
          <a:lstStyle/>
          <a:p>
            <a:pPr marL="12700" lvl="0" algn="ctr">
              <a:spcBef>
                <a:spcPts val="800"/>
              </a:spcBef>
            </a:pPr>
            <a:r>
              <a:rPr lang="en-US" b="1" dirty="0">
                <a:latin typeface="Verdana" panose="020B0604030504040204" pitchFamily="34" charset="0"/>
                <a:ea typeface="Verdana" panose="020B0604030504040204" pitchFamily="34" charset="0"/>
              </a:rPr>
              <a:t>Predictive Analytics</a:t>
            </a:r>
            <a:endParaRPr dirty="0">
              <a:solidFill>
                <a:schemeClr val="dk1"/>
              </a:solidFill>
              <a:latin typeface="Verdana" panose="020B0604030504040204" pitchFamily="34" charset="0"/>
              <a:ea typeface="Verdana" panose="020B0604030504040204" pitchFamily="34" charset="0"/>
              <a:cs typeface="Archivo Black"/>
              <a:sym typeface="Archivo Black"/>
            </a:endParaRPr>
          </a:p>
        </p:txBody>
      </p:sp>
      <p:sp>
        <p:nvSpPr>
          <p:cNvPr id="890" name="Google Shape;890;p40"/>
          <p:cNvSpPr txBox="1"/>
          <p:nvPr/>
        </p:nvSpPr>
        <p:spPr>
          <a:xfrm>
            <a:off x="2612060" y="2637656"/>
            <a:ext cx="595172" cy="546918"/>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2"/>
                </a:solidFill>
                <a:latin typeface="Verdana" panose="020B0604030504040204" pitchFamily="34" charset="0"/>
                <a:ea typeface="Verdana" panose="020B0604030504040204" pitchFamily="34" charset="0"/>
                <a:cs typeface="Archivo Black"/>
                <a:sym typeface="Archivo Black"/>
              </a:rPr>
              <a:t>01</a:t>
            </a:r>
            <a:endParaRPr>
              <a:solidFill>
                <a:schemeClr val="lt2"/>
              </a:solidFill>
              <a:latin typeface="Verdana" panose="020B0604030504040204" pitchFamily="34" charset="0"/>
              <a:ea typeface="Verdana" panose="020B0604030504040204" pitchFamily="34" charset="0"/>
              <a:cs typeface="Archivo Black"/>
              <a:sym typeface="Archivo Black"/>
            </a:endParaRPr>
          </a:p>
        </p:txBody>
      </p:sp>
      <p:sp>
        <p:nvSpPr>
          <p:cNvPr id="891" name="Google Shape;891;p40"/>
          <p:cNvSpPr txBox="1"/>
          <p:nvPr/>
        </p:nvSpPr>
        <p:spPr>
          <a:xfrm>
            <a:off x="4460790" y="2637656"/>
            <a:ext cx="595172" cy="546918"/>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2"/>
                </a:solidFill>
                <a:latin typeface="Verdana" panose="020B0604030504040204" pitchFamily="34" charset="0"/>
                <a:ea typeface="Verdana" panose="020B0604030504040204" pitchFamily="34" charset="0"/>
                <a:cs typeface="Archivo Black"/>
                <a:sym typeface="Archivo Black"/>
              </a:rPr>
              <a:t>02</a:t>
            </a:r>
            <a:endParaRPr>
              <a:solidFill>
                <a:schemeClr val="lt2"/>
              </a:solidFill>
              <a:latin typeface="Verdana" panose="020B0604030504040204" pitchFamily="34" charset="0"/>
              <a:ea typeface="Verdana" panose="020B0604030504040204" pitchFamily="34" charset="0"/>
              <a:cs typeface="Archivo Black"/>
              <a:sym typeface="Archivo Black"/>
            </a:endParaRPr>
          </a:p>
        </p:txBody>
      </p:sp>
      <p:sp>
        <p:nvSpPr>
          <p:cNvPr id="892" name="Google Shape;892;p40"/>
          <p:cNvSpPr txBox="1"/>
          <p:nvPr/>
        </p:nvSpPr>
        <p:spPr>
          <a:xfrm>
            <a:off x="6309510" y="2637656"/>
            <a:ext cx="595172" cy="546918"/>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2"/>
                </a:solidFill>
                <a:latin typeface="Verdana" panose="020B0604030504040204" pitchFamily="34" charset="0"/>
                <a:ea typeface="Verdana" panose="020B0604030504040204" pitchFamily="34" charset="0"/>
                <a:cs typeface="Archivo Black"/>
                <a:sym typeface="Archivo Black"/>
              </a:rPr>
              <a:t>03</a:t>
            </a:r>
            <a:endParaRPr>
              <a:solidFill>
                <a:schemeClr val="lt2"/>
              </a:solidFill>
              <a:latin typeface="Verdana" panose="020B0604030504040204" pitchFamily="34" charset="0"/>
              <a:ea typeface="Verdana" panose="020B0604030504040204" pitchFamily="34" charset="0"/>
              <a:cs typeface="Archivo Black"/>
              <a:sym typeface="Archivo Black"/>
            </a:endParaRPr>
          </a:p>
        </p:txBody>
      </p:sp>
      <p:cxnSp>
        <p:nvCxnSpPr>
          <p:cNvPr id="894" name="Google Shape;894;p40"/>
          <p:cNvCxnSpPr>
            <a:stCxn id="870" idx="6"/>
            <a:endCxn id="873" idx="2"/>
          </p:cNvCxnSpPr>
          <p:nvPr/>
        </p:nvCxnSpPr>
        <p:spPr>
          <a:xfrm flipV="1">
            <a:off x="3357527" y="2979530"/>
            <a:ext cx="954841" cy="2671"/>
          </a:xfrm>
          <a:prstGeom prst="straightConnector1">
            <a:avLst/>
          </a:prstGeom>
          <a:noFill/>
          <a:ln w="19050" cap="flat" cmpd="sng">
            <a:solidFill>
              <a:schemeClr val="accent3"/>
            </a:solidFill>
            <a:prstDash val="solid"/>
            <a:round/>
            <a:headEnd type="none" w="med" len="med"/>
            <a:tailEnd type="none" w="med" len="med"/>
          </a:ln>
        </p:spPr>
      </p:cxnSp>
      <p:cxnSp>
        <p:nvCxnSpPr>
          <p:cNvPr id="895" name="Google Shape;895;p40"/>
          <p:cNvCxnSpPr>
            <a:stCxn id="873" idx="6"/>
            <a:endCxn id="876" idx="2"/>
          </p:cNvCxnSpPr>
          <p:nvPr/>
        </p:nvCxnSpPr>
        <p:spPr>
          <a:xfrm>
            <a:off x="5206029" y="2979530"/>
            <a:ext cx="955286" cy="2671"/>
          </a:xfrm>
          <a:prstGeom prst="straightConnector1">
            <a:avLst/>
          </a:prstGeom>
          <a:noFill/>
          <a:ln w="19050" cap="flat" cmpd="sng">
            <a:solidFill>
              <a:schemeClr val="accent3"/>
            </a:solidFill>
            <a:prstDash val="solid"/>
            <a:round/>
            <a:headEnd type="none" w="med" len="med"/>
            <a:tailEnd type="none" w="med" len="med"/>
          </a:ln>
        </p:spPr>
      </p:cxnSp>
      <p:sp>
        <p:nvSpPr>
          <p:cNvPr id="897" name="Google Shape;897;p40"/>
          <p:cNvSpPr/>
          <p:nvPr/>
        </p:nvSpPr>
        <p:spPr>
          <a:xfrm rot="-5323106" flipH="1">
            <a:off x="7359901" y="-1474033"/>
            <a:ext cx="1347100" cy="3342388"/>
          </a:xfrm>
          <a:custGeom>
            <a:avLst/>
            <a:gdLst/>
            <a:ahLst/>
            <a:cxnLst/>
            <a:rect l="l" t="t" r="r" b="b"/>
            <a:pathLst>
              <a:path w="3529" h="8756" extrusionOk="0">
                <a:moveTo>
                  <a:pt x="601" y="1"/>
                </a:moveTo>
                <a:lnTo>
                  <a:pt x="572" y="235"/>
                </a:lnTo>
                <a:cubicBezTo>
                  <a:pt x="308" y="323"/>
                  <a:pt x="425" y="1245"/>
                  <a:pt x="440" y="2650"/>
                </a:cubicBezTo>
                <a:cubicBezTo>
                  <a:pt x="440" y="3353"/>
                  <a:pt x="425" y="4188"/>
                  <a:pt x="308" y="5095"/>
                </a:cubicBezTo>
                <a:cubicBezTo>
                  <a:pt x="264" y="5549"/>
                  <a:pt x="191" y="6017"/>
                  <a:pt x="74" y="6530"/>
                </a:cubicBezTo>
                <a:cubicBezTo>
                  <a:pt x="59" y="6676"/>
                  <a:pt x="15" y="6837"/>
                  <a:pt x="1" y="7072"/>
                </a:cubicBezTo>
                <a:cubicBezTo>
                  <a:pt x="1" y="7189"/>
                  <a:pt x="1" y="7320"/>
                  <a:pt x="15" y="7438"/>
                </a:cubicBezTo>
                <a:cubicBezTo>
                  <a:pt x="45" y="7584"/>
                  <a:pt x="89" y="7730"/>
                  <a:pt x="147" y="7862"/>
                </a:cubicBezTo>
                <a:cubicBezTo>
                  <a:pt x="279" y="8140"/>
                  <a:pt x="484" y="8418"/>
                  <a:pt x="850" y="8609"/>
                </a:cubicBezTo>
                <a:cubicBezTo>
                  <a:pt x="1026" y="8711"/>
                  <a:pt x="1245" y="8755"/>
                  <a:pt x="1465" y="8755"/>
                </a:cubicBezTo>
                <a:cubicBezTo>
                  <a:pt x="1684" y="8755"/>
                  <a:pt x="1875" y="8711"/>
                  <a:pt x="2036" y="8653"/>
                </a:cubicBezTo>
                <a:cubicBezTo>
                  <a:pt x="2358" y="8506"/>
                  <a:pt x="2548" y="8316"/>
                  <a:pt x="2694" y="8155"/>
                </a:cubicBezTo>
                <a:cubicBezTo>
                  <a:pt x="2724" y="8126"/>
                  <a:pt x="2768" y="8067"/>
                  <a:pt x="2797" y="8023"/>
                </a:cubicBezTo>
                <a:lnTo>
                  <a:pt x="2899" y="7906"/>
                </a:lnTo>
                <a:cubicBezTo>
                  <a:pt x="2943" y="7833"/>
                  <a:pt x="3002" y="7730"/>
                  <a:pt x="3046" y="7642"/>
                </a:cubicBezTo>
                <a:cubicBezTo>
                  <a:pt x="3221" y="7320"/>
                  <a:pt x="3339" y="6954"/>
                  <a:pt x="3412" y="6618"/>
                </a:cubicBezTo>
                <a:cubicBezTo>
                  <a:pt x="3529" y="5944"/>
                  <a:pt x="3456" y="5300"/>
                  <a:pt x="3309" y="4729"/>
                </a:cubicBezTo>
                <a:cubicBezTo>
                  <a:pt x="3163" y="4188"/>
                  <a:pt x="2943" y="3704"/>
                  <a:pt x="2724" y="3309"/>
                </a:cubicBezTo>
                <a:cubicBezTo>
                  <a:pt x="2504" y="2899"/>
                  <a:pt x="2285" y="2548"/>
                  <a:pt x="2109" y="2240"/>
                </a:cubicBezTo>
                <a:cubicBezTo>
                  <a:pt x="1728" y="1626"/>
                  <a:pt x="1435" y="1143"/>
                  <a:pt x="1245" y="806"/>
                </a:cubicBezTo>
                <a:cubicBezTo>
                  <a:pt x="1040" y="454"/>
                  <a:pt x="733" y="1"/>
                  <a:pt x="601"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898" name="Google Shape;898;p40"/>
          <p:cNvSpPr/>
          <p:nvPr/>
        </p:nvSpPr>
        <p:spPr>
          <a:xfrm rot="-5323106" flipH="1">
            <a:off x="7618211" y="-1627954"/>
            <a:ext cx="1347100" cy="3342388"/>
          </a:xfrm>
          <a:custGeom>
            <a:avLst/>
            <a:gdLst/>
            <a:ahLst/>
            <a:cxnLst/>
            <a:rect l="l" t="t" r="r" b="b"/>
            <a:pathLst>
              <a:path w="3529" h="8756" extrusionOk="0">
                <a:moveTo>
                  <a:pt x="601" y="1"/>
                </a:moveTo>
                <a:lnTo>
                  <a:pt x="572" y="235"/>
                </a:lnTo>
                <a:cubicBezTo>
                  <a:pt x="308" y="323"/>
                  <a:pt x="425" y="1245"/>
                  <a:pt x="440" y="2650"/>
                </a:cubicBezTo>
                <a:cubicBezTo>
                  <a:pt x="440" y="3353"/>
                  <a:pt x="425" y="4188"/>
                  <a:pt x="308" y="5095"/>
                </a:cubicBezTo>
                <a:cubicBezTo>
                  <a:pt x="264" y="5549"/>
                  <a:pt x="191" y="6017"/>
                  <a:pt x="74" y="6530"/>
                </a:cubicBezTo>
                <a:cubicBezTo>
                  <a:pt x="59" y="6676"/>
                  <a:pt x="15" y="6837"/>
                  <a:pt x="1" y="7072"/>
                </a:cubicBezTo>
                <a:cubicBezTo>
                  <a:pt x="1" y="7189"/>
                  <a:pt x="1" y="7320"/>
                  <a:pt x="15" y="7438"/>
                </a:cubicBezTo>
                <a:cubicBezTo>
                  <a:pt x="45" y="7584"/>
                  <a:pt x="89" y="7730"/>
                  <a:pt x="147" y="7862"/>
                </a:cubicBezTo>
                <a:cubicBezTo>
                  <a:pt x="279" y="8140"/>
                  <a:pt x="484" y="8418"/>
                  <a:pt x="850" y="8609"/>
                </a:cubicBezTo>
                <a:cubicBezTo>
                  <a:pt x="1026" y="8711"/>
                  <a:pt x="1245" y="8755"/>
                  <a:pt x="1465" y="8755"/>
                </a:cubicBezTo>
                <a:cubicBezTo>
                  <a:pt x="1684" y="8755"/>
                  <a:pt x="1875" y="8711"/>
                  <a:pt x="2036" y="8653"/>
                </a:cubicBezTo>
                <a:cubicBezTo>
                  <a:pt x="2358" y="8506"/>
                  <a:pt x="2548" y="8316"/>
                  <a:pt x="2694" y="8155"/>
                </a:cubicBezTo>
                <a:cubicBezTo>
                  <a:pt x="2724" y="8126"/>
                  <a:pt x="2768" y="8067"/>
                  <a:pt x="2797" y="8023"/>
                </a:cubicBezTo>
                <a:lnTo>
                  <a:pt x="2899" y="7906"/>
                </a:lnTo>
                <a:cubicBezTo>
                  <a:pt x="2943" y="7833"/>
                  <a:pt x="3002" y="7730"/>
                  <a:pt x="3046" y="7642"/>
                </a:cubicBezTo>
                <a:cubicBezTo>
                  <a:pt x="3221" y="7320"/>
                  <a:pt x="3339" y="6954"/>
                  <a:pt x="3412" y="6618"/>
                </a:cubicBezTo>
                <a:cubicBezTo>
                  <a:pt x="3529" y="5944"/>
                  <a:pt x="3456" y="5300"/>
                  <a:pt x="3309" y="4729"/>
                </a:cubicBezTo>
                <a:cubicBezTo>
                  <a:pt x="3163" y="4188"/>
                  <a:pt x="2943" y="3704"/>
                  <a:pt x="2724" y="3309"/>
                </a:cubicBezTo>
                <a:cubicBezTo>
                  <a:pt x="2504" y="2899"/>
                  <a:pt x="2285" y="2548"/>
                  <a:pt x="2109" y="2240"/>
                </a:cubicBezTo>
                <a:cubicBezTo>
                  <a:pt x="1728" y="1626"/>
                  <a:pt x="1435" y="1143"/>
                  <a:pt x="1245" y="806"/>
                </a:cubicBezTo>
                <a:cubicBezTo>
                  <a:pt x="1040" y="454"/>
                  <a:pt x="733" y="1"/>
                  <a:pt x="601"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899" name="Google Shape;899;p40"/>
          <p:cNvSpPr/>
          <p:nvPr/>
        </p:nvSpPr>
        <p:spPr>
          <a:xfrm rot="-5323106" flipH="1">
            <a:off x="7840749" y="-1748479"/>
            <a:ext cx="1347100" cy="3342388"/>
          </a:xfrm>
          <a:custGeom>
            <a:avLst/>
            <a:gdLst/>
            <a:ahLst/>
            <a:cxnLst/>
            <a:rect l="l" t="t" r="r" b="b"/>
            <a:pathLst>
              <a:path w="3529" h="8756" extrusionOk="0">
                <a:moveTo>
                  <a:pt x="601" y="1"/>
                </a:moveTo>
                <a:lnTo>
                  <a:pt x="572" y="235"/>
                </a:lnTo>
                <a:cubicBezTo>
                  <a:pt x="308" y="323"/>
                  <a:pt x="425" y="1245"/>
                  <a:pt x="440" y="2650"/>
                </a:cubicBezTo>
                <a:cubicBezTo>
                  <a:pt x="440" y="3353"/>
                  <a:pt x="425" y="4188"/>
                  <a:pt x="308" y="5095"/>
                </a:cubicBezTo>
                <a:cubicBezTo>
                  <a:pt x="264" y="5549"/>
                  <a:pt x="191" y="6017"/>
                  <a:pt x="74" y="6530"/>
                </a:cubicBezTo>
                <a:cubicBezTo>
                  <a:pt x="59" y="6676"/>
                  <a:pt x="15" y="6837"/>
                  <a:pt x="1" y="7072"/>
                </a:cubicBezTo>
                <a:cubicBezTo>
                  <a:pt x="1" y="7189"/>
                  <a:pt x="1" y="7320"/>
                  <a:pt x="15" y="7438"/>
                </a:cubicBezTo>
                <a:cubicBezTo>
                  <a:pt x="45" y="7584"/>
                  <a:pt x="89" y="7730"/>
                  <a:pt x="147" y="7862"/>
                </a:cubicBezTo>
                <a:cubicBezTo>
                  <a:pt x="279" y="8140"/>
                  <a:pt x="484" y="8418"/>
                  <a:pt x="850" y="8609"/>
                </a:cubicBezTo>
                <a:cubicBezTo>
                  <a:pt x="1026" y="8711"/>
                  <a:pt x="1245" y="8755"/>
                  <a:pt x="1465" y="8755"/>
                </a:cubicBezTo>
                <a:cubicBezTo>
                  <a:pt x="1684" y="8755"/>
                  <a:pt x="1875" y="8711"/>
                  <a:pt x="2036" y="8653"/>
                </a:cubicBezTo>
                <a:cubicBezTo>
                  <a:pt x="2358" y="8506"/>
                  <a:pt x="2548" y="8316"/>
                  <a:pt x="2694" y="8155"/>
                </a:cubicBezTo>
                <a:cubicBezTo>
                  <a:pt x="2724" y="8126"/>
                  <a:pt x="2768" y="8067"/>
                  <a:pt x="2797" y="8023"/>
                </a:cubicBezTo>
                <a:lnTo>
                  <a:pt x="2899" y="7906"/>
                </a:lnTo>
                <a:cubicBezTo>
                  <a:pt x="2943" y="7833"/>
                  <a:pt x="3002" y="7730"/>
                  <a:pt x="3046" y="7642"/>
                </a:cubicBezTo>
                <a:cubicBezTo>
                  <a:pt x="3221" y="7320"/>
                  <a:pt x="3339" y="6954"/>
                  <a:pt x="3412" y="6618"/>
                </a:cubicBezTo>
                <a:cubicBezTo>
                  <a:pt x="3529" y="5944"/>
                  <a:pt x="3456" y="5300"/>
                  <a:pt x="3309" y="4729"/>
                </a:cubicBezTo>
                <a:cubicBezTo>
                  <a:pt x="3163" y="4188"/>
                  <a:pt x="2943" y="3704"/>
                  <a:pt x="2724" y="3309"/>
                </a:cubicBezTo>
                <a:cubicBezTo>
                  <a:pt x="2504" y="2899"/>
                  <a:pt x="2285" y="2548"/>
                  <a:pt x="2109" y="2240"/>
                </a:cubicBezTo>
                <a:cubicBezTo>
                  <a:pt x="1728" y="1626"/>
                  <a:pt x="1435" y="1143"/>
                  <a:pt x="1245" y="806"/>
                </a:cubicBezTo>
                <a:cubicBezTo>
                  <a:pt x="1040" y="454"/>
                  <a:pt x="733" y="1"/>
                  <a:pt x="601"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900" name="Google Shape;900;p40"/>
          <p:cNvSpPr/>
          <p:nvPr/>
        </p:nvSpPr>
        <p:spPr>
          <a:xfrm rot="1783380">
            <a:off x="8721400" y="500223"/>
            <a:ext cx="292251" cy="261887"/>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endParaRPr>
          </a:p>
        </p:txBody>
      </p:sp>
      <p:grpSp>
        <p:nvGrpSpPr>
          <p:cNvPr id="901" name="Google Shape;901;p40"/>
          <p:cNvGrpSpPr/>
          <p:nvPr/>
        </p:nvGrpSpPr>
        <p:grpSpPr>
          <a:xfrm>
            <a:off x="8416475" y="3483007"/>
            <a:ext cx="727535" cy="1710819"/>
            <a:chOff x="8416475" y="3483007"/>
            <a:chExt cx="727535" cy="1710819"/>
          </a:xfrm>
        </p:grpSpPr>
        <p:sp>
          <p:nvSpPr>
            <p:cNvPr id="902" name="Google Shape;902;p40"/>
            <p:cNvSpPr/>
            <p:nvPr/>
          </p:nvSpPr>
          <p:spPr>
            <a:xfrm>
              <a:off x="8578364" y="4845112"/>
              <a:ext cx="328014" cy="348714"/>
            </a:xfrm>
            <a:custGeom>
              <a:avLst/>
              <a:gdLst/>
              <a:ahLst/>
              <a:cxnLst/>
              <a:rect l="l" t="t" r="r" b="b"/>
              <a:pathLst>
                <a:path w="5578" h="5930" extrusionOk="0">
                  <a:moveTo>
                    <a:pt x="0" y="1"/>
                  </a:moveTo>
                  <a:lnTo>
                    <a:pt x="542" y="5930"/>
                  </a:lnTo>
                  <a:lnTo>
                    <a:pt x="4831" y="5930"/>
                  </a:lnTo>
                  <a:lnTo>
                    <a:pt x="55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903" name="Google Shape;903;p40"/>
            <p:cNvSpPr/>
            <p:nvPr/>
          </p:nvSpPr>
          <p:spPr>
            <a:xfrm>
              <a:off x="8416475" y="3483007"/>
              <a:ext cx="727535" cy="1362159"/>
            </a:xfrm>
            <a:custGeom>
              <a:avLst/>
              <a:gdLst/>
              <a:ahLst/>
              <a:cxnLst/>
              <a:rect l="l" t="t" r="r" b="b"/>
              <a:pathLst>
                <a:path w="12372" h="23164" extrusionOk="0">
                  <a:moveTo>
                    <a:pt x="7704" y="1"/>
                  </a:moveTo>
                  <a:cubicBezTo>
                    <a:pt x="7204" y="1"/>
                    <a:pt x="6325" y="15375"/>
                    <a:pt x="6325" y="15375"/>
                  </a:cubicBezTo>
                  <a:cubicBezTo>
                    <a:pt x="6325" y="15375"/>
                    <a:pt x="6369" y="3268"/>
                    <a:pt x="5827" y="3107"/>
                  </a:cubicBezTo>
                  <a:cubicBezTo>
                    <a:pt x="5825" y="3107"/>
                    <a:pt x="5823" y="3107"/>
                    <a:pt x="5820" y="3107"/>
                  </a:cubicBezTo>
                  <a:cubicBezTo>
                    <a:pt x="5277" y="3107"/>
                    <a:pt x="5930" y="19958"/>
                    <a:pt x="5827" y="20119"/>
                  </a:cubicBezTo>
                  <a:cubicBezTo>
                    <a:pt x="5827" y="20120"/>
                    <a:pt x="5826" y="20120"/>
                    <a:pt x="5825" y="20120"/>
                  </a:cubicBezTo>
                  <a:cubicBezTo>
                    <a:pt x="5705" y="20120"/>
                    <a:pt x="5312" y="10295"/>
                    <a:pt x="4934" y="10295"/>
                  </a:cubicBezTo>
                  <a:cubicBezTo>
                    <a:pt x="4525" y="10295"/>
                    <a:pt x="4832" y="17776"/>
                    <a:pt x="4832" y="17776"/>
                  </a:cubicBezTo>
                  <a:cubicBezTo>
                    <a:pt x="4832" y="17776"/>
                    <a:pt x="3046" y="4308"/>
                    <a:pt x="2446" y="4249"/>
                  </a:cubicBezTo>
                  <a:cubicBezTo>
                    <a:pt x="2444" y="4249"/>
                    <a:pt x="2443" y="4249"/>
                    <a:pt x="2442" y="4249"/>
                  </a:cubicBezTo>
                  <a:cubicBezTo>
                    <a:pt x="1845" y="4249"/>
                    <a:pt x="3553" y="13446"/>
                    <a:pt x="3545" y="13446"/>
                  </a:cubicBezTo>
                  <a:cubicBezTo>
                    <a:pt x="3544" y="13446"/>
                    <a:pt x="3544" y="13445"/>
                    <a:pt x="3544" y="13443"/>
                  </a:cubicBezTo>
                  <a:cubicBezTo>
                    <a:pt x="3485" y="13238"/>
                    <a:pt x="1494" y="5699"/>
                    <a:pt x="1055" y="5699"/>
                  </a:cubicBezTo>
                  <a:cubicBezTo>
                    <a:pt x="587" y="5699"/>
                    <a:pt x="4290" y="20324"/>
                    <a:pt x="4290" y="20324"/>
                  </a:cubicBezTo>
                  <a:cubicBezTo>
                    <a:pt x="4290" y="20324"/>
                    <a:pt x="1282" y="8493"/>
                    <a:pt x="656" y="8493"/>
                  </a:cubicBezTo>
                  <a:cubicBezTo>
                    <a:pt x="652" y="8493"/>
                    <a:pt x="649" y="8494"/>
                    <a:pt x="645" y="8495"/>
                  </a:cubicBezTo>
                  <a:cubicBezTo>
                    <a:pt x="305" y="8578"/>
                    <a:pt x="1217" y="12355"/>
                    <a:pt x="2071" y="15608"/>
                  </a:cubicBezTo>
                  <a:lnTo>
                    <a:pt x="2071" y="15608"/>
                  </a:lnTo>
                  <a:cubicBezTo>
                    <a:pt x="1411" y="13463"/>
                    <a:pt x="625" y="11386"/>
                    <a:pt x="59" y="11386"/>
                  </a:cubicBezTo>
                  <a:cubicBezTo>
                    <a:pt x="39" y="11386"/>
                    <a:pt x="20" y="11388"/>
                    <a:pt x="1" y="11393"/>
                  </a:cubicBezTo>
                  <a:lnTo>
                    <a:pt x="3251" y="23164"/>
                  </a:lnTo>
                  <a:lnTo>
                    <a:pt x="7584" y="23164"/>
                  </a:lnTo>
                  <a:cubicBezTo>
                    <a:pt x="7584" y="23164"/>
                    <a:pt x="12371" y="5904"/>
                    <a:pt x="11478" y="5347"/>
                  </a:cubicBezTo>
                  <a:lnTo>
                    <a:pt x="11478" y="5347"/>
                  </a:lnTo>
                  <a:lnTo>
                    <a:pt x="7189" y="22607"/>
                  </a:lnTo>
                  <a:cubicBezTo>
                    <a:pt x="7189" y="22607"/>
                    <a:pt x="9590" y="7499"/>
                    <a:pt x="9385" y="6943"/>
                  </a:cubicBezTo>
                  <a:cubicBezTo>
                    <a:pt x="9381" y="6932"/>
                    <a:pt x="9376" y="6926"/>
                    <a:pt x="9370" y="6926"/>
                  </a:cubicBezTo>
                  <a:cubicBezTo>
                    <a:pt x="9100" y="6926"/>
                    <a:pt x="6911" y="19065"/>
                    <a:pt x="6911" y="19065"/>
                  </a:cubicBezTo>
                  <a:cubicBezTo>
                    <a:pt x="6911" y="19065"/>
                    <a:pt x="8199" y="253"/>
                    <a:pt x="7716" y="4"/>
                  </a:cubicBezTo>
                  <a:cubicBezTo>
                    <a:pt x="7712" y="2"/>
                    <a:pt x="7708" y="1"/>
                    <a:pt x="77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904" name="Google Shape;904;p40"/>
            <p:cNvSpPr/>
            <p:nvPr/>
          </p:nvSpPr>
          <p:spPr>
            <a:xfrm>
              <a:off x="8578364" y="4845112"/>
              <a:ext cx="221283" cy="348714"/>
            </a:xfrm>
            <a:custGeom>
              <a:avLst/>
              <a:gdLst/>
              <a:ahLst/>
              <a:cxnLst/>
              <a:rect l="l" t="t" r="r" b="b"/>
              <a:pathLst>
                <a:path w="3763" h="5930" extrusionOk="0">
                  <a:moveTo>
                    <a:pt x="0" y="1"/>
                  </a:moveTo>
                  <a:lnTo>
                    <a:pt x="542" y="5930"/>
                  </a:lnTo>
                  <a:lnTo>
                    <a:pt x="3763" y="5930"/>
                  </a:lnTo>
                  <a:lnTo>
                    <a:pt x="513" y="1"/>
                  </a:lnTo>
                  <a:close/>
                </a:path>
              </a:pathLst>
            </a:custGeom>
            <a:solidFill>
              <a:srgbClr val="BA613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Google Shape;960;p43"/>
          <p:cNvSpPr txBox="1">
            <a:spLocks noGrp="1"/>
          </p:cNvSpPr>
          <p:nvPr>
            <p:ph type="title"/>
          </p:nvPr>
        </p:nvSpPr>
        <p:spPr>
          <a:xfrm>
            <a:off x="722895" y="0"/>
            <a:ext cx="7696500" cy="572700"/>
          </a:xfrm>
          <a:prstGeom prst="rect">
            <a:avLst/>
          </a:prstGeom>
        </p:spPr>
        <p:txBody>
          <a:bodyPr spcFirstLastPara="1" wrap="square" lIns="91425" tIns="91425" rIns="91425" bIns="91425" anchor="t" anchorCtr="0">
            <a:noAutofit/>
          </a:bodyPr>
          <a:lstStyle/>
          <a:p>
            <a:pPr lvl="0"/>
            <a:r>
              <a:rPr lang="en-US" sz="2000" b="1" u="sng" dirty="0">
                <a:latin typeface="Verdana" panose="020B0604030504040204" pitchFamily="34" charset="0"/>
                <a:ea typeface="Verdana" panose="020B0604030504040204" pitchFamily="34" charset="0"/>
              </a:rPr>
              <a:t>Data Visualization</a:t>
            </a:r>
            <a:endParaRPr sz="2000" b="1" u="sng" dirty="0">
              <a:latin typeface="Verdana" panose="020B0604030504040204" pitchFamily="34" charset="0"/>
              <a:ea typeface="Verdana" panose="020B0604030504040204" pitchFamily="34" charset="0"/>
            </a:endParaRPr>
          </a:p>
        </p:txBody>
      </p:sp>
      <p:sp>
        <p:nvSpPr>
          <p:cNvPr id="961" name="Google Shape;961;p43"/>
          <p:cNvSpPr txBox="1">
            <a:spLocks noGrp="1"/>
          </p:cNvSpPr>
          <p:nvPr>
            <p:ph type="ctrTitle" idx="2"/>
          </p:nvPr>
        </p:nvSpPr>
        <p:spPr>
          <a:xfrm flipH="1">
            <a:off x="699930" y="2853466"/>
            <a:ext cx="3353827" cy="431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400" b="1" dirty="0">
                <a:latin typeface="Verdana" panose="020B0604030504040204" pitchFamily="34" charset="0"/>
                <a:ea typeface="Verdana" panose="020B0604030504040204" pitchFamily="34" charset="0"/>
              </a:rPr>
              <a:t>How it support decision making</a:t>
            </a:r>
            <a:endParaRPr sz="1400" b="1" dirty="0">
              <a:latin typeface="Verdana" panose="020B0604030504040204" pitchFamily="34" charset="0"/>
              <a:ea typeface="Verdana" panose="020B0604030504040204" pitchFamily="34" charset="0"/>
            </a:endParaRPr>
          </a:p>
        </p:txBody>
      </p:sp>
      <p:sp>
        <p:nvSpPr>
          <p:cNvPr id="962" name="Google Shape;962;p43"/>
          <p:cNvSpPr txBox="1">
            <a:spLocks noGrp="1"/>
          </p:cNvSpPr>
          <p:nvPr>
            <p:ph type="subTitle" idx="1"/>
          </p:nvPr>
        </p:nvSpPr>
        <p:spPr>
          <a:xfrm flipH="1">
            <a:off x="685853" y="3283816"/>
            <a:ext cx="4392105" cy="1511260"/>
          </a:xfrm>
          <a:prstGeom prst="rect">
            <a:avLst/>
          </a:prstGeom>
        </p:spPr>
        <p:txBody>
          <a:bodyPr spcFirstLastPara="1" wrap="square" lIns="91425" tIns="91425" rIns="91425" bIns="91425" anchor="t" anchorCtr="0">
            <a:noAutofit/>
          </a:bodyPr>
          <a:lstStyle/>
          <a:p>
            <a:pPr marL="0" lvl="0" indent="0" algn="just"/>
            <a:r>
              <a:rPr lang="en-US" dirty="0">
                <a:latin typeface="Verdana" panose="020B0604030504040204" pitchFamily="34" charset="0"/>
                <a:ea typeface="Verdana" panose="020B0604030504040204" pitchFamily="34" charset="0"/>
              </a:rPr>
              <a:t>Managers can rapidly spot trends, outliers, and correlations in data. This data assists in making sound judgments about inventory management, marketing tactics, and resource allocation.</a:t>
            </a:r>
            <a:endParaRPr dirty="0">
              <a:latin typeface="Verdana" panose="020B0604030504040204" pitchFamily="34" charset="0"/>
              <a:ea typeface="Verdana" panose="020B0604030504040204" pitchFamily="34" charset="0"/>
            </a:endParaRPr>
          </a:p>
        </p:txBody>
      </p:sp>
      <p:sp>
        <p:nvSpPr>
          <p:cNvPr id="967" name="Google Shape;967;p43"/>
          <p:cNvSpPr txBox="1">
            <a:spLocks noGrp="1"/>
          </p:cNvSpPr>
          <p:nvPr>
            <p:ph type="ctrTitle" idx="7"/>
          </p:nvPr>
        </p:nvSpPr>
        <p:spPr>
          <a:xfrm flipH="1">
            <a:off x="505959" y="1032423"/>
            <a:ext cx="3043974" cy="434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400" b="1" dirty="0">
                <a:latin typeface="Verdana" panose="020B0604030504040204" pitchFamily="34" charset="0"/>
                <a:ea typeface="Verdana" panose="020B0604030504040204" pitchFamily="34" charset="0"/>
              </a:rPr>
              <a:t>Key Characteristic </a:t>
            </a:r>
            <a:endParaRPr sz="1400" b="1" dirty="0">
              <a:latin typeface="Verdana" panose="020B0604030504040204" pitchFamily="34" charset="0"/>
              <a:ea typeface="Verdana" panose="020B0604030504040204" pitchFamily="34" charset="0"/>
            </a:endParaRPr>
          </a:p>
        </p:txBody>
      </p:sp>
      <p:sp>
        <p:nvSpPr>
          <p:cNvPr id="968" name="Google Shape;968;p43"/>
          <p:cNvSpPr txBox="1">
            <a:spLocks noGrp="1"/>
          </p:cNvSpPr>
          <p:nvPr>
            <p:ph type="subTitle" idx="8"/>
          </p:nvPr>
        </p:nvSpPr>
        <p:spPr>
          <a:xfrm flipH="1">
            <a:off x="0" y="1485062"/>
            <a:ext cx="4171927" cy="818385"/>
          </a:xfrm>
          <a:prstGeom prst="rect">
            <a:avLst/>
          </a:prstGeom>
        </p:spPr>
        <p:txBody>
          <a:bodyPr spcFirstLastPara="1" wrap="square" lIns="91425" tIns="91425" rIns="91425" bIns="91425" anchor="t" anchorCtr="0">
            <a:noAutofit/>
          </a:bodyPr>
          <a:lstStyle/>
          <a:p>
            <a:pPr algn="just"/>
            <a:r>
              <a:rPr lang="en-US" dirty="0">
                <a:latin typeface="Verdana" panose="020B0604030504040204" pitchFamily="34" charset="0"/>
                <a:ea typeface="Verdana" panose="020B0604030504040204" pitchFamily="34" charset="0"/>
              </a:rPr>
              <a:t>Data visualization is the presentation of data in graphical or visual representations, making complicated information easier to grasp and evaluate.</a:t>
            </a:r>
          </a:p>
        </p:txBody>
      </p:sp>
      <p:grpSp>
        <p:nvGrpSpPr>
          <p:cNvPr id="1033" name="Google Shape;1033;p43"/>
          <p:cNvGrpSpPr/>
          <p:nvPr/>
        </p:nvGrpSpPr>
        <p:grpSpPr>
          <a:xfrm>
            <a:off x="213921" y="161225"/>
            <a:ext cx="887400" cy="856500"/>
            <a:chOff x="213921" y="161225"/>
            <a:chExt cx="887400" cy="856500"/>
          </a:xfrm>
        </p:grpSpPr>
        <p:sp>
          <p:nvSpPr>
            <p:cNvPr id="1034" name="Google Shape;1034;p43"/>
            <p:cNvSpPr/>
            <p:nvPr/>
          </p:nvSpPr>
          <p:spPr>
            <a:xfrm rot="1645945">
              <a:off x="316402" y="284014"/>
              <a:ext cx="682437" cy="610923"/>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grpSp>
          <p:nvGrpSpPr>
            <p:cNvPr id="1035" name="Google Shape;1035;p43"/>
            <p:cNvGrpSpPr/>
            <p:nvPr/>
          </p:nvGrpSpPr>
          <p:grpSpPr>
            <a:xfrm>
              <a:off x="451226" y="421855"/>
              <a:ext cx="470598" cy="335235"/>
              <a:chOff x="393289" y="3285780"/>
              <a:chExt cx="470598" cy="335235"/>
            </a:xfrm>
          </p:grpSpPr>
          <p:sp>
            <p:nvSpPr>
              <p:cNvPr id="1036" name="Google Shape;1036;p43"/>
              <p:cNvSpPr/>
              <p:nvPr/>
            </p:nvSpPr>
            <p:spPr>
              <a:xfrm rot="1746505">
                <a:off x="435455" y="3304770"/>
                <a:ext cx="76936" cy="193330"/>
              </a:xfrm>
              <a:custGeom>
                <a:avLst/>
                <a:gdLst/>
                <a:ahLst/>
                <a:cxnLst/>
                <a:rect l="l" t="t" r="r" b="b"/>
                <a:pathLst>
                  <a:path w="542" h="1362" extrusionOk="0">
                    <a:moveTo>
                      <a:pt x="0" y="1"/>
                    </a:moveTo>
                    <a:cubicBezTo>
                      <a:pt x="15" y="469"/>
                      <a:pt x="30" y="923"/>
                      <a:pt x="44" y="1362"/>
                    </a:cubicBezTo>
                    <a:cubicBezTo>
                      <a:pt x="205" y="1318"/>
                      <a:pt x="381" y="1289"/>
                      <a:pt x="542" y="1289"/>
                    </a:cubicBezTo>
                    <a:cubicBezTo>
                      <a:pt x="527" y="835"/>
                      <a:pt x="498" y="484"/>
                      <a:pt x="469" y="30"/>
                    </a:cubicBezTo>
                    <a:cubicBezTo>
                      <a:pt x="322" y="1"/>
                      <a:pt x="132"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037" name="Google Shape;1037;p43"/>
              <p:cNvSpPr/>
              <p:nvPr/>
            </p:nvSpPr>
            <p:spPr>
              <a:xfrm rot="1746505">
                <a:off x="541561" y="3308645"/>
                <a:ext cx="97802" cy="237049"/>
              </a:xfrm>
              <a:custGeom>
                <a:avLst/>
                <a:gdLst/>
                <a:ahLst/>
                <a:cxnLst/>
                <a:rect l="l" t="t" r="r" b="b"/>
                <a:pathLst>
                  <a:path w="689" h="1670" extrusionOk="0">
                    <a:moveTo>
                      <a:pt x="0" y="0"/>
                    </a:moveTo>
                    <a:lnTo>
                      <a:pt x="0" y="1611"/>
                    </a:lnTo>
                    <a:lnTo>
                      <a:pt x="688" y="1669"/>
                    </a:lnTo>
                    <a:lnTo>
                      <a:pt x="586" y="0"/>
                    </a:lnTo>
                    <a:close/>
                  </a:path>
                </a:pathLst>
              </a:custGeom>
              <a:solidFill>
                <a:schemeClr val="accent6"/>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038" name="Google Shape;1038;p43"/>
              <p:cNvSpPr/>
              <p:nvPr/>
            </p:nvSpPr>
            <p:spPr>
              <a:xfrm rot="1746505">
                <a:off x="667150" y="3297470"/>
                <a:ext cx="129031" cy="311855"/>
              </a:xfrm>
              <a:custGeom>
                <a:avLst/>
                <a:gdLst/>
                <a:ahLst/>
                <a:cxnLst/>
                <a:rect l="l" t="t" r="r" b="b"/>
                <a:pathLst>
                  <a:path w="909" h="2197" extrusionOk="0">
                    <a:moveTo>
                      <a:pt x="703" y="1"/>
                    </a:moveTo>
                    <a:lnTo>
                      <a:pt x="0" y="103"/>
                    </a:lnTo>
                    <a:lnTo>
                      <a:pt x="117" y="2197"/>
                    </a:lnTo>
                    <a:lnTo>
                      <a:pt x="908" y="2197"/>
                    </a:lnTo>
                    <a:lnTo>
                      <a:pt x="703" y="1"/>
                    </a:lnTo>
                    <a:close/>
                  </a:path>
                </a:pathLst>
              </a:custGeom>
              <a:solidFill>
                <a:schemeClr val="accent6"/>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grpSp>
      </p:grpSp>
      <p:sp>
        <p:nvSpPr>
          <p:cNvPr id="1039" name="Google Shape;1039;p43"/>
          <p:cNvSpPr/>
          <p:nvPr/>
        </p:nvSpPr>
        <p:spPr>
          <a:xfrm rot="-1456987">
            <a:off x="8361828" y="4447048"/>
            <a:ext cx="353803" cy="316884"/>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grpSp>
        <p:nvGrpSpPr>
          <p:cNvPr id="82" name="Google Shape;12249;p74">
            <a:extLst>
              <a:ext uri="{FF2B5EF4-FFF2-40B4-BE49-F238E27FC236}">
                <a16:creationId xmlns:a16="http://schemas.microsoft.com/office/drawing/2014/main" id="{45991454-58CC-4D5C-A84C-14AA97589430}"/>
              </a:ext>
            </a:extLst>
          </p:cNvPr>
          <p:cNvGrpSpPr/>
          <p:nvPr/>
        </p:nvGrpSpPr>
        <p:grpSpPr>
          <a:xfrm>
            <a:off x="87733" y="1060521"/>
            <a:ext cx="323018" cy="359075"/>
            <a:chOff x="1306531" y="3346972"/>
            <a:chExt cx="323018" cy="359075"/>
          </a:xfrm>
        </p:grpSpPr>
        <p:sp>
          <p:nvSpPr>
            <p:cNvPr id="83" name="Google Shape;12250;p74">
              <a:extLst>
                <a:ext uri="{FF2B5EF4-FFF2-40B4-BE49-F238E27FC236}">
                  <a16:creationId xmlns:a16="http://schemas.microsoft.com/office/drawing/2014/main" id="{26F7B301-58F2-4F56-9A34-A13555489097}"/>
                </a:ext>
              </a:extLst>
            </p:cNvPr>
            <p:cNvSpPr/>
            <p:nvPr/>
          </p:nvSpPr>
          <p:spPr>
            <a:xfrm>
              <a:off x="1314020" y="3592614"/>
              <a:ext cx="98194" cy="97880"/>
            </a:xfrm>
            <a:custGeom>
              <a:avLst/>
              <a:gdLst/>
              <a:ahLst/>
              <a:cxnLst/>
              <a:rect l="l" t="t" r="r" b="b"/>
              <a:pathLst>
                <a:path w="3750" h="3738" extrusionOk="0">
                  <a:moveTo>
                    <a:pt x="2280" y="0"/>
                  </a:moveTo>
                  <a:lnTo>
                    <a:pt x="0" y="2280"/>
                  </a:lnTo>
                  <a:lnTo>
                    <a:pt x="1384" y="3673"/>
                  </a:lnTo>
                  <a:cubicBezTo>
                    <a:pt x="1427" y="3716"/>
                    <a:pt x="1484" y="3737"/>
                    <a:pt x="1541" y="3737"/>
                  </a:cubicBezTo>
                  <a:cubicBezTo>
                    <a:pt x="1598" y="3737"/>
                    <a:pt x="1656" y="3716"/>
                    <a:pt x="1698" y="3673"/>
                  </a:cubicBezTo>
                  <a:lnTo>
                    <a:pt x="1842" y="3530"/>
                  </a:lnTo>
                  <a:cubicBezTo>
                    <a:pt x="1927" y="3435"/>
                    <a:pt x="1927" y="3301"/>
                    <a:pt x="1842" y="3215"/>
                  </a:cubicBezTo>
                  <a:lnTo>
                    <a:pt x="1574" y="2948"/>
                  </a:lnTo>
                  <a:cubicBezTo>
                    <a:pt x="1489" y="2862"/>
                    <a:pt x="1489" y="2719"/>
                    <a:pt x="1574" y="2633"/>
                  </a:cubicBezTo>
                  <a:lnTo>
                    <a:pt x="1718" y="2490"/>
                  </a:lnTo>
                  <a:cubicBezTo>
                    <a:pt x="1760" y="2447"/>
                    <a:pt x="1815" y="2426"/>
                    <a:pt x="1871" y="2426"/>
                  </a:cubicBezTo>
                  <a:cubicBezTo>
                    <a:pt x="1927" y="2426"/>
                    <a:pt x="1985" y="2447"/>
                    <a:pt x="2032" y="2490"/>
                  </a:cubicBezTo>
                  <a:lnTo>
                    <a:pt x="2299" y="2757"/>
                  </a:lnTo>
                  <a:cubicBezTo>
                    <a:pt x="2342" y="2800"/>
                    <a:pt x="2397" y="2822"/>
                    <a:pt x="2452" y="2822"/>
                  </a:cubicBezTo>
                  <a:cubicBezTo>
                    <a:pt x="2507" y="2822"/>
                    <a:pt x="2562" y="2800"/>
                    <a:pt x="2605" y="2757"/>
                  </a:cubicBezTo>
                  <a:lnTo>
                    <a:pt x="2757" y="2614"/>
                  </a:lnTo>
                  <a:cubicBezTo>
                    <a:pt x="2843" y="2528"/>
                    <a:pt x="2843" y="2385"/>
                    <a:pt x="2757" y="2299"/>
                  </a:cubicBezTo>
                  <a:lnTo>
                    <a:pt x="2481" y="2032"/>
                  </a:lnTo>
                  <a:cubicBezTo>
                    <a:pt x="2395" y="1946"/>
                    <a:pt x="2395" y="1803"/>
                    <a:pt x="2481" y="1717"/>
                  </a:cubicBezTo>
                  <a:lnTo>
                    <a:pt x="2624" y="1574"/>
                  </a:lnTo>
                  <a:cubicBezTo>
                    <a:pt x="2667" y="1531"/>
                    <a:pt x="2724" y="1510"/>
                    <a:pt x="2781" y="1510"/>
                  </a:cubicBezTo>
                  <a:cubicBezTo>
                    <a:pt x="2838" y="1510"/>
                    <a:pt x="2896" y="1531"/>
                    <a:pt x="2939" y="1574"/>
                  </a:cubicBezTo>
                  <a:lnTo>
                    <a:pt x="3206" y="1851"/>
                  </a:lnTo>
                  <a:cubicBezTo>
                    <a:pt x="3249" y="1894"/>
                    <a:pt x="3306" y="1915"/>
                    <a:pt x="3363" y="1915"/>
                  </a:cubicBezTo>
                  <a:cubicBezTo>
                    <a:pt x="3420" y="1915"/>
                    <a:pt x="3478" y="1894"/>
                    <a:pt x="3521" y="1851"/>
                  </a:cubicBezTo>
                  <a:lnTo>
                    <a:pt x="3664" y="1698"/>
                  </a:lnTo>
                  <a:cubicBezTo>
                    <a:pt x="3750" y="1612"/>
                    <a:pt x="3750" y="1479"/>
                    <a:pt x="3664" y="1393"/>
                  </a:cubicBezTo>
                  <a:lnTo>
                    <a:pt x="2280" y="0"/>
                  </a:lnTo>
                  <a:close/>
                </a:path>
              </a:pathLst>
            </a:custGeom>
            <a:solidFill>
              <a:srgbClr val="9CACBA"/>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84" name="Google Shape;12251;p74">
              <a:extLst>
                <a:ext uri="{FF2B5EF4-FFF2-40B4-BE49-F238E27FC236}">
                  <a16:creationId xmlns:a16="http://schemas.microsoft.com/office/drawing/2014/main" id="{A483AFBD-3D9C-4D58-BF85-A63C36ACA6C2}"/>
                </a:ext>
              </a:extLst>
            </p:cNvPr>
            <p:cNvSpPr/>
            <p:nvPr/>
          </p:nvSpPr>
          <p:spPr>
            <a:xfrm>
              <a:off x="1444657" y="3534326"/>
              <a:ext cx="170909" cy="171721"/>
            </a:xfrm>
            <a:custGeom>
              <a:avLst/>
              <a:gdLst/>
              <a:ahLst/>
              <a:cxnLst/>
              <a:rect l="l" t="t" r="r" b="b"/>
              <a:pathLst>
                <a:path w="6527" h="6558" extrusionOk="0">
                  <a:moveTo>
                    <a:pt x="2243" y="0"/>
                  </a:moveTo>
                  <a:cubicBezTo>
                    <a:pt x="2165" y="0"/>
                    <a:pt x="2090" y="46"/>
                    <a:pt x="2061" y="127"/>
                  </a:cubicBezTo>
                  <a:lnTo>
                    <a:pt x="1613" y="1368"/>
                  </a:lnTo>
                  <a:cubicBezTo>
                    <a:pt x="554" y="1950"/>
                    <a:pt x="1" y="3142"/>
                    <a:pt x="239" y="4325"/>
                  </a:cubicBezTo>
                  <a:cubicBezTo>
                    <a:pt x="516" y="5729"/>
                    <a:pt x="1726" y="6558"/>
                    <a:pt x="2966" y="6558"/>
                  </a:cubicBezTo>
                  <a:cubicBezTo>
                    <a:pt x="3690" y="6558"/>
                    <a:pt x="4424" y="6276"/>
                    <a:pt x="4990" y="5661"/>
                  </a:cubicBezTo>
                  <a:cubicBezTo>
                    <a:pt x="6526" y="4001"/>
                    <a:pt x="5524" y="1291"/>
                    <a:pt x="3273" y="1034"/>
                  </a:cubicBezTo>
                  <a:lnTo>
                    <a:pt x="2386" y="61"/>
                  </a:lnTo>
                  <a:cubicBezTo>
                    <a:pt x="2345" y="19"/>
                    <a:pt x="2293" y="0"/>
                    <a:pt x="2243" y="0"/>
                  </a:cubicBezTo>
                  <a:close/>
                </a:path>
              </a:pathLst>
            </a:custGeom>
            <a:solidFill>
              <a:srgbClr val="E9EEF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85" name="Google Shape;12252;p74">
              <a:extLst>
                <a:ext uri="{FF2B5EF4-FFF2-40B4-BE49-F238E27FC236}">
                  <a16:creationId xmlns:a16="http://schemas.microsoft.com/office/drawing/2014/main" id="{7D21EDD3-0D52-42CD-B0CC-44B51F7213EF}"/>
                </a:ext>
              </a:extLst>
            </p:cNvPr>
            <p:cNvSpPr/>
            <p:nvPr/>
          </p:nvSpPr>
          <p:spPr>
            <a:xfrm>
              <a:off x="1503364" y="3585125"/>
              <a:ext cx="36240" cy="39723"/>
            </a:xfrm>
            <a:custGeom>
              <a:avLst/>
              <a:gdLst/>
              <a:ahLst/>
              <a:cxnLst/>
              <a:rect l="l" t="t" r="r" b="b"/>
              <a:pathLst>
                <a:path w="1384" h="1517" extrusionOk="0">
                  <a:moveTo>
                    <a:pt x="697" y="0"/>
                  </a:moveTo>
                  <a:cubicBezTo>
                    <a:pt x="306" y="0"/>
                    <a:pt x="1" y="315"/>
                    <a:pt x="1" y="696"/>
                  </a:cubicBezTo>
                  <a:lnTo>
                    <a:pt x="1" y="1307"/>
                  </a:lnTo>
                  <a:cubicBezTo>
                    <a:pt x="1" y="1421"/>
                    <a:pt x="87" y="1517"/>
                    <a:pt x="211" y="1517"/>
                  </a:cubicBezTo>
                  <a:cubicBezTo>
                    <a:pt x="315" y="1517"/>
                    <a:pt x="411" y="1421"/>
                    <a:pt x="411" y="1307"/>
                  </a:cubicBezTo>
                  <a:lnTo>
                    <a:pt x="411" y="696"/>
                  </a:lnTo>
                  <a:cubicBezTo>
                    <a:pt x="411" y="510"/>
                    <a:pt x="552" y="417"/>
                    <a:pt x="692" y="417"/>
                  </a:cubicBezTo>
                  <a:cubicBezTo>
                    <a:pt x="833" y="417"/>
                    <a:pt x="974" y="510"/>
                    <a:pt x="974" y="696"/>
                  </a:cubicBezTo>
                  <a:cubicBezTo>
                    <a:pt x="983" y="825"/>
                    <a:pt x="1081" y="890"/>
                    <a:pt x="1179" y="890"/>
                  </a:cubicBezTo>
                  <a:cubicBezTo>
                    <a:pt x="1277" y="890"/>
                    <a:pt x="1374" y="825"/>
                    <a:pt x="1384" y="696"/>
                  </a:cubicBezTo>
                  <a:cubicBezTo>
                    <a:pt x="1384" y="315"/>
                    <a:pt x="1079" y="0"/>
                    <a:pt x="697" y="0"/>
                  </a:cubicBezTo>
                  <a:close/>
                </a:path>
              </a:pathLst>
            </a:custGeom>
            <a:solidFill>
              <a:srgbClr val="9CACBA"/>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86" name="Google Shape;12253;p74">
              <a:extLst>
                <a:ext uri="{FF2B5EF4-FFF2-40B4-BE49-F238E27FC236}">
                  <a16:creationId xmlns:a16="http://schemas.microsoft.com/office/drawing/2014/main" id="{D8B05B01-C11E-4C34-B013-1A97C1419BBC}"/>
                </a:ext>
              </a:extLst>
            </p:cNvPr>
            <p:cNvSpPr/>
            <p:nvPr/>
          </p:nvSpPr>
          <p:spPr>
            <a:xfrm>
              <a:off x="1492628" y="3619584"/>
              <a:ext cx="57476" cy="41241"/>
            </a:xfrm>
            <a:custGeom>
              <a:avLst/>
              <a:gdLst/>
              <a:ahLst/>
              <a:cxnLst/>
              <a:rect l="l" t="t" r="r" b="b"/>
              <a:pathLst>
                <a:path w="2195" h="1575" extrusionOk="0">
                  <a:moveTo>
                    <a:pt x="229" y="1"/>
                  </a:moveTo>
                  <a:cubicBezTo>
                    <a:pt x="105" y="1"/>
                    <a:pt x="0" y="96"/>
                    <a:pt x="0" y="220"/>
                  </a:cubicBezTo>
                  <a:lnTo>
                    <a:pt x="0" y="1346"/>
                  </a:lnTo>
                  <a:cubicBezTo>
                    <a:pt x="0" y="1470"/>
                    <a:pt x="105" y="1575"/>
                    <a:pt x="229" y="1575"/>
                  </a:cubicBezTo>
                  <a:lnTo>
                    <a:pt x="1975" y="1575"/>
                  </a:lnTo>
                  <a:cubicBezTo>
                    <a:pt x="2099" y="1565"/>
                    <a:pt x="2195" y="1470"/>
                    <a:pt x="2195" y="1346"/>
                  </a:cubicBezTo>
                  <a:lnTo>
                    <a:pt x="2195" y="220"/>
                  </a:lnTo>
                  <a:cubicBezTo>
                    <a:pt x="2195" y="96"/>
                    <a:pt x="2090" y="1"/>
                    <a:pt x="1975" y="1"/>
                  </a:cubicBezTo>
                  <a:close/>
                </a:path>
              </a:pathLst>
            </a:custGeom>
            <a:solidFill>
              <a:srgbClr val="BECBD5"/>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87" name="Google Shape;12254;p74">
              <a:extLst>
                <a:ext uri="{FF2B5EF4-FFF2-40B4-BE49-F238E27FC236}">
                  <a16:creationId xmlns:a16="http://schemas.microsoft.com/office/drawing/2014/main" id="{B7535AFB-D52B-407B-B6A4-AF8BE694911C}"/>
                </a:ext>
              </a:extLst>
            </p:cNvPr>
            <p:cNvSpPr/>
            <p:nvPr/>
          </p:nvSpPr>
          <p:spPr>
            <a:xfrm>
              <a:off x="1306531" y="3459463"/>
              <a:ext cx="200368" cy="202122"/>
            </a:xfrm>
            <a:custGeom>
              <a:avLst/>
              <a:gdLst/>
              <a:ahLst/>
              <a:cxnLst/>
              <a:rect l="l" t="t" r="r" b="b"/>
              <a:pathLst>
                <a:path w="7652" h="7719" extrusionOk="0">
                  <a:moveTo>
                    <a:pt x="6955" y="0"/>
                  </a:moveTo>
                  <a:lnTo>
                    <a:pt x="86" y="6860"/>
                  </a:lnTo>
                  <a:cubicBezTo>
                    <a:pt x="0" y="6945"/>
                    <a:pt x="0" y="7089"/>
                    <a:pt x="86" y="7174"/>
                  </a:cubicBezTo>
                  <a:lnTo>
                    <a:pt x="630" y="7718"/>
                  </a:lnTo>
                  <a:lnTo>
                    <a:pt x="7651" y="697"/>
                  </a:lnTo>
                  <a:lnTo>
                    <a:pt x="6955" y="0"/>
                  </a:lnTo>
                  <a:close/>
                </a:path>
              </a:pathLst>
            </a:custGeom>
            <a:solidFill>
              <a:srgbClr val="A4B7C5"/>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88" name="Google Shape;12255;p74">
              <a:extLst>
                <a:ext uri="{FF2B5EF4-FFF2-40B4-BE49-F238E27FC236}">
                  <a16:creationId xmlns:a16="http://schemas.microsoft.com/office/drawing/2014/main" id="{6D3C29C0-1AF3-44A7-8981-BA099EA5FF1C}"/>
                </a:ext>
              </a:extLst>
            </p:cNvPr>
            <p:cNvSpPr/>
            <p:nvPr/>
          </p:nvSpPr>
          <p:spPr>
            <a:xfrm>
              <a:off x="1470633" y="3462710"/>
              <a:ext cx="33019" cy="32993"/>
            </a:xfrm>
            <a:custGeom>
              <a:avLst/>
              <a:gdLst/>
              <a:ahLst/>
              <a:cxnLst/>
              <a:rect l="l" t="t" r="r" b="b"/>
              <a:pathLst>
                <a:path w="1261" h="1260" extrusionOk="0">
                  <a:moveTo>
                    <a:pt x="554" y="0"/>
                  </a:moveTo>
                  <a:lnTo>
                    <a:pt x="1" y="554"/>
                  </a:lnTo>
                  <a:cubicBezTo>
                    <a:pt x="211" y="811"/>
                    <a:pt x="449" y="1040"/>
                    <a:pt x="707" y="1260"/>
                  </a:cubicBezTo>
                  <a:lnTo>
                    <a:pt x="1260" y="706"/>
                  </a:lnTo>
                  <a:lnTo>
                    <a:pt x="554" y="0"/>
                  </a:lnTo>
                  <a:close/>
                </a:path>
              </a:pathLst>
            </a:custGeom>
            <a:solidFill>
              <a:srgbClr val="9CACBA"/>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89" name="Google Shape;12256;p74">
              <a:extLst>
                <a:ext uri="{FF2B5EF4-FFF2-40B4-BE49-F238E27FC236}">
                  <a16:creationId xmlns:a16="http://schemas.microsoft.com/office/drawing/2014/main" id="{4374D5D1-38CA-4A4C-AE0B-6D4C8A4BF25E}"/>
                </a:ext>
              </a:extLst>
            </p:cNvPr>
            <p:cNvSpPr/>
            <p:nvPr/>
          </p:nvSpPr>
          <p:spPr>
            <a:xfrm>
              <a:off x="1450156" y="3346972"/>
              <a:ext cx="179393" cy="158995"/>
            </a:xfrm>
            <a:custGeom>
              <a:avLst/>
              <a:gdLst/>
              <a:ahLst/>
              <a:cxnLst/>
              <a:rect l="l" t="t" r="r" b="b"/>
              <a:pathLst>
                <a:path w="6851" h="6072" extrusionOk="0">
                  <a:moveTo>
                    <a:pt x="2872" y="825"/>
                  </a:moveTo>
                  <a:cubicBezTo>
                    <a:pt x="3511" y="825"/>
                    <a:pt x="4219" y="1121"/>
                    <a:pt x="4780" y="1683"/>
                  </a:cubicBezTo>
                  <a:cubicBezTo>
                    <a:pt x="5744" y="2646"/>
                    <a:pt x="5925" y="4029"/>
                    <a:pt x="5171" y="4783"/>
                  </a:cubicBezTo>
                  <a:cubicBezTo>
                    <a:pt x="4860" y="5094"/>
                    <a:pt x="4437" y="5245"/>
                    <a:pt x="3979" y="5245"/>
                  </a:cubicBezTo>
                  <a:cubicBezTo>
                    <a:pt x="3342" y="5245"/>
                    <a:pt x="2637" y="4953"/>
                    <a:pt x="2071" y="4392"/>
                  </a:cubicBezTo>
                  <a:cubicBezTo>
                    <a:pt x="1107" y="3428"/>
                    <a:pt x="936" y="2035"/>
                    <a:pt x="1680" y="1291"/>
                  </a:cubicBezTo>
                  <a:cubicBezTo>
                    <a:pt x="1990" y="977"/>
                    <a:pt x="2414" y="825"/>
                    <a:pt x="2872" y="825"/>
                  </a:cubicBezTo>
                  <a:close/>
                  <a:moveTo>
                    <a:pt x="2665" y="1"/>
                  </a:moveTo>
                  <a:cubicBezTo>
                    <a:pt x="2037" y="1"/>
                    <a:pt x="1457" y="207"/>
                    <a:pt x="1031" y="633"/>
                  </a:cubicBezTo>
                  <a:cubicBezTo>
                    <a:pt x="1" y="1663"/>
                    <a:pt x="239" y="3571"/>
                    <a:pt x="1565" y="4897"/>
                  </a:cubicBezTo>
                  <a:cubicBezTo>
                    <a:pt x="2336" y="5669"/>
                    <a:pt x="3304" y="6072"/>
                    <a:pt x="4180" y="6072"/>
                  </a:cubicBezTo>
                  <a:cubicBezTo>
                    <a:pt x="4810" y="6072"/>
                    <a:pt x="5393" y="5863"/>
                    <a:pt x="5820" y="5432"/>
                  </a:cubicBezTo>
                  <a:cubicBezTo>
                    <a:pt x="6850" y="4411"/>
                    <a:pt x="6612" y="2503"/>
                    <a:pt x="5286" y="1177"/>
                  </a:cubicBezTo>
                  <a:cubicBezTo>
                    <a:pt x="4513" y="404"/>
                    <a:pt x="3542" y="1"/>
                    <a:pt x="2665" y="1"/>
                  </a:cubicBezTo>
                  <a:close/>
                </a:path>
              </a:pathLst>
            </a:custGeom>
            <a:solidFill>
              <a:srgbClr val="BECBD5"/>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90" name="Google Shape;12257;p74">
              <a:extLst>
                <a:ext uri="{FF2B5EF4-FFF2-40B4-BE49-F238E27FC236}">
                  <a16:creationId xmlns:a16="http://schemas.microsoft.com/office/drawing/2014/main" id="{8A2A21A6-E6E2-4CB1-BE97-100B14A24A5A}"/>
                </a:ext>
              </a:extLst>
            </p:cNvPr>
            <p:cNvSpPr/>
            <p:nvPr/>
          </p:nvSpPr>
          <p:spPr>
            <a:xfrm>
              <a:off x="1511272" y="3631551"/>
              <a:ext cx="19613" cy="10814"/>
            </a:xfrm>
            <a:custGeom>
              <a:avLst/>
              <a:gdLst/>
              <a:ahLst/>
              <a:cxnLst/>
              <a:rect l="l" t="t" r="r" b="b"/>
              <a:pathLst>
                <a:path w="749" h="413" extrusionOk="0">
                  <a:moveTo>
                    <a:pt x="264" y="0"/>
                  </a:moveTo>
                  <a:cubicBezTo>
                    <a:pt x="0" y="0"/>
                    <a:pt x="3" y="412"/>
                    <a:pt x="272" y="412"/>
                  </a:cubicBezTo>
                  <a:cubicBezTo>
                    <a:pt x="278" y="412"/>
                    <a:pt x="284" y="412"/>
                    <a:pt x="290" y="412"/>
                  </a:cubicBezTo>
                  <a:lnTo>
                    <a:pt x="490" y="412"/>
                  </a:lnTo>
                  <a:cubicBezTo>
                    <a:pt x="748" y="393"/>
                    <a:pt x="748" y="21"/>
                    <a:pt x="490" y="1"/>
                  </a:cubicBezTo>
                  <a:lnTo>
                    <a:pt x="290" y="1"/>
                  </a:lnTo>
                  <a:cubicBezTo>
                    <a:pt x="281" y="1"/>
                    <a:pt x="272" y="0"/>
                    <a:pt x="264" y="0"/>
                  </a:cubicBezTo>
                  <a:close/>
                </a:path>
              </a:pathLst>
            </a:custGeom>
            <a:solidFill>
              <a:srgbClr val="9CACBA"/>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91" name="Google Shape;12258;p74">
              <a:extLst>
                <a:ext uri="{FF2B5EF4-FFF2-40B4-BE49-F238E27FC236}">
                  <a16:creationId xmlns:a16="http://schemas.microsoft.com/office/drawing/2014/main" id="{9E432806-6F17-4248-8604-B228A4D44B96}"/>
                </a:ext>
              </a:extLst>
            </p:cNvPr>
            <p:cNvSpPr/>
            <p:nvPr/>
          </p:nvSpPr>
          <p:spPr>
            <a:xfrm>
              <a:off x="1516116" y="3631760"/>
              <a:ext cx="10762" cy="18827"/>
            </a:xfrm>
            <a:custGeom>
              <a:avLst/>
              <a:gdLst/>
              <a:ahLst/>
              <a:cxnLst/>
              <a:rect l="l" t="t" r="r" b="b"/>
              <a:pathLst>
                <a:path w="411" h="719" extrusionOk="0">
                  <a:moveTo>
                    <a:pt x="205" y="1"/>
                  </a:moveTo>
                  <a:cubicBezTo>
                    <a:pt x="108" y="1"/>
                    <a:pt x="10" y="65"/>
                    <a:pt x="0" y="194"/>
                  </a:cubicBezTo>
                  <a:lnTo>
                    <a:pt x="0" y="518"/>
                  </a:lnTo>
                  <a:cubicBezTo>
                    <a:pt x="0" y="633"/>
                    <a:pt x="86" y="718"/>
                    <a:pt x="210" y="718"/>
                  </a:cubicBezTo>
                  <a:cubicBezTo>
                    <a:pt x="315" y="718"/>
                    <a:pt x="410" y="623"/>
                    <a:pt x="410" y="518"/>
                  </a:cubicBezTo>
                  <a:lnTo>
                    <a:pt x="410" y="194"/>
                  </a:lnTo>
                  <a:cubicBezTo>
                    <a:pt x="401" y="65"/>
                    <a:pt x="303" y="1"/>
                    <a:pt x="205" y="1"/>
                  </a:cubicBezTo>
                  <a:close/>
                </a:path>
              </a:pathLst>
            </a:custGeom>
            <a:solidFill>
              <a:srgbClr val="9CACBA"/>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grpSp>
      <p:sp>
        <p:nvSpPr>
          <p:cNvPr id="119" name="Google Shape;967;p43">
            <a:extLst>
              <a:ext uri="{FF2B5EF4-FFF2-40B4-BE49-F238E27FC236}">
                <a16:creationId xmlns:a16="http://schemas.microsoft.com/office/drawing/2014/main" id="{183D6CE4-6BA7-4093-A6AE-53D7A227084B}"/>
              </a:ext>
            </a:extLst>
          </p:cNvPr>
          <p:cNvSpPr txBox="1">
            <a:spLocks/>
          </p:cNvSpPr>
          <p:nvPr/>
        </p:nvSpPr>
        <p:spPr>
          <a:xfrm flipH="1">
            <a:off x="5068627" y="1081474"/>
            <a:ext cx="3043974" cy="434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700"/>
              <a:buFont typeface="Archivo Black"/>
              <a:buNone/>
              <a:defRPr sz="2000" b="0" i="0" u="none" strike="noStrike" cap="none">
                <a:solidFill>
                  <a:schemeClr val="dk1"/>
                </a:solidFill>
                <a:latin typeface="Archivo Black"/>
                <a:ea typeface="Archivo Black"/>
                <a:cs typeface="Archivo Black"/>
                <a:sym typeface="Archivo Black"/>
              </a:defRPr>
            </a:lvl1pPr>
            <a:lvl2pPr marR="0" lvl="1" algn="ctr" rtl="0">
              <a:lnSpc>
                <a:spcPct val="100000"/>
              </a:lnSpc>
              <a:spcBef>
                <a:spcPts val="0"/>
              </a:spcBef>
              <a:spcAft>
                <a:spcPts val="0"/>
              </a:spcAft>
              <a:buClr>
                <a:schemeClr val="dk2"/>
              </a:buClr>
              <a:buSzPts val="1800"/>
              <a:buFont typeface="Gaegu"/>
              <a:buNone/>
              <a:defRPr sz="1800" b="1" i="0" u="none" strike="noStrike" cap="none">
                <a:solidFill>
                  <a:schemeClr val="dk2"/>
                </a:solidFill>
                <a:latin typeface="Gaegu"/>
                <a:ea typeface="Gaegu"/>
                <a:cs typeface="Gaegu"/>
                <a:sym typeface="Gaegu"/>
              </a:defRPr>
            </a:lvl2pPr>
            <a:lvl3pPr marR="0" lvl="2" algn="ctr" rtl="0">
              <a:lnSpc>
                <a:spcPct val="100000"/>
              </a:lnSpc>
              <a:spcBef>
                <a:spcPts val="0"/>
              </a:spcBef>
              <a:spcAft>
                <a:spcPts val="0"/>
              </a:spcAft>
              <a:buClr>
                <a:schemeClr val="dk2"/>
              </a:buClr>
              <a:buSzPts val="1800"/>
              <a:buFont typeface="Gaegu"/>
              <a:buNone/>
              <a:defRPr sz="1800" b="1" i="0" u="none" strike="noStrike" cap="none">
                <a:solidFill>
                  <a:schemeClr val="dk2"/>
                </a:solidFill>
                <a:latin typeface="Gaegu"/>
                <a:ea typeface="Gaegu"/>
                <a:cs typeface="Gaegu"/>
                <a:sym typeface="Gaegu"/>
              </a:defRPr>
            </a:lvl3pPr>
            <a:lvl4pPr marR="0" lvl="3" algn="ctr" rtl="0">
              <a:lnSpc>
                <a:spcPct val="100000"/>
              </a:lnSpc>
              <a:spcBef>
                <a:spcPts val="0"/>
              </a:spcBef>
              <a:spcAft>
                <a:spcPts val="0"/>
              </a:spcAft>
              <a:buClr>
                <a:schemeClr val="dk2"/>
              </a:buClr>
              <a:buSzPts val="1800"/>
              <a:buFont typeface="Gaegu"/>
              <a:buNone/>
              <a:defRPr sz="1800" b="1" i="0" u="none" strike="noStrike" cap="none">
                <a:solidFill>
                  <a:schemeClr val="dk2"/>
                </a:solidFill>
                <a:latin typeface="Gaegu"/>
                <a:ea typeface="Gaegu"/>
                <a:cs typeface="Gaegu"/>
                <a:sym typeface="Gaegu"/>
              </a:defRPr>
            </a:lvl4pPr>
            <a:lvl5pPr marR="0" lvl="4" algn="ctr" rtl="0">
              <a:lnSpc>
                <a:spcPct val="100000"/>
              </a:lnSpc>
              <a:spcBef>
                <a:spcPts val="0"/>
              </a:spcBef>
              <a:spcAft>
                <a:spcPts val="0"/>
              </a:spcAft>
              <a:buClr>
                <a:schemeClr val="dk2"/>
              </a:buClr>
              <a:buSzPts val="1800"/>
              <a:buFont typeface="Gaegu"/>
              <a:buNone/>
              <a:defRPr sz="1800" b="1" i="0" u="none" strike="noStrike" cap="none">
                <a:solidFill>
                  <a:schemeClr val="dk2"/>
                </a:solidFill>
                <a:latin typeface="Gaegu"/>
                <a:ea typeface="Gaegu"/>
                <a:cs typeface="Gaegu"/>
                <a:sym typeface="Gaegu"/>
              </a:defRPr>
            </a:lvl5pPr>
            <a:lvl6pPr marR="0" lvl="5" algn="ctr" rtl="0">
              <a:lnSpc>
                <a:spcPct val="100000"/>
              </a:lnSpc>
              <a:spcBef>
                <a:spcPts val="0"/>
              </a:spcBef>
              <a:spcAft>
                <a:spcPts val="0"/>
              </a:spcAft>
              <a:buClr>
                <a:schemeClr val="dk2"/>
              </a:buClr>
              <a:buSzPts val="1800"/>
              <a:buFont typeface="Gaegu"/>
              <a:buNone/>
              <a:defRPr sz="1800" b="1" i="0" u="none" strike="noStrike" cap="none">
                <a:solidFill>
                  <a:schemeClr val="dk2"/>
                </a:solidFill>
                <a:latin typeface="Gaegu"/>
                <a:ea typeface="Gaegu"/>
                <a:cs typeface="Gaegu"/>
                <a:sym typeface="Gaegu"/>
              </a:defRPr>
            </a:lvl6pPr>
            <a:lvl7pPr marR="0" lvl="6" algn="ctr" rtl="0">
              <a:lnSpc>
                <a:spcPct val="100000"/>
              </a:lnSpc>
              <a:spcBef>
                <a:spcPts val="0"/>
              </a:spcBef>
              <a:spcAft>
                <a:spcPts val="0"/>
              </a:spcAft>
              <a:buClr>
                <a:schemeClr val="dk2"/>
              </a:buClr>
              <a:buSzPts val="1800"/>
              <a:buFont typeface="Gaegu"/>
              <a:buNone/>
              <a:defRPr sz="1800" b="1" i="0" u="none" strike="noStrike" cap="none">
                <a:solidFill>
                  <a:schemeClr val="dk2"/>
                </a:solidFill>
                <a:latin typeface="Gaegu"/>
                <a:ea typeface="Gaegu"/>
                <a:cs typeface="Gaegu"/>
                <a:sym typeface="Gaegu"/>
              </a:defRPr>
            </a:lvl7pPr>
            <a:lvl8pPr marR="0" lvl="7" algn="ctr" rtl="0">
              <a:lnSpc>
                <a:spcPct val="100000"/>
              </a:lnSpc>
              <a:spcBef>
                <a:spcPts val="0"/>
              </a:spcBef>
              <a:spcAft>
                <a:spcPts val="0"/>
              </a:spcAft>
              <a:buClr>
                <a:schemeClr val="dk2"/>
              </a:buClr>
              <a:buSzPts val="1800"/>
              <a:buFont typeface="Gaegu"/>
              <a:buNone/>
              <a:defRPr sz="1800" b="1" i="0" u="none" strike="noStrike" cap="none">
                <a:solidFill>
                  <a:schemeClr val="dk2"/>
                </a:solidFill>
                <a:latin typeface="Gaegu"/>
                <a:ea typeface="Gaegu"/>
                <a:cs typeface="Gaegu"/>
                <a:sym typeface="Gaegu"/>
              </a:defRPr>
            </a:lvl8pPr>
            <a:lvl9pPr marR="0" lvl="8" algn="ctr" rtl="0">
              <a:lnSpc>
                <a:spcPct val="100000"/>
              </a:lnSpc>
              <a:spcBef>
                <a:spcPts val="0"/>
              </a:spcBef>
              <a:spcAft>
                <a:spcPts val="0"/>
              </a:spcAft>
              <a:buClr>
                <a:schemeClr val="dk2"/>
              </a:buClr>
              <a:buSzPts val="1800"/>
              <a:buFont typeface="Gaegu"/>
              <a:buNone/>
              <a:defRPr sz="1800" b="1" i="0" u="none" strike="noStrike" cap="none">
                <a:solidFill>
                  <a:schemeClr val="dk2"/>
                </a:solidFill>
                <a:latin typeface="Gaegu"/>
                <a:ea typeface="Gaegu"/>
                <a:cs typeface="Gaegu"/>
                <a:sym typeface="Gaegu"/>
              </a:defRPr>
            </a:lvl9pPr>
          </a:lstStyle>
          <a:p>
            <a:pPr algn="just"/>
            <a:r>
              <a:rPr lang="en-US" sz="1400" b="1" dirty="0">
                <a:latin typeface="Verdana" panose="020B0604030504040204" pitchFamily="34" charset="0"/>
                <a:ea typeface="Verdana" panose="020B0604030504040204" pitchFamily="34" charset="0"/>
              </a:rPr>
              <a:t>Illusion</a:t>
            </a:r>
          </a:p>
        </p:txBody>
      </p:sp>
      <p:sp>
        <p:nvSpPr>
          <p:cNvPr id="120" name="Google Shape;968;p43">
            <a:extLst>
              <a:ext uri="{FF2B5EF4-FFF2-40B4-BE49-F238E27FC236}">
                <a16:creationId xmlns:a16="http://schemas.microsoft.com/office/drawing/2014/main" id="{59697E8D-7E59-4E62-BD98-EB90FD4A2022}"/>
              </a:ext>
            </a:extLst>
          </p:cNvPr>
          <p:cNvSpPr txBox="1">
            <a:spLocks/>
          </p:cNvSpPr>
          <p:nvPr/>
        </p:nvSpPr>
        <p:spPr>
          <a:xfrm flipH="1">
            <a:off x="4571999" y="1541902"/>
            <a:ext cx="4572001" cy="22751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200"/>
              <a:buFont typeface="Karla"/>
              <a:buNone/>
              <a:defRPr sz="1400" b="0" i="0" u="none" strike="noStrike" cap="none">
                <a:solidFill>
                  <a:schemeClr val="dk1"/>
                </a:solidFill>
                <a:latin typeface="Karla"/>
                <a:ea typeface="Karla"/>
                <a:cs typeface="Karla"/>
                <a:sym typeface="Karla"/>
              </a:defRPr>
            </a:lvl1pPr>
            <a:lvl2pPr marL="914400" marR="0" lvl="1" indent="-317500" algn="ctr" rtl="0">
              <a:lnSpc>
                <a:spcPct val="100000"/>
              </a:lnSpc>
              <a:spcBef>
                <a:spcPts val="0"/>
              </a:spcBef>
              <a:spcAft>
                <a:spcPts val="0"/>
              </a:spcAft>
              <a:buClr>
                <a:schemeClr val="dk1"/>
              </a:buClr>
              <a:buSzPts val="1000"/>
              <a:buFont typeface="Karla"/>
              <a:buNone/>
              <a:defRPr sz="1000" b="0" i="0" u="none" strike="noStrike" cap="none">
                <a:solidFill>
                  <a:schemeClr val="dk1"/>
                </a:solidFill>
                <a:latin typeface="Karla"/>
                <a:ea typeface="Karla"/>
                <a:cs typeface="Karla"/>
                <a:sym typeface="Karla"/>
              </a:defRPr>
            </a:lvl2pPr>
            <a:lvl3pPr marL="1371600" marR="0" lvl="2" indent="-317500" algn="ctr" rtl="0">
              <a:lnSpc>
                <a:spcPct val="100000"/>
              </a:lnSpc>
              <a:spcBef>
                <a:spcPts val="0"/>
              </a:spcBef>
              <a:spcAft>
                <a:spcPts val="0"/>
              </a:spcAft>
              <a:buClr>
                <a:schemeClr val="dk1"/>
              </a:buClr>
              <a:buSzPts val="1000"/>
              <a:buFont typeface="Karla"/>
              <a:buNone/>
              <a:defRPr sz="1000" b="0" i="0" u="none" strike="noStrike" cap="none">
                <a:solidFill>
                  <a:schemeClr val="dk1"/>
                </a:solidFill>
                <a:latin typeface="Karla"/>
                <a:ea typeface="Karla"/>
                <a:cs typeface="Karla"/>
                <a:sym typeface="Karla"/>
              </a:defRPr>
            </a:lvl3pPr>
            <a:lvl4pPr marL="1828800" marR="0" lvl="3" indent="-317500" algn="ctr" rtl="0">
              <a:lnSpc>
                <a:spcPct val="100000"/>
              </a:lnSpc>
              <a:spcBef>
                <a:spcPts val="0"/>
              </a:spcBef>
              <a:spcAft>
                <a:spcPts val="0"/>
              </a:spcAft>
              <a:buClr>
                <a:schemeClr val="dk1"/>
              </a:buClr>
              <a:buSzPts val="1000"/>
              <a:buFont typeface="Karla"/>
              <a:buNone/>
              <a:defRPr sz="1000" b="0" i="0" u="none" strike="noStrike" cap="none">
                <a:solidFill>
                  <a:schemeClr val="dk1"/>
                </a:solidFill>
                <a:latin typeface="Karla"/>
                <a:ea typeface="Karla"/>
                <a:cs typeface="Karla"/>
                <a:sym typeface="Karla"/>
              </a:defRPr>
            </a:lvl4pPr>
            <a:lvl5pPr marL="2286000" marR="0" lvl="4" indent="-317500" algn="ctr" rtl="0">
              <a:lnSpc>
                <a:spcPct val="100000"/>
              </a:lnSpc>
              <a:spcBef>
                <a:spcPts val="0"/>
              </a:spcBef>
              <a:spcAft>
                <a:spcPts val="0"/>
              </a:spcAft>
              <a:buClr>
                <a:schemeClr val="dk1"/>
              </a:buClr>
              <a:buSzPts val="1000"/>
              <a:buFont typeface="Karla"/>
              <a:buNone/>
              <a:defRPr sz="1000" b="0" i="0" u="none" strike="noStrike" cap="none">
                <a:solidFill>
                  <a:schemeClr val="dk1"/>
                </a:solidFill>
                <a:latin typeface="Karla"/>
                <a:ea typeface="Karla"/>
                <a:cs typeface="Karla"/>
                <a:sym typeface="Karla"/>
              </a:defRPr>
            </a:lvl5pPr>
            <a:lvl6pPr marL="2743200" marR="0" lvl="5" indent="-317500" algn="ctr" rtl="0">
              <a:lnSpc>
                <a:spcPct val="100000"/>
              </a:lnSpc>
              <a:spcBef>
                <a:spcPts val="0"/>
              </a:spcBef>
              <a:spcAft>
                <a:spcPts val="0"/>
              </a:spcAft>
              <a:buClr>
                <a:schemeClr val="dk1"/>
              </a:buClr>
              <a:buSzPts val="1000"/>
              <a:buFont typeface="Karla"/>
              <a:buNone/>
              <a:defRPr sz="1000" b="0" i="0" u="none" strike="noStrike" cap="none">
                <a:solidFill>
                  <a:schemeClr val="dk1"/>
                </a:solidFill>
                <a:latin typeface="Karla"/>
                <a:ea typeface="Karla"/>
                <a:cs typeface="Karla"/>
                <a:sym typeface="Karla"/>
              </a:defRPr>
            </a:lvl6pPr>
            <a:lvl7pPr marL="3200400" marR="0" lvl="6" indent="-317500" algn="ctr" rtl="0">
              <a:lnSpc>
                <a:spcPct val="100000"/>
              </a:lnSpc>
              <a:spcBef>
                <a:spcPts val="0"/>
              </a:spcBef>
              <a:spcAft>
                <a:spcPts val="0"/>
              </a:spcAft>
              <a:buClr>
                <a:schemeClr val="dk1"/>
              </a:buClr>
              <a:buSzPts val="1000"/>
              <a:buFont typeface="Karla"/>
              <a:buNone/>
              <a:defRPr sz="1000" b="0" i="0" u="none" strike="noStrike" cap="none">
                <a:solidFill>
                  <a:schemeClr val="dk1"/>
                </a:solidFill>
                <a:latin typeface="Karla"/>
                <a:ea typeface="Karla"/>
                <a:cs typeface="Karla"/>
                <a:sym typeface="Karla"/>
              </a:defRPr>
            </a:lvl7pPr>
            <a:lvl8pPr marL="3657600" marR="0" lvl="7" indent="-317500" algn="ctr" rtl="0">
              <a:lnSpc>
                <a:spcPct val="100000"/>
              </a:lnSpc>
              <a:spcBef>
                <a:spcPts val="0"/>
              </a:spcBef>
              <a:spcAft>
                <a:spcPts val="0"/>
              </a:spcAft>
              <a:buClr>
                <a:schemeClr val="dk1"/>
              </a:buClr>
              <a:buSzPts val="1000"/>
              <a:buFont typeface="Karla"/>
              <a:buNone/>
              <a:defRPr sz="1000" b="0" i="0" u="none" strike="noStrike" cap="none">
                <a:solidFill>
                  <a:schemeClr val="dk1"/>
                </a:solidFill>
                <a:latin typeface="Karla"/>
                <a:ea typeface="Karla"/>
                <a:cs typeface="Karla"/>
                <a:sym typeface="Karla"/>
              </a:defRPr>
            </a:lvl8pPr>
            <a:lvl9pPr marL="4114800" marR="0" lvl="8" indent="-317500" algn="ctr" rtl="0">
              <a:lnSpc>
                <a:spcPct val="100000"/>
              </a:lnSpc>
              <a:spcBef>
                <a:spcPts val="0"/>
              </a:spcBef>
              <a:spcAft>
                <a:spcPts val="0"/>
              </a:spcAft>
              <a:buClr>
                <a:schemeClr val="dk1"/>
              </a:buClr>
              <a:buSzPts val="1000"/>
              <a:buFont typeface="Karla"/>
              <a:buNone/>
              <a:defRPr sz="1000" b="0" i="0" u="none" strike="noStrike" cap="none">
                <a:solidFill>
                  <a:schemeClr val="dk1"/>
                </a:solidFill>
                <a:latin typeface="Karla"/>
                <a:ea typeface="Karla"/>
                <a:cs typeface="Karla"/>
                <a:sym typeface="Karla"/>
              </a:defRPr>
            </a:lvl9pPr>
          </a:lstStyle>
          <a:p>
            <a:pPr algn="just"/>
            <a:r>
              <a:rPr lang="en-US" dirty="0">
                <a:latin typeface="Verdana" panose="020B0604030504040204" pitchFamily="34" charset="0"/>
                <a:ea typeface="Verdana" panose="020B0604030504040204" pitchFamily="34" charset="0"/>
              </a:rPr>
              <a:t>A retail corporation employs business intelligence technologies to generate dynamic dashboards that display sales data over time, broken down by product, location, and customer group. Bar charts, line graphs, and heat maps give a clear picture of sales patterns, assisting managers in identifying high-performing goods and areas for development.</a:t>
            </a:r>
          </a:p>
        </p:txBody>
      </p:sp>
      <p:grpSp>
        <p:nvGrpSpPr>
          <p:cNvPr id="143" name="Google Shape;1143;p45">
            <a:extLst>
              <a:ext uri="{FF2B5EF4-FFF2-40B4-BE49-F238E27FC236}">
                <a16:creationId xmlns:a16="http://schemas.microsoft.com/office/drawing/2014/main" id="{84A403FB-DB56-462D-B30A-8AFBA43A424F}"/>
              </a:ext>
            </a:extLst>
          </p:cNvPr>
          <p:cNvGrpSpPr/>
          <p:nvPr/>
        </p:nvGrpSpPr>
        <p:grpSpPr>
          <a:xfrm>
            <a:off x="4561813" y="1065761"/>
            <a:ext cx="434843" cy="402606"/>
            <a:chOff x="4315705" y="1272266"/>
            <a:chExt cx="512595" cy="537174"/>
          </a:xfrm>
        </p:grpSpPr>
        <p:sp>
          <p:nvSpPr>
            <p:cNvPr id="144" name="Google Shape;1144;p45">
              <a:extLst>
                <a:ext uri="{FF2B5EF4-FFF2-40B4-BE49-F238E27FC236}">
                  <a16:creationId xmlns:a16="http://schemas.microsoft.com/office/drawing/2014/main" id="{9D012B21-245B-4CB3-B98D-36D0A8F9DC82}"/>
                </a:ext>
              </a:extLst>
            </p:cNvPr>
            <p:cNvSpPr/>
            <p:nvPr/>
          </p:nvSpPr>
          <p:spPr>
            <a:xfrm>
              <a:off x="4563342" y="1272266"/>
              <a:ext cx="264958" cy="223361"/>
            </a:xfrm>
            <a:custGeom>
              <a:avLst/>
              <a:gdLst/>
              <a:ahLst/>
              <a:cxnLst/>
              <a:rect l="l" t="t" r="r" b="b"/>
              <a:pathLst>
                <a:path w="6134" h="5171" extrusionOk="0">
                  <a:moveTo>
                    <a:pt x="3098" y="1"/>
                  </a:moveTo>
                  <a:cubicBezTo>
                    <a:pt x="3061" y="1"/>
                    <a:pt x="3024" y="2"/>
                    <a:pt x="2986" y="3"/>
                  </a:cubicBezTo>
                  <a:cubicBezTo>
                    <a:pt x="1043" y="80"/>
                    <a:pt x="0" y="2338"/>
                    <a:pt x="1216" y="3860"/>
                  </a:cubicBezTo>
                  <a:lnTo>
                    <a:pt x="1168" y="4989"/>
                  </a:lnTo>
                  <a:cubicBezTo>
                    <a:pt x="1160" y="5095"/>
                    <a:pt x="1241" y="5170"/>
                    <a:pt x="1332" y="5170"/>
                  </a:cubicBezTo>
                  <a:cubicBezTo>
                    <a:pt x="1357" y="5170"/>
                    <a:pt x="1382" y="5165"/>
                    <a:pt x="1407" y="5152"/>
                  </a:cubicBezTo>
                  <a:lnTo>
                    <a:pt x="2431" y="4674"/>
                  </a:lnTo>
                  <a:cubicBezTo>
                    <a:pt x="2649" y="4736"/>
                    <a:pt x="2870" y="4767"/>
                    <a:pt x="3088" y="4767"/>
                  </a:cubicBezTo>
                  <a:cubicBezTo>
                    <a:pt x="3868" y="4767"/>
                    <a:pt x="4616" y="4380"/>
                    <a:pt x="5073" y="3707"/>
                  </a:cubicBezTo>
                  <a:cubicBezTo>
                    <a:pt x="6133" y="2121"/>
                    <a:pt x="4985" y="1"/>
                    <a:pt x="30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45" name="Google Shape;1145;p45">
              <a:extLst>
                <a:ext uri="{FF2B5EF4-FFF2-40B4-BE49-F238E27FC236}">
                  <a16:creationId xmlns:a16="http://schemas.microsoft.com/office/drawing/2014/main" id="{51AE3BD7-56B8-4216-B3BB-F95CFCFD9AAE}"/>
                </a:ext>
              </a:extLst>
            </p:cNvPr>
            <p:cNvSpPr/>
            <p:nvPr/>
          </p:nvSpPr>
          <p:spPr>
            <a:xfrm>
              <a:off x="4630727" y="1322286"/>
              <a:ext cx="123235" cy="107469"/>
            </a:xfrm>
            <a:custGeom>
              <a:avLst/>
              <a:gdLst/>
              <a:ahLst/>
              <a:cxnLst/>
              <a:rect l="l" t="t" r="r" b="b"/>
              <a:pathLst>
                <a:path w="2853" h="2488" extrusionOk="0">
                  <a:moveTo>
                    <a:pt x="1391" y="1"/>
                  </a:moveTo>
                  <a:cubicBezTo>
                    <a:pt x="1381" y="1"/>
                    <a:pt x="1370" y="2"/>
                    <a:pt x="1359" y="3"/>
                  </a:cubicBezTo>
                  <a:cubicBezTo>
                    <a:pt x="373" y="204"/>
                    <a:pt x="0" y="1410"/>
                    <a:pt x="708" y="2118"/>
                  </a:cubicBezTo>
                  <a:cubicBezTo>
                    <a:pt x="961" y="2371"/>
                    <a:pt x="1279" y="2487"/>
                    <a:pt x="1591" y="2487"/>
                  </a:cubicBezTo>
                  <a:cubicBezTo>
                    <a:pt x="2154" y="2487"/>
                    <a:pt x="2700" y="2111"/>
                    <a:pt x="2823" y="1477"/>
                  </a:cubicBezTo>
                  <a:cubicBezTo>
                    <a:pt x="2852" y="1353"/>
                    <a:pt x="2756" y="1238"/>
                    <a:pt x="2632" y="1238"/>
                  </a:cubicBezTo>
                  <a:lnTo>
                    <a:pt x="1799" y="1238"/>
                  </a:lnTo>
                  <a:cubicBezTo>
                    <a:pt x="1685" y="1238"/>
                    <a:pt x="1598" y="1152"/>
                    <a:pt x="1598" y="1046"/>
                  </a:cubicBezTo>
                  <a:lnTo>
                    <a:pt x="1598" y="204"/>
                  </a:lnTo>
                  <a:cubicBezTo>
                    <a:pt x="1598" y="91"/>
                    <a:pt x="1503" y="1"/>
                    <a:pt x="13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46" name="Google Shape;1146;p45">
              <a:extLst>
                <a:ext uri="{FF2B5EF4-FFF2-40B4-BE49-F238E27FC236}">
                  <a16:creationId xmlns:a16="http://schemas.microsoft.com/office/drawing/2014/main" id="{07032159-095C-43EF-A6B7-321BDCB23AB5}"/>
                </a:ext>
              </a:extLst>
            </p:cNvPr>
            <p:cNvSpPr/>
            <p:nvPr/>
          </p:nvSpPr>
          <p:spPr>
            <a:xfrm>
              <a:off x="4342572" y="1345957"/>
              <a:ext cx="437825" cy="437825"/>
            </a:xfrm>
            <a:custGeom>
              <a:avLst/>
              <a:gdLst/>
              <a:ahLst/>
              <a:cxnLst/>
              <a:rect l="l" t="t" r="r" b="b"/>
              <a:pathLst>
                <a:path w="10136" h="10136" extrusionOk="0">
                  <a:moveTo>
                    <a:pt x="3283" y="1"/>
                  </a:moveTo>
                  <a:lnTo>
                    <a:pt x="1" y="3283"/>
                  </a:lnTo>
                  <a:lnTo>
                    <a:pt x="1637" y="4920"/>
                  </a:lnTo>
                  <a:cubicBezTo>
                    <a:pt x="2085" y="5368"/>
                    <a:pt x="2678" y="5601"/>
                    <a:pt x="3277" y="5601"/>
                  </a:cubicBezTo>
                  <a:cubicBezTo>
                    <a:pt x="3690" y="5601"/>
                    <a:pt x="4105" y="5491"/>
                    <a:pt x="4480" y="5264"/>
                  </a:cubicBezTo>
                  <a:lnTo>
                    <a:pt x="4862" y="5647"/>
                  </a:lnTo>
                  <a:cubicBezTo>
                    <a:pt x="4307" y="6566"/>
                    <a:pt x="4451" y="7734"/>
                    <a:pt x="5207" y="8490"/>
                  </a:cubicBezTo>
                  <a:lnTo>
                    <a:pt x="6853" y="10136"/>
                  </a:lnTo>
                  <a:lnTo>
                    <a:pt x="10136" y="6853"/>
                  </a:lnTo>
                  <a:lnTo>
                    <a:pt x="8490" y="5207"/>
                  </a:lnTo>
                  <a:cubicBezTo>
                    <a:pt x="8042" y="4760"/>
                    <a:pt x="7451" y="4530"/>
                    <a:pt x="6853" y="4530"/>
                  </a:cubicBezTo>
                  <a:cubicBezTo>
                    <a:pt x="6439" y="4530"/>
                    <a:pt x="6022" y="4640"/>
                    <a:pt x="5647" y="4863"/>
                  </a:cubicBezTo>
                  <a:lnTo>
                    <a:pt x="5264" y="4480"/>
                  </a:lnTo>
                  <a:cubicBezTo>
                    <a:pt x="5819" y="3571"/>
                    <a:pt x="5676" y="2393"/>
                    <a:pt x="4920" y="1637"/>
                  </a:cubicBezTo>
                  <a:lnTo>
                    <a:pt x="3283" y="1"/>
                  </a:lnTo>
                  <a:close/>
                </a:path>
              </a:pathLst>
            </a:custGeom>
            <a:solidFill>
              <a:schemeClr val="dk2"/>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47" name="Google Shape;1147;p45">
              <a:extLst>
                <a:ext uri="{FF2B5EF4-FFF2-40B4-BE49-F238E27FC236}">
                  <a16:creationId xmlns:a16="http://schemas.microsoft.com/office/drawing/2014/main" id="{CF5A127E-4E2C-4D3A-8317-CCCF3338FF7E}"/>
                </a:ext>
              </a:extLst>
            </p:cNvPr>
            <p:cNvSpPr/>
            <p:nvPr/>
          </p:nvSpPr>
          <p:spPr>
            <a:xfrm>
              <a:off x="4462871" y="1345957"/>
              <a:ext cx="317138" cy="317138"/>
            </a:xfrm>
            <a:custGeom>
              <a:avLst/>
              <a:gdLst/>
              <a:ahLst/>
              <a:cxnLst/>
              <a:rect l="l" t="t" r="r" b="b"/>
              <a:pathLst>
                <a:path w="7342" h="7342" extrusionOk="0">
                  <a:moveTo>
                    <a:pt x="498" y="1"/>
                  </a:moveTo>
                  <a:lnTo>
                    <a:pt x="1" y="498"/>
                  </a:lnTo>
                  <a:lnTo>
                    <a:pt x="1647" y="2135"/>
                  </a:lnTo>
                  <a:cubicBezTo>
                    <a:pt x="2336" y="2824"/>
                    <a:pt x="2518" y="3867"/>
                    <a:pt x="2106" y="4748"/>
                  </a:cubicBezTo>
                  <a:cubicBezTo>
                    <a:pt x="2049" y="4891"/>
                    <a:pt x="2077" y="5054"/>
                    <a:pt x="2183" y="5159"/>
                  </a:cubicBezTo>
                  <a:cubicBezTo>
                    <a:pt x="2252" y="5229"/>
                    <a:pt x="2347" y="5265"/>
                    <a:pt x="2444" y="5265"/>
                  </a:cubicBezTo>
                  <a:cubicBezTo>
                    <a:pt x="2494" y="5265"/>
                    <a:pt x="2545" y="5255"/>
                    <a:pt x="2594" y="5236"/>
                  </a:cubicBezTo>
                  <a:cubicBezTo>
                    <a:pt x="2904" y="5091"/>
                    <a:pt x="3234" y="5021"/>
                    <a:pt x="3562" y="5021"/>
                  </a:cubicBezTo>
                  <a:cubicBezTo>
                    <a:pt x="4165" y="5021"/>
                    <a:pt x="4760" y="5258"/>
                    <a:pt x="5207" y="5705"/>
                  </a:cubicBezTo>
                  <a:lnTo>
                    <a:pt x="6853" y="7341"/>
                  </a:lnTo>
                  <a:lnTo>
                    <a:pt x="7341" y="6853"/>
                  </a:lnTo>
                  <a:lnTo>
                    <a:pt x="5705" y="5207"/>
                  </a:lnTo>
                  <a:cubicBezTo>
                    <a:pt x="5257" y="4760"/>
                    <a:pt x="4666" y="4530"/>
                    <a:pt x="4068" y="4530"/>
                  </a:cubicBezTo>
                  <a:cubicBezTo>
                    <a:pt x="3654" y="4530"/>
                    <a:pt x="3237" y="4640"/>
                    <a:pt x="2862" y="4863"/>
                  </a:cubicBezTo>
                  <a:lnTo>
                    <a:pt x="2479" y="4480"/>
                  </a:lnTo>
                  <a:cubicBezTo>
                    <a:pt x="3034" y="3571"/>
                    <a:pt x="2891" y="2393"/>
                    <a:pt x="2135" y="1637"/>
                  </a:cubicBezTo>
                  <a:lnTo>
                    <a:pt x="498" y="1"/>
                  </a:ln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48" name="Google Shape;1148;p45">
              <a:extLst>
                <a:ext uri="{FF2B5EF4-FFF2-40B4-BE49-F238E27FC236}">
                  <a16:creationId xmlns:a16="http://schemas.microsoft.com/office/drawing/2014/main" id="{0B0CF284-D054-4C65-AD19-DBE39C728584}"/>
                </a:ext>
              </a:extLst>
            </p:cNvPr>
            <p:cNvSpPr/>
            <p:nvPr/>
          </p:nvSpPr>
          <p:spPr>
            <a:xfrm>
              <a:off x="4315705" y="1319997"/>
              <a:ext cx="195155" cy="193427"/>
            </a:xfrm>
            <a:custGeom>
              <a:avLst/>
              <a:gdLst/>
              <a:ahLst/>
              <a:cxnLst/>
              <a:rect l="l" t="t" r="r" b="b"/>
              <a:pathLst>
                <a:path w="4518" h="4478" extrusionOk="0">
                  <a:moveTo>
                    <a:pt x="3906" y="0"/>
                  </a:moveTo>
                  <a:cubicBezTo>
                    <a:pt x="3857" y="0"/>
                    <a:pt x="3809" y="19"/>
                    <a:pt x="3771" y="56"/>
                  </a:cubicBezTo>
                  <a:lnTo>
                    <a:pt x="87" y="3750"/>
                  </a:lnTo>
                  <a:cubicBezTo>
                    <a:pt x="1" y="3827"/>
                    <a:pt x="1" y="3951"/>
                    <a:pt x="87" y="4028"/>
                  </a:cubicBezTo>
                  <a:lnTo>
                    <a:pt x="470" y="4420"/>
                  </a:lnTo>
                  <a:cubicBezTo>
                    <a:pt x="508" y="4459"/>
                    <a:pt x="561" y="4478"/>
                    <a:pt x="613" y="4478"/>
                  </a:cubicBezTo>
                  <a:cubicBezTo>
                    <a:pt x="666" y="4478"/>
                    <a:pt x="718" y="4459"/>
                    <a:pt x="757" y="4420"/>
                  </a:cubicBezTo>
                  <a:lnTo>
                    <a:pt x="4441" y="736"/>
                  </a:lnTo>
                  <a:cubicBezTo>
                    <a:pt x="4518" y="659"/>
                    <a:pt x="4518" y="525"/>
                    <a:pt x="4441" y="449"/>
                  </a:cubicBezTo>
                  <a:lnTo>
                    <a:pt x="4049" y="66"/>
                  </a:lnTo>
                  <a:cubicBezTo>
                    <a:pt x="4009" y="22"/>
                    <a:pt x="3957" y="0"/>
                    <a:pt x="3906" y="0"/>
                  </a:cubicBezTo>
                  <a:close/>
                </a:path>
              </a:pathLst>
            </a:custGeom>
            <a:solidFill>
              <a:schemeClr val="lt2"/>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49" name="Google Shape;1149;p45">
              <a:extLst>
                <a:ext uri="{FF2B5EF4-FFF2-40B4-BE49-F238E27FC236}">
                  <a16:creationId xmlns:a16="http://schemas.microsoft.com/office/drawing/2014/main" id="{1EE381F0-61AD-42C5-A20D-A5976F7AEFC7}"/>
                </a:ext>
              </a:extLst>
            </p:cNvPr>
            <p:cNvSpPr/>
            <p:nvPr/>
          </p:nvSpPr>
          <p:spPr>
            <a:xfrm>
              <a:off x="4327713" y="1331098"/>
              <a:ext cx="183147" cy="182326"/>
            </a:xfrm>
            <a:custGeom>
              <a:avLst/>
              <a:gdLst/>
              <a:ahLst/>
              <a:cxnLst/>
              <a:rect l="l" t="t" r="r" b="b"/>
              <a:pathLst>
                <a:path w="4240" h="4221" extrusionOk="0">
                  <a:moveTo>
                    <a:pt x="3972" y="0"/>
                  </a:moveTo>
                  <a:lnTo>
                    <a:pt x="0" y="3972"/>
                  </a:lnTo>
                  <a:lnTo>
                    <a:pt x="192" y="4163"/>
                  </a:lnTo>
                  <a:cubicBezTo>
                    <a:pt x="230" y="4202"/>
                    <a:pt x="283" y="4221"/>
                    <a:pt x="335" y="4221"/>
                  </a:cubicBezTo>
                  <a:cubicBezTo>
                    <a:pt x="388" y="4221"/>
                    <a:pt x="440" y="4202"/>
                    <a:pt x="479" y="4163"/>
                  </a:cubicBezTo>
                  <a:lnTo>
                    <a:pt x="4163" y="469"/>
                  </a:lnTo>
                  <a:cubicBezTo>
                    <a:pt x="4240" y="393"/>
                    <a:pt x="4240" y="268"/>
                    <a:pt x="4163" y="192"/>
                  </a:cubicBezTo>
                  <a:lnTo>
                    <a:pt x="3972" y="0"/>
                  </a:ln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50" name="Google Shape;1150;p45">
              <a:extLst>
                <a:ext uri="{FF2B5EF4-FFF2-40B4-BE49-F238E27FC236}">
                  <a16:creationId xmlns:a16="http://schemas.microsoft.com/office/drawing/2014/main" id="{25B45855-0912-467B-A95E-7E033518587A}"/>
                </a:ext>
              </a:extLst>
            </p:cNvPr>
            <p:cNvSpPr/>
            <p:nvPr/>
          </p:nvSpPr>
          <p:spPr>
            <a:xfrm>
              <a:off x="4612110" y="1616315"/>
              <a:ext cx="194766" cy="193125"/>
            </a:xfrm>
            <a:custGeom>
              <a:avLst/>
              <a:gdLst/>
              <a:ahLst/>
              <a:cxnLst/>
              <a:rect l="l" t="t" r="r" b="b"/>
              <a:pathLst>
                <a:path w="4509" h="4471" extrusionOk="0">
                  <a:moveTo>
                    <a:pt x="3900" y="1"/>
                  </a:moveTo>
                  <a:cubicBezTo>
                    <a:pt x="3850" y="1"/>
                    <a:pt x="3800" y="20"/>
                    <a:pt x="3762" y="58"/>
                  </a:cubicBezTo>
                  <a:lnTo>
                    <a:pt x="77" y="3743"/>
                  </a:lnTo>
                  <a:cubicBezTo>
                    <a:pt x="1" y="3819"/>
                    <a:pt x="1" y="3944"/>
                    <a:pt x="77" y="4030"/>
                  </a:cubicBezTo>
                  <a:lnTo>
                    <a:pt x="460" y="4413"/>
                  </a:lnTo>
                  <a:cubicBezTo>
                    <a:pt x="498" y="4451"/>
                    <a:pt x="551" y="4470"/>
                    <a:pt x="603" y="4470"/>
                  </a:cubicBezTo>
                  <a:cubicBezTo>
                    <a:pt x="656" y="4470"/>
                    <a:pt x="709" y="4451"/>
                    <a:pt x="747" y="4413"/>
                  </a:cubicBezTo>
                  <a:lnTo>
                    <a:pt x="4432" y="728"/>
                  </a:lnTo>
                  <a:cubicBezTo>
                    <a:pt x="4508" y="652"/>
                    <a:pt x="4508" y="518"/>
                    <a:pt x="4432" y="441"/>
                  </a:cubicBezTo>
                  <a:lnTo>
                    <a:pt x="4039" y="58"/>
                  </a:lnTo>
                  <a:cubicBezTo>
                    <a:pt x="4001" y="20"/>
                    <a:pt x="3951" y="1"/>
                    <a:pt x="3900" y="1"/>
                  </a:cubicBezTo>
                  <a:close/>
                </a:path>
              </a:pathLst>
            </a:custGeom>
            <a:solidFill>
              <a:schemeClr val="lt2"/>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51" name="Google Shape;1151;p45">
              <a:extLst>
                <a:ext uri="{FF2B5EF4-FFF2-40B4-BE49-F238E27FC236}">
                  <a16:creationId xmlns:a16="http://schemas.microsoft.com/office/drawing/2014/main" id="{9A319255-D2F2-48F1-8B7D-29A6C2E066E4}"/>
                </a:ext>
              </a:extLst>
            </p:cNvPr>
            <p:cNvSpPr/>
            <p:nvPr/>
          </p:nvSpPr>
          <p:spPr>
            <a:xfrm>
              <a:off x="4623686" y="1627071"/>
              <a:ext cx="183190" cy="182369"/>
            </a:xfrm>
            <a:custGeom>
              <a:avLst/>
              <a:gdLst/>
              <a:ahLst/>
              <a:cxnLst/>
              <a:rect l="l" t="t" r="r" b="b"/>
              <a:pathLst>
                <a:path w="4241" h="4222" extrusionOk="0">
                  <a:moveTo>
                    <a:pt x="3972" y="1"/>
                  </a:moveTo>
                  <a:lnTo>
                    <a:pt x="1" y="3972"/>
                  </a:lnTo>
                  <a:lnTo>
                    <a:pt x="192" y="4164"/>
                  </a:lnTo>
                  <a:cubicBezTo>
                    <a:pt x="230" y="4202"/>
                    <a:pt x="283" y="4221"/>
                    <a:pt x="335" y="4221"/>
                  </a:cubicBezTo>
                  <a:cubicBezTo>
                    <a:pt x="388" y="4221"/>
                    <a:pt x="441" y="4202"/>
                    <a:pt x="479" y="4164"/>
                  </a:cubicBezTo>
                  <a:lnTo>
                    <a:pt x="4164" y="479"/>
                  </a:lnTo>
                  <a:cubicBezTo>
                    <a:pt x="4240" y="403"/>
                    <a:pt x="4240" y="269"/>
                    <a:pt x="4164" y="192"/>
                  </a:cubicBezTo>
                  <a:lnTo>
                    <a:pt x="3972" y="1"/>
                  </a:ln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52" name="Google Shape;1152;p45">
              <a:extLst>
                <a:ext uri="{FF2B5EF4-FFF2-40B4-BE49-F238E27FC236}">
                  <a16:creationId xmlns:a16="http://schemas.microsoft.com/office/drawing/2014/main" id="{1C4DBE20-74BF-44AF-8D84-3E57CFCAD6A8}"/>
                </a:ext>
              </a:extLst>
            </p:cNvPr>
            <p:cNvSpPr/>
            <p:nvPr/>
          </p:nvSpPr>
          <p:spPr>
            <a:xfrm>
              <a:off x="4414492" y="1517096"/>
              <a:ext cx="129455" cy="47990"/>
            </a:xfrm>
            <a:custGeom>
              <a:avLst/>
              <a:gdLst/>
              <a:ahLst/>
              <a:cxnLst/>
              <a:rect l="l" t="t" r="r" b="b"/>
              <a:pathLst>
                <a:path w="2997" h="1111" extrusionOk="0">
                  <a:moveTo>
                    <a:pt x="259" y="1"/>
                  </a:moveTo>
                  <a:cubicBezTo>
                    <a:pt x="97" y="1"/>
                    <a:pt x="1" y="192"/>
                    <a:pt x="106" y="326"/>
                  </a:cubicBezTo>
                  <a:lnTo>
                    <a:pt x="250" y="499"/>
                  </a:lnTo>
                  <a:cubicBezTo>
                    <a:pt x="596" y="909"/>
                    <a:pt x="1044" y="1111"/>
                    <a:pt x="1494" y="1111"/>
                  </a:cubicBezTo>
                  <a:cubicBezTo>
                    <a:pt x="1977" y="1111"/>
                    <a:pt x="2462" y="878"/>
                    <a:pt x="2824" y="422"/>
                  </a:cubicBezTo>
                  <a:lnTo>
                    <a:pt x="2901" y="326"/>
                  </a:lnTo>
                  <a:cubicBezTo>
                    <a:pt x="2996" y="192"/>
                    <a:pt x="2910" y="1"/>
                    <a:pt x="27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53" name="Google Shape;1153;p45">
              <a:extLst>
                <a:ext uri="{FF2B5EF4-FFF2-40B4-BE49-F238E27FC236}">
                  <a16:creationId xmlns:a16="http://schemas.microsoft.com/office/drawing/2014/main" id="{55011F97-65EB-4093-80D3-8629631EE016}"/>
                </a:ext>
              </a:extLst>
            </p:cNvPr>
            <p:cNvSpPr/>
            <p:nvPr/>
          </p:nvSpPr>
          <p:spPr>
            <a:xfrm>
              <a:off x="4562090" y="1651044"/>
              <a:ext cx="135632" cy="76930"/>
            </a:xfrm>
            <a:custGeom>
              <a:avLst/>
              <a:gdLst/>
              <a:ahLst/>
              <a:cxnLst/>
              <a:rect l="l" t="t" r="r" b="b"/>
              <a:pathLst>
                <a:path w="3140" h="1781" extrusionOk="0">
                  <a:moveTo>
                    <a:pt x="1" y="1"/>
                  </a:moveTo>
                  <a:cubicBezTo>
                    <a:pt x="10" y="240"/>
                    <a:pt x="106" y="479"/>
                    <a:pt x="278" y="661"/>
                  </a:cubicBezTo>
                  <a:lnTo>
                    <a:pt x="1350" y="1723"/>
                  </a:lnTo>
                  <a:cubicBezTo>
                    <a:pt x="1388" y="1762"/>
                    <a:pt x="1438" y="1781"/>
                    <a:pt x="1489" y="1781"/>
                  </a:cubicBezTo>
                  <a:cubicBezTo>
                    <a:pt x="1539" y="1781"/>
                    <a:pt x="1589" y="1762"/>
                    <a:pt x="1628" y="1723"/>
                  </a:cubicBezTo>
                  <a:lnTo>
                    <a:pt x="3015" y="345"/>
                  </a:lnTo>
                  <a:cubicBezTo>
                    <a:pt x="3140" y="211"/>
                    <a:pt x="3053" y="1"/>
                    <a:pt x="28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grpSp>
      <p:grpSp>
        <p:nvGrpSpPr>
          <p:cNvPr id="158" name="Google Shape;7737;p71">
            <a:extLst>
              <a:ext uri="{FF2B5EF4-FFF2-40B4-BE49-F238E27FC236}">
                <a16:creationId xmlns:a16="http://schemas.microsoft.com/office/drawing/2014/main" id="{73B4469C-114E-4CDB-8AD0-5D88FD1E6BEA}"/>
              </a:ext>
            </a:extLst>
          </p:cNvPr>
          <p:cNvGrpSpPr/>
          <p:nvPr/>
        </p:nvGrpSpPr>
        <p:grpSpPr>
          <a:xfrm>
            <a:off x="91661" y="2821062"/>
            <a:ext cx="359565" cy="358094"/>
            <a:chOff x="1342268" y="4161009"/>
            <a:chExt cx="359565" cy="358094"/>
          </a:xfrm>
        </p:grpSpPr>
        <p:sp>
          <p:nvSpPr>
            <p:cNvPr id="159" name="Google Shape;7738;p71">
              <a:extLst>
                <a:ext uri="{FF2B5EF4-FFF2-40B4-BE49-F238E27FC236}">
                  <a16:creationId xmlns:a16="http://schemas.microsoft.com/office/drawing/2014/main" id="{F3486395-1AE4-4896-978D-79352682CE13}"/>
                </a:ext>
              </a:extLst>
            </p:cNvPr>
            <p:cNvSpPr/>
            <p:nvPr/>
          </p:nvSpPr>
          <p:spPr>
            <a:xfrm>
              <a:off x="1342268" y="4371845"/>
              <a:ext cx="65077" cy="147257"/>
            </a:xfrm>
            <a:custGeom>
              <a:avLst/>
              <a:gdLst/>
              <a:ahLst/>
              <a:cxnLst/>
              <a:rect l="l" t="t" r="r" b="b"/>
              <a:pathLst>
                <a:path w="2477" h="5605" extrusionOk="0">
                  <a:moveTo>
                    <a:pt x="354" y="0"/>
                  </a:moveTo>
                  <a:cubicBezTo>
                    <a:pt x="160" y="0"/>
                    <a:pt x="1" y="160"/>
                    <a:pt x="1" y="354"/>
                  </a:cubicBezTo>
                  <a:lnTo>
                    <a:pt x="1" y="5605"/>
                  </a:lnTo>
                  <a:lnTo>
                    <a:pt x="2477" y="5605"/>
                  </a:lnTo>
                  <a:lnTo>
                    <a:pt x="2477" y="354"/>
                  </a:lnTo>
                  <a:cubicBezTo>
                    <a:pt x="2477" y="160"/>
                    <a:pt x="2310" y="0"/>
                    <a:pt x="2116" y="0"/>
                  </a:cubicBezTo>
                  <a:close/>
                </a:path>
              </a:pathLst>
            </a:custGeom>
            <a:solidFill>
              <a:srgbClr val="94A3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60" name="Google Shape;7739;p71">
              <a:extLst>
                <a:ext uri="{FF2B5EF4-FFF2-40B4-BE49-F238E27FC236}">
                  <a16:creationId xmlns:a16="http://schemas.microsoft.com/office/drawing/2014/main" id="{9C972109-DD8F-4C58-96E3-E6253B7C5CDE}"/>
                </a:ext>
              </a:extLst>
            </p:cNvPr>
            <p:cNvSpPr/>
            <p:nvPr/>
          </p:nvSpPr>
          <p:spPr>
            <a:xfrm>
              <a:off x="1342268" y="4371845"/>
              <a:ext cx="31002" cy="147257"/>
            </a:xfrm>
            <a:custGeom>
              <a:avLst/>
              <a:gdLst/>
              <a:ahLst/>
              <a:cxnLst/>
              <a:rect l="l" t="t" r="r" b="b"/>
              <a:pathLst>
                <a:path w="1180" h="5605" extrusionOk="0">
                  <a:moveTo>
                    <a:pt x="354" y="0"/>
                  </a:moveTo>
                  <a:cubicBezTo>
                    <a:pt x="160" y="0"/>
                    <a:pt x="1" y="160"/>
                    <a:pt x="1" y="354"/>
                  </a:cubicBezTo>
                  <a:lnTo>
                    <a:pt x="1" y="5605"/>
                  </a:lnTo>
                  <a:lnTo>
                    <a:pt x="826" y="5605"/>
                  </a:lnTo>
                  <a:lnTo>
                    <a:pt x="826" y="354"/>
                  </a:lnTo>
                  <a:cubicBezTo>
                    <a:pt x="826" y="160"/>
                    <a:pt x="986" y="0"/>
                    <a:pt x="1180" y="0"/>
                  </a:cubicBez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61" name="Google Shape;7740;p71">
              <a:extLst>
                <a:ext uri="{FF2B5EF4-FFF2-40B4-BE49-F238E27FC236}">
                  <a16:creationId xmlns:a16="http://schemas.microsoft.com/office/drawing/2014/main" id="{D63B3D40-846E-4CAB-B70D-C689FB4902E1}"/>
                </a:ext>
              </a:extLst>
            </p:cNvPr>
            <p:cNvSpPr/>
            <p:nvPr/>
          </p:nvSpPr>
          <p:spPr>
            <a:xfrm>
              <a:off x="1440501" y="4335589"/>
              <a:ext cx="65077" cy="183513"/>
            </a:xfrm>
            <a:custGeom>
              <a:avLst/>
              <a:gdLst/>
              <a:ahLst/>
              <a:cxnLst/>
              <a:rect l="l" t="t" r="r" b="b"/>
              <a:pathLst>
                <a:path w="2477" h="6985" extrusionOk="0">
                  <a:moveTo>
                    <a:pt x="354" y="0"/>
                  </a:moveTo>
                  <a:cubicBezTo>
                    <a:pt x="160" y="0"/>
                    <a:pt x="0" y="153"/>
                    <a:pt x="0" y="354"/>
                  </a:cubicBezTo>
                  <a:lnTo>
                    <a:pt x="0" y="6985"/>
                  </a:lnTo>
                  <a:lnTo>
                    <a:pt x="2476" y="6985"/>
                  </a:lnTo>
                  <a:lnTo>
                    <a:pt x="2476" y="354"/>
                  </a:lnTo>
                  <a:cubicBezTo>
                    <a:pt x="2476" y="153"/>
                    <a:pt x="2317" y="0"/>
                    <a:pt x="2116" y="0"/>
                  </a:cubicBezTo>
                  <a:close/>
                </a:path>
              </a:pathLst>
            </a:custGeom>
            <a:solidFill>
              <a:srgbClr val="4E67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62" name="Google Shape;7741;p71">
              <a:extLst>
                <a:ext uri="{FF2B5EF4-FFF2-40B4-BE49-F238E27FC236}">
                  <a16:creationId xmlns:a16="http://schemas.microsoft.com/office/drawing/2014/main" id="{A0541828-30B9-478D-855C-3833A8F0080B}"/>
                </a:ext>
              </a:extLst>
            </p:cNvPr>
            <p:cNvSpPr/>
            <p:nvPr/>
          </p:nvSpPr>
          <p:spPr>
            <a:xfrm>
              <a:off x="1440501" y="4335589"/>
              <a:ext cx="31002" cy="183513"/>
            </a:xfrm>
            <a:custGeom>
              <a:avLst/>
              <a:gdLst/>
              <a:ahLst/>
              <a:cxnLst/>
              <a:rect l="l" t="t" r="r" b="b"/>
              <a:pathLst>
                <a:path w="1180" h="6985" extrusionOk="0">
                  <a:moveTo>
                    <a:pt x="354" y="0"/>
                  </a:moveTo>
                  <a:cubicBezTo>
                    <a:pt x="160" y="0"/>
                    <a:pt x="0" y="153"/>
                    <a:pt x="0" y="354"/>
                  </a:cubicBezTo>
                  <a:lnTo>
                    <a:pt x="0" y="6985"/>
                  </a:lnTo>
                  <a:lnTo>
                    <a:pt x="826" y="6985"/>
                  </a:lnTo>
                  <a:lnTo>
                    <a:pt x="826" y="354"/>
                  </a:lnTo>
                  <a:cubicBezTo>
                    <a:pt x="826" y="153"/>
                    <a:pt x="985" y="0"/>
                    <a:pt x="1179" y="0"/>
                  </a:cubicBez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63" name="Google Shape;7742;p71">
              <a:extLst>
                <a:ext uri="{FF2B5EF4-FFF2-40B4-BE49-F238E27FC236}">
                  <a16:creationId xmlns:a16="http://schemas.microsoft.com/office/drawing/2014/main" id="{FC2D4980-CF52-40E2-B1B1-DA27ECCB1B47}"/>
                </a:ext>
              </a:extLst>
            </p:cNvPr>
            <p:cNvSpPr/>
            <p:nvPr/>
          </p:nvSpPr>
          <p:spPr>
            <a:xfrm>
              <a:off x="1538707" y="4299123"/>
              <a:ext cx="64919" cy="219980"/>
            </a:xfrm>
            <a:custGeom>
              <a:avLst/>
              <a:gdLst/>
              <a:ahLst/>
              <a:cxnLst/>
              <a:rect l="l" t="t" r="r" b="b"/>
              <a:pathLst>
                <a:path w="2471" h="8373" extrusionOk="0">
                  <a:moveTo>
                    <a:pt x="355" y="1"/>
                  </a:moveTo>
                  <a:cubicBezTo>
                    <a:pt x="153" y="1"/>
                    <a:pt x="1" y="160"/>
                    <a:pt x="1" y="355"/>
                  </a:cubicBezTo>
                  <a:lnTo>
                    <a:pt x="1" y="8373"/>
                  </a:lnTo>
                  <a:lnTo>
                    <a:pt x="2470" y="8373"/>
                  </a:lnTo>
                  <a:lnTo>
                    <a:pt x="2470" y="355"/>
                  </a:lnTo>
                  <a:cubicBezTo>
                    <a:pt x="2470" y="160"/>
                    <a:pt x="2311" y="1"/>
                    <a:pt x="2116" y="1"/>
                  </a:cubicBezTo>
                  <a:close/>
                </a:path>
              </a:pathLst>
            </a:custGeom>
            <a:solidFill>
              <a:srgbClr val="C0C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64" name="Google Shape;7743;p71">
              <a:extLst>
                <a:ext uri="{FF2B5EF4-FFF2-40B4-BE49-F238E27FC236}">
                  <a16:creationId xmlns:a16="http://schemas.microsoft.com/office/drawing/2014/main" id="{7269544B-C15A-4EAC-B6A0-9B4C09E00501}"/>
                </a:ext>
              </a:extLst>
            </p:cNvPr>
            <p:cNvSpPr/>
            <p:nvPr/>
          </p:nvSpPr>
          <p:spPr>
            <a:xfrm>
              <a:off x="1538707" y="4299123"/>
              <a:ext cx="31002" cy="219980"/>
            </a:xfrm>
            <a:custGeom>
              <a:avLst/>
              <a:gdLst/>
              <a:ahLst/>
              <a:cxnLst/>
              <a:rect l="l" t="t" r="r" b="b"/>
              <a:pathLst>
                <a:path w="1180" h="8373" extrusionOk="0">
                  <a:moveTo>
                    <a:pt x="355" y="1"/>
                  </a:moveTo>
                  <a:cubicBezTo>
                    <a:pt x="153" y="1"/>
                    <a:pt x="1" y="160"/>
                    <a:pt x="1" y="355"/>
                  </a:cubicBezTo>
                  <a:lnTo>
                    <a:pt x="1" y="8373"/>
                  </a:lnTo>
                  <a:lnTo>
                    <a:pt x="826" y="8373"/>
                  </a:lnTo>
                  <a:lnTo>
                    <a:pt x="826" y="355"/>
                  </a:lnTo>
                  <a:cubicBezTo>
                    <a:pt x="826" y="160"/>
                    <a:pt x="986" y="1"/>
                    <a:pt x="1180" y="1"/>
                  </a:cubicBezTo>
                  <a:close/>
                </a:path>
              </a:pathLst>
            </a:custGeom>
            <a:solidFill>
              <a:srgbClr val="A9B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65" name="Google Shape;7744;p71">
              <a:extLst>
                <a:ext uri="{FF2B5EF4-FFF2-40B4-BE49-F238E27FC236}">
                  <a16:creationId xmlns:a16="http://schemas.microsoft.com/office/drawing/2014/main" id="{1F02036E-C426-4480-9A5D-50782A507FCD}"/>
                </a:ext>
              </a:extLst>
            </p:cNvPr>
            <p:cNvSpPr/>
            <p:nvPr/>
          </p:nvSpPr>
          <p:spPr>
            <a:xfrm>
              <a:off x="1636940" y="4262683"/>
              <a:ext cx="64893" cy="256420"/>
            </a:xfrm>
            <a:custGeom>
              <a:avLst/>
              <a:gdLst/>
              <a:ahLst/>
              <a:cxnLst/>
              <a:rect l="l" t="t" r="r" b="b"/>
              <a:pathLst>
                <a:path w="2470" h="9760" extrusionOk="0">
                  <a:moveTo>
                    <a:pt x="354" y="1"/>
                  </a:moveTo>
                  <a:cubicBezTo>
                    <a:pt x="153" y="1"/>
                    <a:pt x="0" y="160"/>
                    <a:pt x="0" y="354"/>
                  </a:cubicBezTo>
                  <a:lnTo>
                    <a:pt x="0" y="9760"/>
                  </a:lnTo>
                  <a:lnTo>
                    <a:pt x="2470" y="9760"/>
                  </a:lnTo>
                  <a:lnTo>
                    <a:pt x="2470" y="354"/>
                  </a:lnTo>
                  <a:cubicBezTo>
                    <a:pt x="2470" y="160"/>
                    <a:pt x="2310" y="1"/>
                    <a:pt x="2116" y="1"/>
                  </a:cubicBez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66" name="Google Shape;7745;p71">
              <a:extLst>
                <a:ext uri="{FF2B5EF4-FFF2-40B4-BE49-F238E27FC236}">
                  <a16:creationId xmlns:a16="http://schemas.microsoft.com/office/drawing/2014/main" id="{65FCAF3D-6BF4-46FB-8FD9-77D42A824A4B}"/>
                </a:ext>
              </a:extLst>
            </p:cNvPr>
            <p:cNvSpPr/>
            <p:nvPr/>
          </p:nvSpPr>
          <p:spPr>
            <a:xfrm>
              <a:off x="1636940" y="4262683"/>
              <a:ext cx="31002" cy="256420"/>
            </a:xfrm>
            <a:custGeom>
              <a:avLst/>
              <a:gdLst/>
              <a:ahLst/>
              <a:cxnLst/>
              <a:rect l="l" t="t" r="r" b="b"/>
              <a:pathLst>
                <a:path w="1180" h="9760" extrusionOk="0">
                  <a:moveTo>
                    <a:pt x="354" y="1"/>
                  </a:moveTo>
                  <a:cubicBezTo>
                    <a:pt x="153" y="1"/>
                    <a:pt x="0" y="160"/>
                    <a:pt x="0" y="354"/>
                  </a:cubicBezTo>
                  <a:lnTo>
                    <a:pt x="0" y="9760"/>
                  </a:lnTo>
                  <a:lnTo>
                    <a:pt x="826" y="9760"/>
                  </a:lnTo>
                  <a:lnTo>
                    <a:pt x="826" y="354"/>
                  </a:lnTo>
                  <a:cubicBezTo>
                    <a:pt x="826" y="160"/>
                    <a:pt x="978" y="1"/>
                    <a:pt x="1180" y="1"/>
                  </a:cubicBezTo>
                  <a:close/>
                </a:path>
              </a:pathLst>
            </a:custGeom>
            <a:solidFill>
              <a:srgbClr val="4E67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67" name="Google Shape;7746;p71">
              <a:extLst>
                <a:ext uri="{FF2B5EF4-FFF2-40B4-BE49-F238E27FC236}">
                  <a16:creationId xmlns:a16="http://schemas.microsoft.com/office/drawing/2014/main" id="{786AE128-E3AD-4B52-A7F9-4D4BD49166FF}"/>
                </a:ext>
              </a:extLst>
            </p:cNvPr>
            <p:cNvSpPr/>
            <p:nvPr/>
          </p:nvSpPr>
          <p:spPr>
            <a:xfrm>
              <a:off x="1357953" y="4161009"/>
              <a:ext cx="333687" cy="134699"/>
            </a:xfrm>
            <a:custGeom>
              <a:avLst/>
              <a:gdLst/>
              <a:ahLst/>
              <a:cxnLst/>
              <a:rect l="l" t="t" r="r" b="b"/>
              <a:pathLst>
                <a:path w="12701" h="5127" extrusionOk="0">
                  <a:moveTo>
                    <a:pt x="10208" y="0"/>
                  </a:moveTo>
                  <a:cubicBezTo>
                    <a:pt x="10033" y="0"/>
                    <a:pt x="9921" y="204"/>
                    <a:pt x="10030" y="354"/>
                  </a:cubicBezTo>
                  <a:lnTo>
                    <a:pt x="10391" y="874"/>
                  </a:lnTo>
                  <a:cubicBezTo>
                    <a:pt x="9177" y="1603"/>
                    <a:pt x="5292" y="3649"/>
                    <a:pt x="0" y="3649"/>
                  </a:cubicBezTo>
                  <a:lnTo>
                    <a:pt x="0" y="5126"/>
                  </a:lnTo>
                  <a:cubicBezTo>
                    <a:pt x="2879" y="5112"/>
                    <a:pt x="5729" y="4557"/>
                    <a:pt x="8400" y="3489"/>
                  </a:cubicBezTo>
                  <a:cubicBezTo>
                    <a:pt x="9378" y="3101"/>
                    <a:pt x="10328" y="2636"/>
                    <a:pt x="11237" y="2088"/>
                  </a:cubicBezTo>
                  <a:lnTo>
                    <a:pt x="11556" y="2553"/>
                  </a:lnTo>
                  <a:cubicBezTo>
                    <a:pt x="11601" y="2616"/>
                    <a:pt x="11670" y="2646"/>
                    <a:pt x="11739" y="2646"/>
                  </a:cubicBezTo>
                  <a:cubicBezTo>
                    <a:pt x="11830" y="2646"/>
                    <a:pt x="11920" y="2593"/>
                    <a:pt x="11951" y="2490"/>
                  </a:cubicBezTo>
                  <a:lnTo>
                    <a:pt x="12659" y="375"/>
                  </a:lnTo>
                  <a:cubicBezTo>
                    <a:pt x="12700" y="229"/>
                    <a:pt x="12603" y="84"/>
                    <a:pt x="12451" y="84"/>
                  </a:cubicBezTo>
                  <a:lnTo>
                    <a:pt x="10217" y="0"/>
                  </a:lnTo>
                  <a:cubicBezTo>
                    <a:pt x="10214" y="0"/>
                    <a:pt x="10211" y="0"/>
                    <a:pt x="10208" y="0"/>
                  </a:cubicBez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32"/>
          <p:cNvSpPr txBox="1">
            <a:spLocks noGrp="1"/>
          </p:cNvSpPr>
          <p:nvPr>
            <p:ph type="title"/>
          </p:nvPr>
        </p:nvSpPr>
        <p:spPr>
          <a:xfrm>
            <a:off x="695850" y="918809"/>
            <a:ext cx="7752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dirty="0">
                <a:latin typeface="Verdana" panose="020B0604030504040204" pitchFamily="34" charset="0"/>
                <a:ea typeface="Verdana" panose="020B0604030504040204" pitchFamily="34" charset="0"/>
              </a:rPr>
              <a:t>Introduction</a:t>
            </a:r>
            <a:endParaRPr sz="1800" b="1" u="sng" dirty="0">
              <a:latin typeface="Verdana" panose="020B0604030504040204" pitchFamily="34" charset="0"/>
              <a:ea typeface="Verdana" panose="020B0604030504040204" pitchFamily="34" charset="0"/>
            </a:endParaRPr>
          </a:p>
        </p:txBody>
      </p:sp>
      <p:sp>
        <p:nvSpPr>
          <p:cNvPr id="562" name="Google Shape;562;p32"/>
          <p:cNvSpPr txBox="1">
            <a:spLocks noGrp="1"/>
          </p:cNvSpPr>
          <p:nvPr>
            <p:ph type="body" idx="1"/>
          </p:nvPr>
        </p:nvSpPr>
        <p:spPr>
          <a:xfrm>
            <a:off x="957900" y="1751934"/>
            <a:ext cx="7276500" cy="1639631"/>
          </a:xfrm>
          <a:prstGeom prst="rect">
            <a:avLst/>
          </a:prstGeom>
        </p:spPr>
        <p:txBody>
          <a:bodyPr spcFirstLastPara="1" wrap="square" lIns="91425" tIns="91425" rIns="91425" bIns="91425" anchor="t" anchorCtr="0">
            <a:noAutofit/>
          </a:bodyPr>
          <a:lstStyle/>
          <a:p>
            <a:pPr marL="0" lvl="0" indent="0" algn="just">
              <a:buNone/>
            </a:pPr>
            <a:r>
              <a:rPr lang="en-US" sz="1400" dirty="0">
                <a:latin typeface="Verdana" panose="020B0604030504040204" pitchFamily="34" charset="0"/>
                <a:ea typeface="Verdana" panose="020B0604030504040204" pitchFamily="34" charset="0"/>
              </a:rPr>
              <a:t>As a Junior Business Analyst at Mega Ace Software Solution Company, your primary tasks will revolve around educating business leaders on the value of data and information and developing tailored solutions to meet their needs. </a:t>
            </a:r>
          </a:p>
          <a:p>
            <a:pPr marL="0" lvl="0" indent="0" algn="just">
              <a:buNone/>
            </a:pPr>
            <a:r>
              <a:rPr lang="en-US" sz="1400" dirty="0">
                <a:latin typeface="Verdana" panose="020B0604030504040204" pitchFamily="34" charset="0"/>
                <a:ea typeface="Verdana" panose="020B0604030504040204" pitchFamily="34" charset="0"/>
              </a:rPr>
              <a:t>In this job, you will be in charge of giving presentations to business leaders about how application software may help with decision-making and the importance of BI tools and technologies. You will also be entrusted with designing BI solutions for small enterprises as needed.</a:t>
            </a:r>
            <a:endParaRPr sz="1400" dirty="0">
              <a:latin typeface="Verdana" panose="020B0604030504040204" pitchFamily="34" charset="0"/>
              <a:ea typeface="Verdana" panose="020B0604030504040204" pitchFamily="34" charset="0"/>
            </a:endParaRPr>
          </a:p>
        </p:txBody>
      </p:sp>
      <p:sp>
        <p:nvSpPr>
          <p:cNvPr id="563" name="Google Shape;563;p32"/>
          <p:cNvSpPr/>
          <p:nvPr/>
        </p:nvSpPr>
        <p:spPr>
          <a:xfrm>
            <a:off x="488900" y="514394"/>
            <a:ext cx="128852" cy="211196"/>
          </a:xfrm>
          <a:custGeom>
            <a:avLst/>
            <a:gdLst/>
            <a:ahLst/>
            <a:cxnLst/>
            <a:rect l="l" t="t" r="r" b="b"/>
            <a:pathLst>
              <a:path w="1787" h="2929" extrusionOk="0">
                <a:moveTo>
                  <a:pt x="15" y="1"/>
                </a:moveTo>
                <a:cubicBezTo>
                  <a:pt x="0" y="15"/>
                  <a:pt x="103" y="162"/>
                  <a:pt x="278" y="440"/>
                </a:cubicBezTo>
                <a:cubicBezTo>
                  <a:pt x="425" y="703"/>
                  <a:pt x="644" y="1069"/>
                  <a:pt x="878" y="1479"/>
                </a:cubicBezTo>
                <a:cubicBezTo>
                  <a:pt x="1113" y="1889"/>
                  <a:pt x="1332" y="2270"/>
                  <a:pt x="1508" y="2533"/>
                </a:cubicBezTo>
                <a:cubicBezTo>
                  <a:pt x="1669" y="2782"/>
                  <a:pt x="1786" y="2929"/>
                  <a:pt x="1786" y="2929"/>
                </a:cubicBezTo>
                <a:cubicBezTo>
                  <a:pt x="1786" y="2929"/>
                  <a:pt x="1698" y="2768"/>
                  <a:pt x="1567" y="2504"/>
                </a:cubicBezTo>
                <a:cubicBezTo>
                  <a:pt x="1347" y="2138"/>
                  <a:pt x="1171" y="1801"/>
                  <a:pt x="966" y="1450"/>
                </a:cubicBezTo>
                <a:cubicBezTo>
                  <a:pt x="732" y="1025"/>
                  <a:pt x="512" y="660"/>
                  <a:pt x="322" y="411"/>
                </a:cubicBezTo>
                <a:cubicBezTo>
                  <a:pt x="147" y="147"/>
                  <a:pt x="15" y="1"/>
                  <a:pt x="15"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endParaRPr>
          </a:p>
        </p:txBody>
      </p:sp>
      <p:grpSp>
        <p:nvGrpSpPr>
          <p:cNvPr id="564" name="Google Shape;564;p32"/>
          <p:cNvGrpSpPr/>
          <p:nvPr/>
        </p:nvGrpSpPr>
        <p:grpSpPr>
          <a:xfrm>
            <a:off x="140549" y="3404151"/>
            <a:ext cx="586964" cy="1809527"/>
            <a:chOff x="140549" y="3404151"/>
            <a:chExt cx="586964" cy="1809527"/>
          </a:xfrm>
        </p:grpSpPr>
        <p:sp>
          <p:nvSpPr>
            <p:cNvPr id="565" name="Google Shape;565;p32"/>
            <p:cNvSpPr/>
            <p:nvPr/>
          </p:nvSpPr>
          <p:spPr>
            <a:xfrm>
              <a:off x="140549" y="3404151"/>
              <a:ext cx="586964" cy="1193579"/>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566" name="Google Shape;566;p32"/>
            <p:cNvSpPr/>
            <p:nvPr/>
          </p:nvSpPr>
          <p:spPr>
            <a:xfrm>
              <a:off x="420594" y="3846595"/>
              <a:ext cx="5270" cy="942427"/>
            </a:xfrm>
            <a:custGeom>
              <a:avLst/>
              <a:gdLst/>
              <a:ahLst/>
              <a:cxnLst/>
              <a:rect l="l" t="t" r="r" b="b"/>
              <a:pathLst>
                <a:path w="89" h="15914" extrusionOk="0">
                  <a:moveTo>
                    <a:pt x="30" y="0"/>
                  </a:moveTo>
                  <a:cubicBezTo>
                    <a:pt x="15" y="0"/>
                    <a:pt x="0" y="3543"/>
                    <a:pt x="0" y="7950"/>
                  </a:cubicBezTo>
                  <a:cubicBezTo>
                    <a:pt x="0" y="12342"/>
                    <a:pt x="15" y="15914"/>
                    <a:pt x="30" y="15914"/>
                  </a:cubicBezTo>
                  <a:cubicBezTo>
                    <a:pt x="74" y="15914"/>
                    <a:pt x="88" y="12342"/>
                    <a:pt x="74" y="7950"/>
                  </a:cubicBezTo>
                  <a:cubicBezTo>
                    <a:pt x="74" y="3558"/>
                    <a:pt x="59" y="0"/>
                    <a:pt x="3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567" name="Google Shape;567;p32"/>
            <p:cNvSpPr/>
            <p:nvPr/>
          </p:nvSpPr>
          <p:spPr>
            <a:xfrm>
              <a:off x="417988" y="3966222"/>
              <a:ext cx="159591" cy="202059"/>
            </a:xfrm>
            <a:custGeom>
              <a:avLst/>
              <a:gdLst/>
              <a:ahLst/>
              <a:cxnLst/>
              <a:rect l="l" t="t" r="r" b="b"/>
              <a:pathLst>
                <a:path w="2695" h="3412" extrusionOk="0">
                  <a:moveTo>
                    <a:pt x="2694" y="1"/>
                  </a:moveTo>
                  <a:cubicBezTo>
                    <a:pt x="2694" y="1"/>
                    <a:pt x="2636" y="45"/>
                    <a:pt x="2548" y="103"/>
                  </a:cubicBezTo>
                  <a:cubicBezTo>
                    <a:pt x="2475" y="176"/>
                    <a:pt x="2372" y="293"/>
                    <a:pt x="2240" y="440"/>
                  </a:cubicBezTo>
                  <a:cubicBezTo>
                    <a:pt x="1977" y="733"/>
                    <a:pt x="1655" y="1172"/>
                    <a:pt x="1289" y="1655"/>
                  </a:cubicBezTo>
                  <a:cubicBezTo>
                    <a:pt x="981" y="2094"/>
                    <a:pt x="659" y="2475"/>
                    <a:pt x="366" y="2885"/>
                  </a:cubicBezTo>
                  <a:lnTo>
                    <a:pt x="103" y="3265"/>
                  </a:lnTo>
                  <a:cubicBezTo>
                    <a:pt x="44" y="3353"/>
                    <a:pt x="0" y="3412"/>
                    <a:pt x="0" y="3412"/>
                  </a:cubicBezTo>
                  <a:cubicBezTo>
                    <a:pt x="0" y="3412"/>
                    <a:pt x="44" y="3368"/>
                    <a:pt x="118" y="3280"/>
                  </a:cubicBezTo>
                  <a:cubicBezTo>
                    <a:pt x="205" y="3148"/>
                    <a:pt x="323" y="3046"/>
                    <a:pt x="410" y="2914"/>
                  </a:cubicBezTo>
                  <a:cubicBezTo>
                    <a:pt x="718" y="2533"/>
                    <a:pt x="1025" y="2123"/>
                    <a:pt x="1362" y="1714"/>
                  </a:cubicBezTo>
                  <a:cubicBezTo>
                    <a:pt x="1684" y="1274"/>
                    <a:pt x="2006" y="879"/>
                    <a:pt x="2299" y="484"/>
                  </a:cubicBezTo>
                  <a:cubicBezTo>
                    <a:pt x="2401" y="337"/>
                    <a:pt x="2518" y="206"/>
                    <a:pt x="2592" y="132"/>
                  </a:cubicBezTo>
                  <a:cubicBezTo>
                    <a:pt x="2665" y="59"/>
                    <a:pt x="2694" y="1"/>
                    <a:pt x="2694"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568" name="Google Shape;568;p32"/>
            <p:cNvSpPr/>
            <p:nvPr/>
          </p:nvSpPr>
          <p:spPr>
            <a:xfrm>
              <a:off x="302690" y="4345121"/>
              <a:ext cx="119679" cy="140470"/>
            </a:xfrm>
            <a:custGeom>
              <a:avLst/>
              <a:gdLst/>
              <a:ahLst/>
              <a:cxnLst/>
              <a:rect l="l" t="t" r="r" b="b"/>
              <a:pathLst>
                <a:path w="2021" h="2372" extrusionOk="0">
                  <a:moveTo>
                    <a:pt x="0" y="0"/>
                  </a:moveTo>
                  <a:cubicBezTo>
                    <a:pt x="0" y="15"/>
                    <a:pt x="103" y="132"/>
                    <a:pt x="308" y="337"/>
                  </a:cubicBezTo>
                  <a:cubicBezTo>
                    <a:pt x="498" y="542"/>
                    <a:pt x="762" y="820"/>
                    <a:pt x="1054" y="1142"/>
                  </a:cubicBezTo>
                  <a:cubicBezTo>
                    <a:pt x="1347" y="1479"/>
                    <a:pt x="1596" y="1772"/>
                    <a:pt x="1786" y="1991"/>
                  </a:cubicBezTo>
                  <a:cubicBezTo>
                    <a:pt x="1874" y="2094"/>
                    <a:pt x="1933" y="2196"/>
                    <a:pt x="1962" y="2269"/>
                  </a:cubicBezTo>
                  <a:cubicBezTo>
                    <a:pt x="1991" y="2328"/>
                    <a:pt x="2006" y="2372"/>
                    <a:pt x="2006" y="2372"/>
                  </a:cubicBezTo>
                  <a:cubicBezTo>
                    <a:pt x="2021" y="2372"/>
                    <a:pt x="2021" y="2167"/>
                    <a:pt x="1830" y="1933"/>
                  </a:cubicBezTo>
                  <a:cubicBezTo>
                    <a:pt x="1640" y="1698"/>
                    <a:pt x="1406" y="1406"/>
                    <a:pt x="1113" y="1069"/>
                  </a:cubicBezTo>
                  <a:cubicBezTo>
                    <a:pt x="820" y="761"/>
                    <a:pt x="542" y="483"/>
                    <a:pt x="337" y="293"/>
                  </a:cubicBezTo>
                  <a:cubicBezTo>
                    <a:pt x="132" y="103"/>
                    <a:pt x="0" y="0"/>
                    <a:pt x="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569" name="Google Shape;569;p32"/>
            <p:cNvSpPr/>
            <p:nvPr/>
          </p:nvSpPr>
          <p:spPr>
            <a:xfrm>
              <a:off x="265832" y="4849534"/>
              <a:ext cx="346778" cy="364144"/>
            </a:xfrm>
            <a:custGeom>
              <a:avLst/>
              <a:gdLst/>
              <a:ahLst/>
              <a:cxnLst/>
              <a:rect l="l" t="t" r="r" b="b"/>
              <a:pathLst>
                <a:path w="5856" h="6149" extrusionOk="0">
                  <a:moveTo>
                    <a:pt x="5856" y="0"/>
                  </a:moveTo>
                  <a:lnTo>
                    <a:pt x="0" y="908"/>
                  </a:lnTo>
                  <a:cubicBezTo>
                    <a:pt x="44" y="908"/>
                    <a:pt x="732" y="6149"/>
                    <a:pt x="732" y="6149"/>
                  </a:cubicBezTo>
                  <a:lnTo>
                    <a:pt x="4670" y="6149"/>
                  </a:lnTo>
                  <a:lnTo>
                    <a:pt x="5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570" name="Google Shape;570;p32"/>
            <p:cNvSpPr/>
            <p:nvPr/>
          </p:nvSpPr>
          <p:spPr>
            <a:xfrm>
              <a:off x="225090" y="4796649"/>
              <a:ext cx="434360" cy="106655"/>
            </a:xfrm>
            <a:custGeom>
              <a:avLst/>
              <a:gdLst/>
              <a:ahLst/>
              <a:cxnLst/>
              <a:rect l="l" t="t" r="r" b="b"/>
              <a:pathLst>
                <a:path w="7335" h="1801" extrusionOk="0">
                  <a:moveTo>
                    <a:pt x="7334" y="0"/>
                  </a:moveTo>
                  <a:lnTo>
                    <a:pt x="0" y="600"/>
                  </a:lnTo>
                  <a:lnTo>
                    <a:pt x="0" y="1801"/>
                  </a:lnTo>
                  <a:lnTo>
                    <a:pt x="7334" y="1801"/>
                  </a:lnTo>
                  <a:lnTo>
                    <a:pt x="73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571" name="Google Shape;571;p32"/>
            <p:cNvSpPr/>
            <p:nvPr/>
          </p:nvSpPr>
          <p:spPr>
            <a:xfrm>
              <a:off x="265832" y="4903248"/>
              <a:ext cx="336415" cy="53831"/>
            </a:xfrm>
            <a:custGeom>
              <a:avLst/>
              <a:gdLst/>
              <a:ahLst/>
              <a:cxnLst/>
              <a:rect l="l" t="t" r="r" b="b"/>
              <a:pathLst>
                <a:path w="5681" h="909" extrusionOk="0">
                  <a:moveTo>
                    <a:pt x="0" y="1"/>
                  </a:moveTo>
                  <a:lnTo>
                    <a:pt x="88" y="543"/>
                  </a:lnTo>
                  <a:lnTo>
                    <a:pt x="5490" y="909"/>
                  </a:lnTo>
                  <a:lnTo>
                    <a:pt x="56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endParaRPr>
            </a:p>
          </p:txBody>
        </p:sp>
      </p:grpSp>
      <p:grpSp>
        <p:nvGrpSpPr>
          <p:cNvPr id="572" name="Google Shape;572;p32"/>
          <p:cNvGrpSpPr/>
          <p:nvPr/>
        </p:nvGrpSpPr>
        <p:grpSpPr>
          <a:xfrm>
            <a:off x="8416475" y="3502857"/>
            <a:ext cx="727535" cy="1710819"/>
            <a:chOff x="8416475" y="3502857"/>
            <a:chExt cx="727535" cy="1710819"/>
          </a:xfrm>
        </p:grpSpPr>
        <p:sp>
          <p:nvSpPr>
            <p:cNvPr id="573" name="Google Shape;573;p32"/>
            <p:cNvSpPr/>
            <p:nvPr/>
          </p:nvSpPr>
          <p:spPr>
            <a:xfrm>
              <a:off x="8578364" y="4864962"/>
              <a:ext cx="328014" cy="348714"/>
            </a:xfrm>
            <a:custGeom>
              <a:avLst/>
              <a:gdLst/>
              <a:ahLst/>
              <a:cxnLst/>
              <a:rect l="l" t="t" r="r" b="b"/>
              <a:pathLst>
                <a:path w="5578" h="5930" extrusionOk="0">
                  <a:moveTo>
                    <a:pt x="0" y="1"/>
                  </a:moveTo>
                  <a:lnTo>
                    <a:pt x="542" y="5930"/>
                  </a:lnTo>
                  <a:lnTo>
                    <a:pt x="4831" y="5930"/>
                  </a:lnTo>
                  <a:lnTo>
                    <a:pt x="55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574" name="Google Shape;574;p32"/>
            <p:cNvSpPr/>
            <p:nvPr/>
          </p:nvSpPr>
          <p:spPr>
            <a:xfrm>
              <a:off x="8416475" y="3502857"/>
              <a:ext cx="727535" cy="1362159"/>
            </a:xfrm>
            <a:custGeom>
              <a:avLst/>
              <a:gdLst/>
              <a:ahLst/>
              <a:cxnLst/>
              <a:rect l="l" t="t" r="r" b="b"/>
              <a:pathLst>
                <a:path w="12372" h="23164" extrusionOk="0">
                  <a:moveTo>
                    <a:pt x="7704" y="1"/>
                  </a:moveTo>
                  <a:cubicBezTo>
                    <a:pt x="7204" y="1"/>
                    <a:pt x="6325" y="15375"/>
                    <a:pt x="6325" y="15375"/>
                  </a:cubicBezTo>
                  <a:cubicBezTo>
                    <a:pt x="6325" y="15375"/>
                    <a:pt x="6369" y="3268"/>
                    <a:pt x="5827" y="3107"/>
                  </a:cubicBezTo>
                  <a:cubicBezTo>
                    <a:pt x="5825" y="3107"/>
                    <a:pt x="5823" y="3107"/>
                    <a:pt x="5820" y="3107"/>
                  </a:cubicBezTo>
                  <a:cubicBezTo>
                    <a:pt x="5277" y="3107"/>
                    <a:pt x="5930" y="19958"/>
                    <a:pt x="5827" y="20119"/>
                  </a:cubicBezTo>
                  <a:cubicBezTo>
                    <a:pt x="5827" y="20120"/>
                    <a:pt x="5826" y="20120"/>
                    <a:pt x="5825" y="20120"/>
                  </a:cubicBezTo>
                  <a:cubicBezTo>
                    <a:pt x="5705" y="20120"/>
                    <a:pt x="5312" y="10295"/>
                    <a:pt x="4934" y="10295"/>
                  </a:cubicBezTo>
                  <a:cubicBezTo>
                    <a:pt x="4525" y="10295"/>
                    <a:pt x="4832" y="17776"/>
                    <a:pt x="4832" y="17776"/>
                  </a:cubicBezTo>
                  <a:cubicBezTo>
                    <a:pt x="4832" y="17776"/>
                    <a:pt x="3046" y="4308"/>
                    <a:pt x="2446" y="4249"/>
                  </a:cubicBezTo>
                  <a:cubicBezTo>
                    <a:pt x="2444" y="4249"/>
                    <a:pt x="2443" y="4249"/>
                    <a:pt x="2442" y="4249"/>
                  </a:cubicBezTo>
                  <a:cubicBezTo>
                    <a:pt x="1845" y="4249"/>
                    <a:pt x="3553" y="13446"/>
                    <a:pt x="3545" y="13446"/>
                  </a:cubicBezTo>
                  <a:cubicBezTo>
                    <a:pt x="3544" y="13446"/>
                    <a:pt x="3544" y="13445"/>
                    <a:pt x="3544" y="13443"/>
                  </a:cubicBezTo>
                  <a:cubicBezTo>
                    <a:pt x="3485" y="13238"/>
                    <a:pt x="1494" y="5699"/>
                    <a:pt x="1055" y="5699"/>
                  </a:cubicBezTo>
                  <a:cubicBezTo>
                    <a:pt x="587" y="5699"/>
                    <a:pt x="4290" y="20324"/>
                    <a:pt x="4290" y="20324"/>
                  </a:cubicBezTo>
                  <a:cubicBezTo>
                    <a:pt x="4290" y="20324"/>
                    <a:pt x="1282" y="8493"/>
                    <a:pt x="656" y="8493"/>
                  </a:cubicBezTo>
                  <a:cubicBezTo>
                    <a:pt x="652" y="8493"/>
                    <a:pt x="649" y="8494"/>
                    <a:pt x="645" y="8495"/>
                  </a:cubicBezTo>
                  <a:cubicBezTo>
                    <a:pt x="305" y="8578"/>
                    <a:pt x="1217" y="12355"/>
                    <a:pt x="2071" y="15608"/>
                  </a:cubicBezTo>
                  <a:lnTo>
                    <a:pt x="2071" y="15608"/>
                  </a:lnTo>
                  <a:cubicBezTo>
                    <a:pt x="1411" y="13463"/>
                    <a:pt x="625" y="11386"/>
                    <a:pt x="59" y="11386"/>
                  </a:cubicBezTo>
                  <a:cubicBezTo>
                    <a:pt x="39" y="11386"/>
                    <a:pt x="20" y="11388"/>
                    <a:pt x="1" y="11393"/>
                  </a:cubicBezTo>
                  <a:lnTo>
                    <a:pt x="3251" y="23164"/>
                  </a:lnTo>
                  <a:lnTo>
                    <a:pt x="7584" y="23164"/>
                  </a:lnTo>
                  <a:cubicBezTo>
                    <a:pt x="7584" y="23164"/>
                    <a:pt x="12371" y="5904"/>
                    <a:pt x="11478" y="5347"/>
                  </a:cubicBezTo>
                  <a:lnTo>
                    <a:pt x="11478" y="5347"/>
                  </a:lnTo>
                  <a:lnTo>
                    <a:pt x="7189" y="22607"/>
                  </a:lnTo>
                  <a:cubicBezTo>
                    <a:pt x="7189" y="22607"/>
                    <a:pt x="9590" y="7499"/>
                    <a:pt x="9385" y="6943"/>
                  </a:cubicBezTo>
                  <a:cubicBezTo>
                    <a:pt x="9381" y="6932"/>
                    <a:pt x="9376" y="6926"/>
                    <a:pt x="9370" y="6926"/>
                  </a:cubicBezTo>
                  <a:cubicBezTo>
                    <a:pt x="9100" y="6926"/>
                    <a:pt x="6911" y="19065"/>
                    <a:pt x="6911" y="19065"/>
                  </a:cubicBezTo>
                  <a:cubicBezTo>
                    <a:pt x="6911" y="19065"/>
                    <a:pt x="8199" y="253"/>
                    <a:pt x="7716" y="4"/>
                  </a:cubicBezTo>
                  <a:cubicBezTo>
                    <a:pt x="7712" y="2"/>
                    <a:pt x="7708" y="1"/>
                    <a:pt x="77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575" name="Google Shape;575;p32"/>
            <p:cNvSpPr/>
            <p:nvPr/>
          </p:nvSpPr>
          <p:spPr>
            <a:xfrm>
              <a:off x="8578364" y="4864962"/>
              <a:ext cx="221283" cy="348714"/>
            </a:xfrm>
            <a:custGeom>
              <a:avLst/>
              <a:gdLst/>
              <a:ahLst/>
              <a:cxnLst/>
              <a:rect l="l" t="t" r="r" b="b"/>
              <a:pathLst>
                <a:path w="3763" h="5930" extrusionOk="0">
                  <a:moveTo>
                    <a:pt x="0" y="1"/>
                  </a:moveTo>
                  <a:lnTo>
                    <a:pt x="542" y="5930"/>
                  </a:lnTo>
                  <a:lnTo>
                    <a:pt x="3763" y="5930"/>
                  </a:lnTo>
                  <a:lnTo>
                    <a:pt x="513" y="1"/>
                  </a:lnTo>
                  <a:close/>
                </a:path>
              </a:pathLst>
            </a:custGeom>
            <a:solidFill>
              <a:srgbClr val="BA613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endParaRPr>
            </a:p>
          </p:txBody>
        </p:sp>
      </p:grpSp>
      <p:grpSp>
        <p:nvGrpSpPr>
          <p:cNvPr id="576" name="Google Shape;576;p32"/>
          <p:cNvGrpSpPr/>
          <p:nvPr/>
        </p:nvGrpSpPr>
        <p:grpSpPr>
          <a:xfrm>
            <a:off x="25281" y="2107826"/>
            <a:ext cx="817500" cy="812700"/>
            <a:chOff x="25281" y="2107826"/>
            <a:chExt cx="817500" cy="812700"/>
          </a:xfrm>
        </p:grpSpPr>
        <p:sp>
          <p:nvSpPr>
            <p:cNvPr id="577" name="Google Shape;577;p32"/>
            <p:cNvSpPr/>
            <p:nvPr/>
          </p:nvSpPr>
          <p:spPr>
            <a:xfrm rot="2515456">
              <a:off x="129607" y="2241405"/>
              <a:ext cx="608847" cy="545541"/>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578" name="Google Shape;578;p32"/>
            <p:cNvSpPr/>
            <p:nvPr/>
          </p:nvSpPr>
          <p:spPr>
            <a:xfrm rot="1928159">
              <a:off x="351379" y="2367515"/>
              <a:ext cx="219096" cy="293318"/>
            </a:xfrm>
            <a:custGeom>
              <a:avLst/>
              <a:gdLst/>
              <a:ahLst/>
              <a:cxnLst/>
              <a:rect l="l" t="t" r="r" b="b"/>
              <a:pathLst>
                <a:path w="1172" h="1569" extrusionOk="0">
                  <a:moveTo>
                    <a:pt x="481" y="1"/>
                  </a:moveTo>
                  <a:cubicBezTo>
                    <a:pt x="473" y="1"/>
                    <a:pt x="469" y="2"/>
                    <a:pt x="469" y="2"/>
                  </a:cubicBezTo>
                  <a:lnTo>
                    <a:pt x="469" y="250"/>
                  </a:lnTo>
                  <a:lnTo>
                    <a:pt x="161" y="660"/>
                  </a:lnTo>
                  <a:lnTo>
                    <a:pt x="0" y="660"/>
                  </a:lnTo>
                  <a:lnTo>
                    <a:pt x="0" y="1480"/>
                  </a:lnTo>
                  <a:lnTo>
                    <a:pt x="249" y="1480"/>
                  </a:lnTo>
                  <a:cubicBezTo>
                    <a:pt x="249" y="1480"/>
                    <a:pt x="835" y="1568"/>
                    <a:pt x="937" y="1568"/>
                  </a:cubicBezTo>
                  <a:lnTo>
                    <a:pt x="996" y="1568"/>
                  </a:lnTo>
                  <a:cubicBezTo>
                    <a:pt x="1098" y="1539"/>
                    <a:pt x="1172" y="1422"/>
                    <a:pt x="1172" y="1319"/>
                  </a:cubicBezTo>
                  <a:cubicBezTo>
                    <a:pt x="1172" y="1070"/>
                    <a:pt x="1157" y="660"/>
                    <a:pt x="1142" y="616"/>
                  </a:cubicBezTo>
                  <a:cubicBezTo>
                    <a:pt x="1098" y="587"/>
                    <a:pt x="645" y="587"/>
                    <a:pt x="645" y="587"/>
                  </a:cubicBezTo>
                  <a:cubicBezTo>
                    <a:pt x="645" y="587"/>
                    <a:pt x="643" y="597"/>
                    <a:pt x="641" y="597"/>
                  </a:cubicBezTo>
                  <a:cubicBezTo>
                    <a:pt x="638" y="597"/>
                    <a:pt x="635" y="558"/>
                    <a:pt x="645" y="324"/>
                  </a:cubicBezTo>
                  <a:cubicBezTo>
                    <a:pt x="682" y="23"/>
                    <a:pt x="526" y="1"/>
                    <a:pt x="4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endParaRPr>
            </a:p>
          </p:txBody>
        </p:sp>
      </p:grpSp>
      <p:grpSp>
        <p:nvGrpSpPr>
          <p:cNvPr id="579" name="Google Shape;579;p32"/>
          <p:cNvGrpSpPr/>
          <p:nvPr/>
        </p:nvGrpSpPr>
        <p:grpSpPr>
          <a:xfrm>
            <a:off x="7595471" y="89584"/>
            <a:ext cx="568800" cy="568800"/>
            <a:chOff x="7595471" y="89584"/>
            <a:chExt cx="568800" cy="568800"/>
          </a:xfrm>
        </p:grpSpPr>
        <p:sp>
          <p:nvSpPr>
            <p:cNvPr id="580" name="Google Shape;580;p32"/>
            <p:cNvSpPr/>
            <p:nvPr/>
          </p:nvSpPr>
          <p:spPr>
            <a:xfrm rot="-2700000">
              <a:off x="7667739" y="183914"/>
              <a:ext cx="424264" cy="380141"/>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581" name="Google Shape;581;p32"/>
            <p:cNvSpPr/>
            <p:nvPr/>
          </p:nvSpPr>
          <p:spPr>
            <a:xfrm rot="-1541719">
              <a:off x="7814216" y="226929"/>
              <a:ext cx="131314" cy="294096"/>
            </a:xfrm>
            <a:custGeom>
              <a:avLst/>
              <a:gdLst/>
              <a:ahLst/>
              <a:cxnLst/>
              <a:rect l="l" t="t" r="r" b="b"/>
              <a:pathLst>
                <a:path w="1406" h="3149" extrusionOk="0">
                  <a:moveTo>
                    <a:pt x="718" y="1"/>
                  </a:moveTo>
                  <a:lnTo>
                    <a:pt x="0" y="1582"/>
                  </a:lnTo>
                  <a:lnTo>
                    <a:pt x="0" y="1582"/>
                  </a:lnTo>
                  <a:lnTo>
                    <a:pt x="293" y="1436"/>
                  </a:lnTo>
                  <a:lnTo>
                    <a:pt x="205" y="3148"/>
                  </a:lnTo>
                  <a:lnTo>
                    <a:pt x="1010" y="3148"/>
                  </a:lnTo>
                  <a:lnTo>
                    <a:pt x="1010" y="1362"/>
                  </a:lnTo>
                  <a:lnTo>
                    <a:pt x="1406" y="1567"/>
                  </a:lnTo>
                  <a:lnTo>
                    <a:pt x="718" y="1"/>
                  </a:lnTo>
                  <a:close/>
                </a:path>
              </a:pathLst>
            </a:custGeom>
            <a:solidFill>
              <a:srgbClr val="00B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61"/>
                                        </p:tgtEl>
                                        <p:attrNameLst>
                                          <p:attrName>style.visibility</p:attrName>
                                        </p:attrNameLst>
                                      </p:cBhvr>
                                      <p:to>
                                        <p:strVal val="visible"/>
                                      </p:to>
                                    </p:set>
                                    <p:anim calcmode="lin" valueType="num">
                                      <p:cBhvr additive="base">
                                        <p:cTn id="7" dur="500" fill="hold"/>
                                        <p:tgtEl>
                                          <p:spTgt spid="561"/>
                                        </p:tgtEl>
                                        <p:attrNameLst>
                                          <p:attrName>ppt_x</p:attrName>
                                        </p:attrNameLst>
                                      </p:cBhvr>
                                      <p:tavLst>
                                        <p:tav tm="0">
                                          <p:val>
                                            <p:strVal val="#ppt_x"/>
                                          </p:val>
                                        </p:tav>
                                        <p:tav tm="100000">
                                          <p:val>
                                            <p:strVal val="#ppt_x"/>
                                          </p:val>
                                        </p:tav>
                                      </p:tavLst>
                                    </p:anim>
                                    <p:anim calcmode="lin" valueType="num">
                                      <p:cBhvr additive="base">
                                        <p:cTn id="8" dur="500" fill="hold"/>
                                        <p:tgtEl>
                                          <p:spTgt spid="56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62">
                                            <p:txEl>
                                              <p:pRg st="0" end="0"/>
                                            </p:txEl>
                                          </p:spTgt>
                                        </p:tgtEl>
                                        <p:attrNameLst>
                                          <p:attrName>style.visibility</p:attrName>
                                        </p:attrNameLst>
                                      </p:cBhvr>
                                      <p:to>
                                        <p:strVal val="visible"/>
                                      </p:to>
                                    </p:set>
                                    <p:anim calcmode="lin" valueType="num">
                                      <p:cBhvr additive="base">
                                        <p:cTn id="11" dur="500" fill="hold"/>
                                        <p:tgtEl>
                                          <p:spTgt spid="562">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6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62">
                                            <p:txEl>
                                              <p:pRg st="1" end="1"/>
                                            </p:txEl>
                                          </p:spTgt>
                                        </p:tgtEl>
                                        <p:attrNameLst>
                                          <p:attrName>style.visibility</p:attrName>
                                        </p:attrNameLst>
                                      </p:cBhvr>
                                      <p:to>
                                        <p:strVal val="visible"/>
                                      </p:to>
                                    </p:set>
                                    <p:anim calcmode="lin" valueType="num">
                                      <p:cBhvr additive="base">
                                        <p:cTn id="17" dur="500" fill="hold"/>
                                        <p:tgtEl>
                                          <p:spTgt spid="562">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62">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63"/>
                                        </p:tgtEl>
                                        <p:attrNameLst>
                                          <p:attrName>style.visibility</p:attrName>
                                        </p:attrNameLst>
                                      </p:cBhvr>
                                      <p:to>
                                        <p:strVal val="visible"/>
                                      </p:to>
                                    </p:set>
                                    <p:anim calcmode="lin" valueType="num">
                                      <p:cBhvr additive="base">
                                        <p:cTn id="21" dur="500" fill="hold"/>
                                        <p:tgtEl>
                                          <p:spTgt spid="563"/>
                                        </p:tgtEl>
                                        <p:attrNameLst>
                                          <p:attrName>ppt_x</p:attrName>
                                        </p:attrNameLst>
                                      </p:cBhvr>
                                      <p:tavLst>
                                        <p:tav tm="0">
                                          <p:val>
                                            <p:strVal val="#ppt_x"/>
                                          </p:val>
                                        </p:tav>
                                        <p:tav tm="100000">
                                          <p:val>
                                            <p:strVal val="#ppt_x"/>
                                          </p:val>
                                        </p:tav>
                                      </p:tavLst>
                                    </p:anim>
                                    <p:anim calcmode="lin" valueType="num">
                                      <p:cBhvr additive="base">
                                        <p:cTn id="22" dur="500" fill="hold"/>
                                        <p:tgtEl>
                                          <p:spTgt spid="563"/>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64"/>
                                        </p:tgtEl>
                                        <p:attrNameLst>
                                          <p:attrName>style.visibility</p:attrName>
                                        </p:attrNameLst>
                                      </p:cBhvr>
                                      <p:to>
                                        <p:strVal val="visible"/>
                                      </p:to>
                                    </p:set>
                                    <p:anim calcmode="lin" valueType="num">
                                      <p:cBhvr additive="base">
                                        <p:cTn id="25" dur="500" fill="hold"/>
                                        <p:tgtEl>
                                          <p:spTgt spid="564"/>
                                        </p:tgtEl>
                                        <p:attrNameLst>
                                          <p:attrName>ppt_x</p:attrName>
                                        </p:attrNameLst>
                                      </p:cBhvr>
                                      <p:tavLst>
                                        <p:tav tm="0">
                                          <p:val>
                                            <p:strVal val="#ppt_x"/>
                                          </p:val>
                                        </p:tav>
                                        <p:tav tm="100000">
                                          <p:val>
                                            <p:strVal val="#ppt_x"/>
                                          </p:val>
                                        </p:tav>
                                      </p:tavLst>
                                    </p:anim>
                                    <p:anim calcmode="lin" valueType="num">
                                      <p:cBhvr additive="base">
                                        <p:cTn id="26" dur="500" fill="hold"/>
                                        <p:tgtEl>
                                          <p:spTgt spid="564"/>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72"/>
                                        </p:tgtEl>
                                        <p:attrNameLst>
                                          <p:attrName>style.visibility</p:attrName>
                                        </p:attrNameLst>
                                      </p:cBhvr>
                                      <p:to>
                                        <p:strVal val="visible"/>
                                      </p:to>
                                    </p:set>
                                    <p:anim calcmode="lin" valueType="num">
                                      <p:cBhvr additive="base">
                                        <p:cTn id="29" dur="500" fill="hold"/>
                                        <p:tgtEl>
                                          <p:spTgt spid="572"/>
                                        </p:tgtEl>
                                        <p:attrNameLst>
                                          <p:attrName>ppt_x</p:attrName>
                                        </p:attrNameLst>
                                      </p:cBhvr>
                                      <p:tavLst>
                                        <p:tav tm="0">
                                          <p:val>
                                            <p:strVal val="#ppt_x"/>
                                          </p:val>
                                        </p:tav>
                                        <p:tav tm="100000">
                                          <p:val>
                                            <p:strVal val="#ppt_x"/>
                                          </p:val>
                                        </p:tav>
                                      </p:tavLst>
                                    </p:anim>
                                    <p:anim calcmode="lin" valueType="num">
                                      <p:cBhvr additive="base">
                                        <p:cTn id="30" dur="500" fill="hold"/>
                                        <p:tgtEl>
                                          <p:spTgt spid="572"/>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76"/>
                                        </p:tgtEl>
                                        <p:attrNameLst>
                                          <p:attrName>style.visibility</p:attrName>
                                        </p:attrNameLst>
                                      </p:cBhvr>
                                      <p:to>
                                        <p:strVal val="visible"/>
                                      </p:to>
                                    </p:set>
                                    <p:anim calcmode="lin" valueType="num">
                                      <p:cBhvr additive="base">
                                        <p:cTn id="33" dur="500" fill="hold"/>
                                        <p:tgtEl>
                                          <p:spTgt spid="576"/>
                                        </p:tgtEl>
                                        <p:attrNameLst>
                                          <p:attrName>ppt_x</p:attrName>
                                        </p:attrNameLst>
                                      </p:cBhvr>
                                      <p:tavLst>
                                        <p:tav tm="0">
                                          <p:val>
                                            <p:strVal val="#ppt_x"/>
                                          </p:val>
                                        </p:tav>
                                        <p:tav tm="100000">
                                          <p:val>
                                            <p:strVal val="#ppt_x"/>
                                          </p:val>
                                        </p:tav>
                                      </p:tavLst>
                                    </p:anim>
                                    <p:anim calcmode="lin" valueType="num">
                                      <p:cBhvr additive="base">
                                        <p:cTn id="34" dur="500" fill="hold"/>
                                        <p:tgtEl>
                                          <p:spTgt spid="576"/>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79"/>
                                        </p:tgtEl>
                                        <p:attrNameLst>
                                          <p:attrName>style.visibility</p:attrName>
                                        </p:attrNameLst>
                                      </p:cBhvr>
                                      <p:to>
                                        <p:strVal val="visible"/>
                                      </p:to>
                                    </p:set>
                                    <p:anim calcmode="lin" valueType="num">
                                      <p:cBhvr additive="base">
                                        <p:cTn id="37" dur="500" fill="hold"/>
                                        <p:tgtEl>
                                          <p:spTgt spid="579"/>
                                        </p:tgtEl>
                                        <p:attrNameLst>
                                          <p:attrName>ppt_x</p:attrName>
                                        </p:attrNameLst>
                                      </p:cBhvr>
                                      <p:tavLst>
                                        <p:tav tm="0">
                                          <p:val>
                                            <p:strVal val="#ppt_x"/>
                                          </p:val>
                                        </p:tav>
                                        <p:tav tm="100000">
                                          <p:val>
                                            <p:strVal val="#ppt_x"/>
                                          </p:val>
                                        </p:tav>
                                      </p:tavLst>
                                    </p:anim>
                                    <p:anim calcmode="lin" valueType="num">
                                      <p:cBhvr additive="base">
                                        <p:cTn id="38" dur="500" fill="hold"/>
                                        <p:tgtEl>
                                          <p:spTgt spid="5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1" grpId="0"/>
      <p:bldP spid="562" grpId="0" build="p"/>
      <p:bldP spid="56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Google Shape;960;p43"/>
          <p:cNvSpPr txBox="1">
            <a:spLocks noGrp="1"/>
          </p:cNvSpPr>
          <p:nvPr>
            <p:ph type="title"/>
          </p:nvPr>
        </p:nvSpPr>
        <p:spPr>
          <a:xfrm>
            <a:off x="722895" y="0"/>
            <a:ext cx="7696500" cy="572700"/>
          </a:xfrm>
          <a:prstGeom prst="rect">
            <a:avLst/>
          </a:prstGeom>
        </p:spPr>
        <p:txBody>
          <a:bodyPr spcFirstLastPara="1" wrap="square" lIns="91425" tIns="91425" rIns="91425" bIns="91425" anchor="t" anchorCtr="0">
            <a:noAutofit/>
          </a:bodyPr>
          <a:lstStyle/>
          <a:p>
            <a:pPr lvl="0"/>
            <a:r>
              <a:rPr lang="en-US" sz="2000" b="1" u="sng" dirty="0">
                <a:latin typeface="Verdana" panose="020B0604030504040204" pitchFamily="34" charset="0"/>
                <a:ea typeface="Verdana" panose="020B0604030504040204" pitchFamily="34" charset="0"/>
              </a:rPr>
              <a:t>Self-Service Analytics</a:t>
            </a:r>
            <a:endParaRPr sz="2000" b="1" u="sng" dirty="0">
              <a:latin typeface="Verdana" panose="020B0604030504040204" pitchFamily="34" charset="0"/>
              <a:ea typeface="Verdana" panose="020B0604030504040204" pitchFamily="34" charset="0"/>
            </a:endParaRPr>
          </a:p>
        </p:txBody>
      </p:sp>
      <p:sp>
        <p:nvSpPr>
          <p:cNvPr id="961" name="Google Shape;961;p43"/>
          <p:cNvSpPr txBox="1">
            <a:spLocks noGrp="1"/>
          </p:cNvSpPr>
          <p:nvPr>
            <p:ph type="ctrTitle" idx="2"/>
          </p:nvPr>
        </p:nvSpPr>
        <p:spPr>
          <a:xfrm flipH="1">
            <a:off x="699930" y="2853466"/>
            <a:ext cx="3353827" cy="431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400" b="1" dirty="0">
                <a:latin typeface="Verdana" panose="020B0604030504040204" pitchFamily="34" charset="0"/>
                <a:ea typeface="Verdana" panose="020B0604030504040204" pitchFamily="34" charset="0"/>
              </a:rPr>
              <a:t>How it support decision making</a:t>
            </a:r>
            <a:endParaRPr sz="1400" b="1" dirty="0">
              <a:latin typeface="Verdana" panose="020B0604030504040204" pitchFamily="34" charset="0"/>
              <a:ea typeface="Verdana" panose="020B0604030504040204" pitchFamily="34" charset="0"/>
            </a:endParaRPr>
          </a:p>
        </p:txBody>
      </p:sp>
      <p:sp>
        <p:nvSpPr>
          <p:cNvPr id="962" name="Google Shape;962;p43"/>
          <p:cNvSpPr txBox="1">
            <a:spLocks noGrp="1"/>
          </p:cNvSpPr>
          <p:nvPr>
            <p:ph type="subTitle" idx="1"/>
          </p:nvPr>
        </p:nvSpPr>
        <p:spPr>
          <a:xfrm flipH="1">
            <a:off x="685853" y="3283816"/>
            <a:ext cx="4392105" cy="1511260"/>
          </a:xfrm>
          <a:prstGeom prst="rect">
            <a:avLst/>
          </a:prstGeom>
        </p:spPr>
        <p:txBody>
          <a:bodyPr spcFirstLastPara="1" wrap="square" lIns="91425" tIns="91425" rIns="91425" bIns="91425" anchor="t" anchorCtr="0">
            <a:noAutofit/>
          </a:bodyPr>
          <a:lstStyle/>
          <a:p>
            <a:pPr marL="0" lvl="0" indent="0" algn="just"/>
            <a:r>
              <a:rPr lang="en-US" dirty="0">
                <a:latin typeface="Verdana" panose="020B0604030504040204" pitchFamily="34" charset="0"/>
                <a:ea typeface="Verdana" panose="020B0604030504040204" pitchFamily="34" charset="0"/>
              </a:rPr>
              <a:t>Self-service analytics speeds up decision-making by providing users with real-time data and insights suited to their specific requirements, hence enhancing patient care and operational efficiency.</a:t>
            </a:r>
            <a:endParaRPr dirty="0">
              <a:latin typeface="Verdana" panose="020B0604030504040204" pitchFamily="34" charset="0"/>
              <a:ea typeface="Verdana" panose="020B0604030504040204" pitchFamily="34" charset="0"/>
            </a:endParaRPr>
          </a:p>
        </p:txBody>
      </p:sp>
      <p:sp>
        <p:nvSpPr>
          <p:cNvPr id="967" name="Google Shape;967;p43"/>
          <p:cNvSpPr txBox="1">
            <a:spLocks noGrp="1"/>
          </p:cNvSpPr>
          <p:nvPr>
            <p:ph type="ctrTitle" idx="7"/>
          </p:nvPr>
        </p:nvSpPr>
        <p:spPr>
          <a:xfrm flipH="1">
            <a:off x="505959" y="1032423"/>
            <a:ext cx="3043974" cy="434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400" b="1" dirty="0">
                <a:latin typeface="Verdana" panose="020B0604030504040204" pitchFamily="34" charset="0"/>
                <a:ea typeface="Verdana" panose="020B0604030504040204" pitchFamily="34" charset="0"/>
              </a:rPr>
              <a:t>Key Characteristic </a:t>
            </a:r>
            <a:endParaRPr sz="1400" b="1" dirty="0">
              <a:latin typeface="Verdana" panose="020B0604030504040204" pitchFamily="34" charset="0"/>
              <a:ea typeface="Verdana" panose="020B0604030504040204" pitchFamily="34" charset="0"/>
            </a:endParaRPr>
          </a:p>
        </p:txBody>
      </p:sp>
      <p:sp>
        <p:nvSpPr>
          <p:cNvPr id="968" name="Google Shape;968;p43"/>
          <p:cNvSpPr txBox="1">
            <a:spLocks noGrp="1"/>
          </p:cNvSpPr>
          <p:nvPr>
            <p:ph type="subTitle" idx="8"/>
          </p:nvPr>
        </p:nvSpPr>
        <p:spPr>
          <a:xfrm flipH="1">
            <a:off x="-1" y="1485062"/>
            <a:ext cx="4171927" cy="1060564"/>
          </a:xfrm>
          <a:prstGeom prst="rect">
            <a:avLst/>
          </a:prstGeom>
        </p:spPr>
        <p:txBody>
          <a:bodyPr spcFirstLastPara="1" wrap="square" lIns="91425" tIns="91425" rIns="91425" bIns="91425" anchor="t" anchorCtr="0">
            <a:noAutofit/>
          </a:bodyPr>
          <a:lstStyle/>
          <a:p>
            <a:pPr algn="just"/>
            <a:r>
              <a:rPr lang="en-US" dirty="0">
                <a:latin typeface="Verdana" panose="020B0604030504040204" pitchFamily="34" charset="0"/>
                <a:ea typeface="Verdana" panose="020B0604030504040204" pitchFamily="34" charset="0"/>
              </a:rPr>
              <a:t>Self-service analytics enables non-technical users to independently access and analyze data, minimizing reliance on IT professionals.</a:t>
            </a:r>
          </a:p>
        </p:txBody>
      </p:sp>
      <p:grpSp>
        <p:nvGrpSpPr>
          <p:cNvPr id="1033" name="Google Shape;1033;p43"/>
          <p:cNvGrpSpPr/>
          <p:nvPr/>
        </p:nvGrpSpPr>
        <p:grpSpPr>
          <a:xfrm>
            <a:off x="213921" y="161225"/>
            <a:ext cx="887400" cy="856500"/>
            <a:chOff x="213921" y="161225"/>
            <a:chExt cx="887400" cy="856500"/>
          </a:xfrm>
        </p:grpSpPr>
        <p:sp>
          <p:nvSpPr>
            <p:cNvPr id="1034" name="Google Shape;1034;p43"/>
            <p:cNvSpPr/>
            <p:nvPr/>
          </p:nvSpPr>
          <p:spPr>
            <a:xfrm rot="1645945">
              <a:off x="316402" y="284014"/>
              <a:ext cx="682437" cy="610923"/>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grpSp>
          <p:nvGrpSpPr>
            <p:cNvPr id="1035" name="Google Shape;1035;p43"/>
            <p:cNvGrpSpPr/>
            <p:nvPr/>
          </p:nvGrpSpPr>
          <p:grpSpPr>
            <a:xfrm>
              <a:off x="451226" y="421855"/>
              <a:ext cx="470598" cy="335235"/>
              <a:chOff x="393289" y="3285780"/>
              <a:chExt cx="470598" cy="335235"/>
            </a:xfrm>
          </p:grpSpPr>
          <p:sp>
            <p:nvSpPr>
              <p:cNvPr id="1036" name="Google Shape;1036;p43"/>
              <p:cNvSpPr/>
              <p:nvPr/>
            </p:nvSpPr>
            <p:spPr>
              <a:xfrm rot="1746505">
                <a:off x="435455" y="3304770"/>
                <a:ext cx="76936" cy="193330"/>
              </a:xfrm>
              <a:custGeom>
                <a:avLst/>
                <a:gdLst/>
                <a:ahLst/>
                <a:cxnLst/>
                <a:rect l="l" t="t" r="r" b="b"/>
                <a:pathLst>
                  <a:path w="542" h="1362" extrusionOk="0">
                    <a:moveTo>
                      <a:pt x="0" y="1"/>
                    </a:moveTo>
                    <a:cubicBezTo>
                      <a:pt x="15" y="469"/>
                      <a:pt x="30" y="923"/>
                      <a:pt x="44" y="1362"/>
                    </a:cubicBezTo>
                    <a:cubicBezTo>
                      <a:pt x="205" y="1318"/>
                      <a:pt x="381" y="1289"/>
                      <a:pt x="542" y="1289"/>
                    </a:cubicBezTo>
                    <a:cubicBezTo>
                      <a:pt x="527" y="835"/>
                      <a:pt x="498" y="484"/>
                      <a:pt x="469" y="30"/>
                    </a:cubicBezTo>
                    <a:cubicBezTo>
                      <a:pt x="322" y="1"/>
                      <a:pt x="132"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037" name="Google Shape;1037;p43"/>
              <p:cNvSpPr/>
              <p:nvPr/>
            </p:nvSpPr>
            <p:spPr>
              <a:xfrm rot="1746505">
                <a:off x="541561" y="3308645"/>
                <a:ext cx="97802" cy="237049"/>
              </a:xfrm>
              <a:custGeom>
                <a:avLst/>
                <a:gdLst/>
                <a:ahLst/>
                <a:cxnLst/>
                <a:rect l="l" t="t" r="r" b="b"/>
                <a:pathLst>
                  <a:path w="689" h="1670" extrusionOk="0">
                    <a:moveTo>
                      <a:pt x="0" y="0"/>
                    </a:moveTo>
                    <a:lnTo>
                      <a:pt x="0" y="1611"/>
                    </a:lnTo>
                    <a:lnTo>
                      <a:pt x="688" y="1669"/>
                    </a:lnTo>
                    <a:lnTo>
                      <a:pt x="586" y="0"/>
                    </a:lnTo>
                    <a:close/>
                  </a:path>
                </a:pathLst>
              </a:custGeom>
              <a:solidFill>
                <a:schemeClr val="accent6"/>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038" name="Google Shape;1038;p43"/>
              <p:cNvSpPr/>
              <p:nvPr/>
            </p:nvSpPr>
            <p:spPr>
              <a:xfrm rot="1746505">
                <a:off x="667150" y="3297470"/>
                <a:ext cx="129031" cy="311855"/>
              </a:xfrm>
              <a:custGeom>
                <a:avLst/>
                <a:gdLst/>
                <a:ahLst/>
                <a:cxnLst/>
                <a:rect l="l" t="t" r="r" b="b"/>
                <a:pathLst>
                  <a:path w="909" h="2197" extrusionOk="0">
                    <a:moveTo>
                      <a:pt x="703" y="1"/>
                    </a:moveTo>
                    <a:lnTo>
                      <a:pt x="0" y="103"/>
                    </a:lnTo>
                    <a:lnTo>
                      <a:pt x="117" y="2197"/>
                    </a:lnTo>
                    <a:lnTo>
                      <a:pt x="908" y="2197"/>
                    </a:lnTo>
                    <a:lnTo>
                      <a:pt x="703" y="1"/>
                    </a:lnTo>
                    <a:close/>
                  </a:path>
                </a:pathLst>
              </a:custGeom>
              <a:solidFill>
                <a:schemeClr val="accent6"/>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grpSp>
      </p:grpSp>
      <p:sp>
        <p:nvSpPr>
          <p:cNvPr id="1039" name="Google Shape;1039;p43"/>
          <p:cNvSpPr/>
          <p:nvPr/>
        </p:nvSpPr>
        <p:spPr>
          <a:xfrm rot="-1456987">
            <a:off x="8361828" y="4447048"/>
            <a:ext cx="353803" cy="316884"/>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grpSp>
        <p:nvGrpSpPr>
          <p:cNvPr id="82" name="Google Shape;12249;p74">
            <a:extLst>
              <a:ext uri="{FF2B5EF4-FFF2-40B4-BE49-F238E27FC236}">
                <a16:creationId xmlns:a16="http://schemas.microsoft.com/office/drawing/2014/main" id="{45991454-58CC-4D5C-A84C-14AA97589430}"/>
              </a:ext>
            </a:extLst>
          </p:cNvPr>
          <p:cNvGrpSpPr/>
          <p:nvPr/>
        </p:nvGrpSpPr>
        <p:grpSpPr>
          <a:xfrm>
            <a:off x="87733" y="1060521"/>
            <a:ext cx="323018" cy="359075"/>
            <a:chOff x="1306531" y="3346972"/>
            <a:chExt cx="323018" cy="359075"/>
          </a:xfrm>
        </p:grpSpPr>
        <p:sp>
          <p:nvSpPr>
            <p:cNvPr id="83" name="Google Shape;12250;p74">
              <a:extLst>
                <a:ext uri="{FF2B5EF4-FFF2-40B4-BE49-F238E27FC236}">
                  <a16:creationId xmlns:a16="http://schemas.microsoft.com/office/drawing/2014/main" id="{26F7B301-58F2-4F56-9A34-A13555489097}"/>
                </a:ext>
              </a:extLst>
            </p:cNvPr>
            <p:cNvSpPr/>
            <p:nvPr/>
          </p:nvSpPr>
          <p:spPr>
            <a:xfrm>
              <a:off x="1314020" y="3592614"/>
              <a:ext cx="98194" cy="97880"/>
            </a:xfrm>
            <a:custGeom>
              <a:avLst/>
              <a:gdLst/>
              <a:ahLst/>
              <a:cxnLst/>
              <a:rect l="l" t="t" r="r" b="b"/>
              <a:pathLst>
                <a:path w="3750" h="3738" extrusionOk="0">
                  <a:moveTo>
                    <a:pt x="2280" y="0"/>
                  </a:moveTo>
                  <a:lnTo>
                    <a:pt x="0" y="2280"/>
                  </a:lnTo>
                  <a:lnTo>
                    <a:pt x="1384" y="3673"/>
                  </a:lnTo>
                  <a:cubicBezTo>
                    <a:pt x="1427" y="3716"/>
                    <a:pt x="1484" y="3737"/>
                    <a:pt x="1541" y="3737"/>
                  </a:cubicBezTo>
                  <a:cubicBezTo>
                    <a:pt x="1598" y="3737"/>
                    <a:pt x="1656" y="3716"/>
                    <a:pt x="1698" y="3673"/>
                  </a:cubicBezTo>
                  <a:lnTo>
                    <a:pt x="1842" y="3530"/>
                  </a:lnTo>
                  <a:cubicBezTo>
                    <a:pt x="1927" y="3435"/>
                    <a:pt x="1927" y="3301"/>
                    <a:pt x="1842" y="3215"/>
                  </a:cubicBezTo>
                  <a:lnTo>
                    <a:pt x="1574" y="2948"/>
                  </a:lnTo>
                  <a:cubicBezTo>
                    <a:pt x="1489" y="2862"/>
                    <a:pt x="1489" y="2719"/>
                    <a:pt x="1574" y="2633"/>
                  </a:cubicBezTo>
                  <a:lnTo>
                    <a:pt x="1718" y="2490"/>
                  </a:lnTo>
                  <a:cubicBezTo>
                    <a:pt x="1760" y="2447"/>
                    <a:pt x="1815" y="2426"/>
                    <a:pt x="1871" y="2426"/>
                  </a:cubicBezTo>
                  <a:cubicBezTo>
                    <a:pt x="1927" y="2426"/>
                    <a:pt x="1985" y="2447"/>
                    <a:pt x="2032" y="2490"/>
                  </a:cubicBezTo>
                  <a:lnTo>
                    <a:pt x="2299" y="2757"/>
                  </a:lnTo>
                  <a:cubicBezTo>
                    <a:pt x="2342" y="2800"/>
                    <a:pt x="2397" y="2822"/>
                    <a:pt x="2452" y="2822"/>
                  </a:cubicBezTo>
                  <a:cubicBezTo>
                    <a:pt x="2507" y="2822"/>
                    <a:pt x="2562" y="2800"/>
                    <a:pt x="2605" y="2757"/>
                  </a:cubicBezTo>
                  <a:lnTo>
                    <a:pt x="2757" y="2614"/>
                  </a:lnTo>
                  <a:cubicBezTo>
                    <a:pt x="2843" y="2528"/>
                    <a:pt x="2843" y="2385"/>
                    <a:pt x="2757" y="2299"/>
                  </a:cubicBezTo>
                  <a:lnTo>
                    <a:pt x="2481" y="2032"/>
                  </a:lnTo>
                  <a:cubicBezTo>
                    <a:pt x="2395" y="1946"/>
                    <a:pt x="2395" y="1803"/>
                    <a:pt x="2481" y="1717"/>
                  </a:cubicBezTo>
                  <a:lnTo>
                    <a:pt x="2624" y="1574"/>
                  </a:lnTo>
                  <a:cubicBezTo>
                    <a:pt x="2667" y="1531"/>
                    <a:pt x="2724" y="1510"/>
                    <a:pt x="2781" y="1510"/>
                  </a:cubicBezTo>
                  <a:cubicBezTo>
                    <a:pt x="2838" y="1510"/>
                    <a:pt x="2896" y="1531"/>
                    <a:pt x="2939" y="1574"/>
                  </a:cubicBezTo>
                  <a:lnTo>
                    <a:pt x="3206" y="1851"/>
                  </a:lnTo>
                  <a:cubicBezTo>
                    <a:pt x="3249" y="1894"/>
                    <a:pt x="3306" y="1915"/>
                    <a:pt x="3363" y="1915"/>
                  </a:cubicBezTo>
                  <a:cubicBezTo>
                    <a:pt x="3420" y="1915"/>
                    <a:pt x="3478" y="1894"/>
                    <a:pt x="3521" y="1851"/>
                  </a:cubicBezTo>
                  <a:lnTo>
                    <a:pt x="3664" y="1698"/>
                  </a:lnTo>
                  <a:cubicBezTo>
                    <a:pt x="3750" y="1612"/>
                    <a:pt x="3750" y="1479"/>
                    <a:pt x="3664" y="1393"/>
                  </a:cubicBezTo>
                  <a:lnTo>
                    <a:pt x="2280" y="0"/>
                  </a:lnTo>
                  <a:close/>
                </a:path>
              </a:pathLst>
            </a:custGeom>
            <a:solidFill>
              <a:srgbClr val="9CACBA"/>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84" name="Google Shape;12251;p74">
              <a:extLst>
                <a:ext uri="{FF2B5EF4-FFF2-40B4-BE49-F238E27FC236}">
                  <a16:creationId xmlns:a16="http://schemas.microsoft.com/office/drawing/2014/main" id="{A483AFBD-3D9C-4D58-BF85-A63C36ACA6C2}"/>
                </a:ext>
              </a:extLst>
            </p:cNvPr>
            <p:cNvSpPr/>
            <p:nvPr/>
          </p:nvSpPr>
          <p:spPr>
            <a:xfrm>
              <a:off x="1444657" y="3534326"/>
              <a:ext cx="170909" cy="171721"/>
            </a:xfrm>
            <a:custGeom>
              <a:avLst/>
              <a:gdLst/>
              <a:ahLst/>
              <a:cxnLst/>
              <a:rect l="l" t="t" r="r" b="b"/>
              <a:pathLst>
                <a:path w="6527" h="6558" extrusionOk="0">
                  <a:moveTo>
                    <a:pt x="2243" y="0"/>
                  </a:moveTo>
                  <a:cubicBezTo>
                    <a:pt x="2165" y="0"/>
                    <a:pt x="2090" y="46"/>
                    <a:pt x="2061" y="127"/>
                  </a:cubicBezTo>
                  <a:lnTo>
                    <a:pt x="1613" y="1368"/>
                  </a:lnTo>
                  <a:cubicBezTo>
                    <a:pt x="554" y="1950"/>
                    <a:pt x="1" y="3142"/>
                    <a:pt x="239" y="4325"/>
                  </a:cubicBezTo>
                  <a:cubicBezTo>
                    <a:pt x="516" y="5729"/>
                    <a:pt x="1726" y="6558"/>
                    <a:pt x="2966" y="6558"/>
                  </a:cubicBezTo>
                  <a:cubicBezTo>
                    <a:pt x="3690" y="6558"/>
                    <a:pt x="4424" y="6276"/>
                    <a:pt x="4990" y="5661"/>
                  </a:cubicBezTo>
                  <a:cubicBezTo>
                    <a:pt x="6526" y="4001"/>
                    <a:pt x="5524" y="1291"/>
                    <a:pt x="3273" y="1034"/>
                  </a:cubicBezTo>
                  <a:lnTo>
                    <a:pt x="2386" y="61"/>
                  </a:lnTo>
                  <a:cubicBezTo>
                    <a:pt x="2345" y="19"/>
                    <a:pt x="2293" y="0"/>
                    <a:pt x="2243" y="0"/>
                  </a:cubicBezTo>
                  <a:close/>
                </a:path>
              </a:pathLst>
            </a:custGeom>
            <a:solidFill>
              <a:srgbClr val="E9EEF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85" name="Google Shape;12252;p74">
              <a:extLst>
                <a:ext uri="{FF2B5EF4-FFF2-40B4-BE49-F238E27FC236}">
                  <a16:creationId xmlns:a16="http://schemas.microsoft.com/office/drawing/2014/main" id="{7D21EDD3-0D52-42CD-B0CC-44B51F7213EF}"/>
                </a:ext>
              </a:extLst>
            </p:cNvPr>
            <p:cNvSpPr/>
            <p:nvPr/>
          </p:nvSpPr>
          <p:spPr>
            <a:xfrm>
              <a:off x="1503364" y="3585125"/>
              <a:ext cx="36240" cy="39723"/>
            </a:xfrm>
            <a:custGeom>
              <a:avLst/>
              <a:gdLst/>
              <a:ahLst/>
              <a:cxnLst/>
              <a:rect l="l" t="t" r="r" b="b"/>
              <a:pathLst>
                <a:path w="1384" h="1517" extrusionOk="0">
                  <a:moveTo>
                    <a:pt x="697" y="0"/>
                  </a:moveTo>
                  <a:cubicBezTo>
                    <a:pt x="306" y="0"/>
                    <a:pt x="1" y="315"/>
                    <a:pt x="1" y="696"/>
                  </a:cubicBezTo>
                  <a:lnTo>
                    <a:pt x="1" y="1307"/>
                  </a:lnTo>
                  <a:cubicBezTo>
                    <a:pt x="1" y="1421"/>
                    <a:pt x="87" y="1517"/>
                    <a:pt x="211" y="1517"/>
                  </a:cubicBezTo>
                  <a:cubicBezTo>
                    <a:pt x="315" y="1517"/>
                    <a:pt x="411" y="1421"/>
                    <a:pt x="411" y="1307"/>
                  </a:cubicBezTo>
                  <a:lnTo>
                    <a:pt x="411" y="696"/>
                  </a:lnTo>
                  <a:cubicBezTo>
                    <a:pt x="411" y="510"/>
                    <a:pt x="552" y="417"/>
                    <a:pt x="692" y="417"/>
                  </a:cubicBezTo>
                  <a:cubicBezTo>
                    <a:pt x="833" y="417"/>
                    <a:pt x="974" y="510"/>
                    <a:pt x="974" y="696"/>
                  </a:cubicBezTo>
                  <a:cubicBezTo>
                    <a:pt x="983" y="825"/>
                    <a:pt x="1081" y="890"/>
                    <a:pt x="1179" y="890"/>
                  </a:cubicBezTo>
                  <a:cubicBezTo>
                    <a:pt x="1277" y="890"/>
                    <a:pt x="1374" y="825"/>
                    <a:pt x="1384" y="696"/>
                  </a:cubicBezTo>
                  <a:cubicBezTo>
                    <a:pt x="1384" y="315"/>
                    <a:pt x="1079" y="0"/>
                    <a:pt x="697" y="0"/>
                  </a:cubicBezTo>
                  <a:close/>
                </a:path>
              </a:pathLst>
            </a:custGeom>
            <a:solidFill>
              <a:srgbClr val="9CACBA"/>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86" name="Google Shape;12253;p74">
              <a:extLst>
                <a:ext uri="{FF2B5EF4-FFF2-40B4-BE49-F238E27FC236}">
                  <a16:creationId xmlns:a16="http://schemas.microsoft.com/office/drawing/2014/main" id="{D8B05B01-C11E-4C34-B013-1A97C1419BBC}"/>
                </a:ext>
              </a:extLst>
            </p:cNvPr>
            <p:cNvSpPr/>
            <p:nvPr/>
          </p:nvSpPr>
          <p:spPr>
            <a:xfrm>
              <a:off x="1492628" y="3619584"/>
              <a:ext cx="57476" cy="41241"/>
            </a:xfrm>
            <a:custGeom>
              <a:avLst/>
              <a:gdLst/>
              <a:ahLst/>
              <a:cxnLst/>
              <a:rect l="l" t="t" r="r" b="b"/>
              <a:pathLst>
                <a:path w="2195" h="1575" extrusionOk="0">
                  <a:moveTo>
                    <a:pt x="229" y="1"/>
                  </a:moveTo>
                  <a:cubicBezTo>
                    <a:pt x="105" y="1"/>
                    <a:pt x="0" y="96"/>
                    <a:pt x="0" y="220"/>
                  </a:cubicBezTo>
                  <a:lnTo>
                    <a:pt x="0" y="1346"/>
                  </a:lnTo>
                  <a:cubicBezTo>
                    <a:pt x="0" y="1470"/>
                    <a:pt x="105" y="1575"/>
                    <a:pt x="229" y="1575"/>
                  </a:cubicBezTo>
                  <a:lnTo>
                    <a:pt x="1975" y="1575"/>
                  </a:lnTo>
                  <a:cubicBezTo>
                    <a:pt x="2099" y="1565"/>
                    <a:pt x="2195" y="1470"/>
                    <a:pt x="2195" y="1346"/>
                  </a:cubicBezTo>
                  <a:lnTo>
                    <a:pt x="2195" y="220"/>
                  </a:lnTo>
                  <a:cubicBezTo>
                    <a:pt x="2195" y="96"/>
                    <a:pt x="2090" y="1"/>
                    <a:pt x="1975" y="1"/>
                  </a:cubicBezTo>
                  <a:close/>
                </a:path>
              </a:pathLst>
            </a:custGeom>
            <a:solidFill>
              <a:srgbClr val="BECBD5"/>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87" name="Google Shape;12254;p74">
              <a:extLst>
                <a:ext uri="{FF2B5EF4-FFF2-40B4-BE49-F238E27FC236}">
                  <a16:creationId xmlns:a16="http://schemas.microsoft.com/office/drawing/2014/main" id="{B7535AFB-D52B-407B-B6A4-AF8BE694911C}"/>
                </a:ext>
              </a:extLst>
            </p:cNvPr>
            <p:cNvSpPr/>
            <p:nvPr/>
          </p:nvSpPr>
          <p:spPr>
            <a:xfrm>
              <a:off x="1306531" y="3459463"/>
              <a:ext cx="200368" cy="202122"/>
            </a:xfrm>
            <a:custGeom>
              <a:avLst/>
              <a:gdLst/>
              <a:ahLst/>
              <a:cxnLst/>
              <a:rect l="l" t="t" r="r" b="b"/>
              <a:pathLst>
                <a:path w="7652" h="7719" extrusionOk="0">
                  <a:moveTo>
                    <a:pt x="6955" y="0"/>
                  </a:moveTo>
                  <a:lnTo>
                    <a:pt x="86" y="6860"/>
                  </a:lnTo>
                  <a:cubicBezTo>
                    <a:pt x="0" y="6945"/>
                    <a:pt x="0" y="7089"/>
                    <a:pt x="86" y="7174"/>
                  </a:cubicBezTo>
                  <a:lnTo>
                    <a:pt x="630" y="7718"/>
                  </a:lnTo>
                  <a:lnTo>
                    <a:pt x="7651" y="697"/>
                  </a:lnTo>
                  <a:lnTo>
                    <a:pt x="6955" y="0"/>
                  </a:lnTo>
                  <a:close/>
                </a:path>
              </a:pathLst>
            </a:custGeom>
            <a:solidFill>
              <a:srgbClr val="A4B7C5"/>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88" name="Google Shape;12255;p74">
              <a:extLst>
                <a:ext uri="{FF2B5EF4-FFF2-40B4-BE49-F238E27FC236}">
                  <a16:creationId xmlns:a16="http://schemas.microsoft.com/office/drawing/2014/main" id="{6D3C29C0-1AF3-44A7-8981-BA099EA5FF1C}"/>
                </a:ext>
              </a:extLst>
            </p:cNvPr>
            <p:cNvSpPr/>
            <p:nvPr/>
          </p:nvSpPr>
          <p:spPr>
            <a:xfrm>
              <a:off x="1470633" y="3462710"/>
              <a:ext cx="33019" cy="32993"/>
            </a:xfrm>
            <a:custGeom>
              <a:avLst/>
              <a:gdLst/>
              <a:ahLst/>
              <a:cxnLst/>
              <a:rect l="l" t="t" r="r" b="b"/>
              <a:pathLst>
                <a:path w="1261" h="1260" extrusionOk="0">
                  <a:moveTo>
                    <a:pt x="554" y="0"/>
                  </a:moveTo>
                  <a:lnTo>
                    <a:pt x="1" y="554"/>
                  </a:lnTo>
                  <a:cubicBezTo>
                    <a:pt x="211" y="811"/>
                    <a:pt x="449" y="1040"/>
                    <a:pt x="707" y="1260"/>
                  </a:cubicBezTo>
                  <a:lnTo>
                    <a:pt x="1260" y="706"/>
                  </a:lnTo>
                  <a:lnTo>
                    <a:pt x="554" y="0"/>
                  </a:lnTo>
                  <a:close/>
                </a:path>
              </a:pathLst>
            </a:custGeom>
            <a:solidFill>
              <a:srgbClr val="9CACBA"/>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89" name="Google Shape;12256;p74">
              <a:extLst>
                <a:ext uri="{FF2B5EF4-FFF2-40B4-BE49-F238E27FC236}">
                  <a16:creationId xmlns:a16="http://schemas.microsoft.com/office/drawing/2014/main" id="{4374D5D1-38CA-4A4C-AE0B-6D4C8A4BF25E}"/>
                </a:ext>
              </a:extLst>
            </p:cNvPr>
            <p:cNvSpPr/>
            <p:nvPr/>
          </p:nvSpPr>
          <p:spPr>
            <a:xfrm>
              <a:off x="1450156" y="3346972"/>
              <a:ext cx="179393" cy="158995"/>
            </a:xfrm>
            <a:custGeom>
              <a:avLst/>
              <a:gdLst/>
              <a:ahLst/>
              <a:cxnLst/>
              <a:rect l="l" t="t" r="r" b="b"/>
              <a:pathLst>
                <a:path w="6851" h="6072" extrusionOk="0">
                  <a:moveTo>
                    <a:pt x="2872" y="825"/>
                  </a:moveTo>
                  <a:cubicBezTo>
                    <a:pt x="3511" y="825"/>
                    <a:pt x="4219" y="1121"/>
                    <a:pt x="4780" y="1683"/>
                  </a:cubicBezTo>
                  <a:cubicBezTo>
                    <a:pt x="5744" y="2646"/>
                    <a:pt x="5925" y="4029"/>
                    <a:pt x="5171" y="4783"/>
                  </a:cubicBezTo>
                  <a:cubicBezTo>
                    <a:pt x="4860" y="5094"/>
                    <a:pt x="4437" y="5245"/>
                    <a:pt x="3979" y="5245"/>
                  </a:cubicBezTo>
                  <a:cubicBezTo>
                    <a:pt x="3342" y="5245"/>
                    <a:pt x="2637" y="4953"/>
                    <a:pt x="2071" y="4392"/>
                  </a:cubicBezTo>
                  <a:cubicBezTo>
                    <a:pt x="1107" y="3428"/>
                    <a:pt x="936" y="2035"/>
                    <a:pt x="1680" y="1291"/>
                  </a:cubicBezTo>
                  <a:cubicBezTo>
                    <a:pt x="1990" y="977"/>
                    <a:pt x="2414" y="825"/>
                    <a:pt x="2872" y="825"/>
                  </a:cubicBezTo>
                  <a:close/>
                  <a:moveTo>
                    <a:pt x="2665" y="1"/>
                  </a:moveTo>
                  <a:cubicBezTo>
                    <a:pt x="2037" y="1"/>
                    <a:pt x="1457" y="207"/>
                    <a:pt x="1031" y="633"/>
                  </a:cubicBezTo>
                  <a:cubicBezTo>
                    <a:pt x="1" y="1663"/>
                    <a:pt x="239" y="3571"/>
                    <a:pt x="1565" y="4897"/>
                  </a:cubicBezTo>
                  <a:cubicBezTo>
                    <a:pt x="2336" y="5669"/>
                    <a:pt x="3304" y="6072"/>
                    <a:pt x="4180" y="6072"/>
                  </a:cubicBezTo>
                  <a:cubicBezTo>
                    <a:pt x="4810" y="6072"/>
                    <a:pt x="5393" y="5863"/>
                    <a:pt x="5820" y="5432"/>
                  </a:cubicBezTo>
                  <a:cubicBezTo>
                    <a:pt x="6850" y="4411"/>
                    <a:pt x="6612" y="2503"/>
                    <a:pt x="5286" y="1177"/>
                  </a:cubicBezTo>
                  <a:cubicBezTo>
                    <a:pt x="4513" y="404"/>
                    <a:pt x="3542" y="1"/>
                    <a:pt x="2665" y="1"/>
                  </a:cubicBezTo>
                  <a:close/>
                </a:path>
              </a:pathLst>
            </a:custGeom>
            <a:solidFill>
              <a:srgbClr val="BECBD5"/>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90" name="Google Shape;12257;p74">
              <a:extLst>
                <a:ext uri="{FF2B5EF4-FFF2-40B4-BE49-F238E27FC236}">
                  <a16:creationId xmlns:a16="http://schemas.microsoft.com/office/drawing/2014/main" id="{8A2A21A6-E6E2-4CB1-BE97-100B14A24A5A}"/>
                </a:ext>
              </a:extLst>
            </p:cNvPr>
            <p:cNvSpPr/>
            <p:nvPr/>
          </p:nvSpPr>
          <p:spPr>
            <a:xfrm>
              <a:off x="1511272" y="3631551"/>
              <a:ext cx="19613" cy="10814"/>
            </a:xfrm>
            <a:custGeom>
              <a:avLst/>
              <a:gdLst/>
              <a:ahLst/>
              <a:cxnLst/>
              <a:rect l="l" t="t" r="r" b="b"/>
              <a:pathLst>
                <a:path w="749" h="413" extrusionOk="0">
                  <a:moveTo>
                    <a:pt x="264" y="0"/>
                  </a:moveTo>
                  <a:cubicBezTo>
                    <a:pt x="0" y="0"/>
                    <a:pt x="3" y="412"/>
                    <a:pt x="272" y="412"/>
                  </a:cubicBezTo>
                  <a:cubicBezTo>
                    <a:pt x="278" y="412"/>
                    <a:pt x="284" y="412"/>
                    <a:pt x="290" y="412"/>
                  </a:cubicBezTo>
                  <a:lnTo>
                    <a:pt x="490" y="412"/>
                  </a:lnTo>
                  <a:cubicBezTo>
                    <a:pt x="748" y="393"/>
                    <a:pt x="748" y="21"/>
                    <a:pt x="490" y="1"/>
                  </a:cubicBezTo>
                  <a:lnTo>
                    <a:pt x="290" y="1"/>
                  </a:lnTo>
                  <a:cubicBezTo>
                    <a:pt x="281" y="1"/>
                    <a:pt x="272" y="0"/>
                    <a:pt x="264" y="0"/>
                  </a:cubicBezTo>
                  <a:close/>
                </a:path>
              </a:pathLst>
            </a:custGeom>
            <a:solidFill>
              <a:srgbClr val="9CACBA"/>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91" name="Google Shape;12258;p74">
              <a:extLst>
                <a:ext uri="{FF2B5EF4-FFF2-40B4-BE49-F238E27FC236}">
                  <a16:creationId xmlns:a16="http://schemas.microsoft.com/office/drawing/2014/main" id="{9E432806-6F17-4248-8604-B228A4D44B96}"/>
                </a:ext>
              </a:extLst>
            </p:cNvPr>
            <p:cNvSpPr/>
            <p:nvPr/>
          </p:nvSpPr>
          <p:spPr>
            <a:xfrm>
              <a:off x="1516116" y="3631760"/>
              <a:ext cx="10762" cy="18827"/>
            </a:xfrm>
            <a:custGeom>
              <a:avLst/>
              <a:gdLst/>
              <a:ahLst/>
              <a:cxnLst/>
              <a:rect l="l" t="t" r="r" b="b"/>
              <a:pathLst>
                <a:path w="411" h="719" extrusionOk="0">
                  <a:moveTo>
                    <a:pt x="205" y="1"/>
                  </a:moveTo>
                  <a:cubicBezTo>
                    <a:pt x="108" y="1"/>
                    <a:pt x="10" y="65"/>
                    <a:pt x="0" y="194"/>
                  </a:cubicBezTo>
                  <a:lnTo>
                    <a:pt x="0" y="518"/>
                  </a:lnTo>
                  <a:cubicBezTo>
                    <a:pt x="0" y="633"/>
                    <a:pt x="86" y="718"/>
                    <a:pt x="210" y="718"/>
                  </a:cubicBezTo>
                  <a:cubicBezTo>
                    <a:pt x="315" y="718"/>
                    <a:pt x="410" y="623"/>
                    <a:pt x="410" y="518"/>
                  </a:cubicBezTo>
                  <a:lnTo>
                    <a:pt x="410" y="194"/>
                  </a:lnTo>
                  <a:cubicBezTo>
                    <a:pt x="401" y="65"/>
                    <a:pt x="303" y="1"/>
                    <a:pt x="205" y="1"/>
                  </a:cubicBezTo>
                  <a:close/>
                </a:path>
              </a:pathLst>
            </a:custGeom>
            <a:solidFill>
              <a:srgbClr val="9CACBA"/>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grpSp>
      <p:sp>
        <p:nvSpPr>
          <p:cNvPr id="119" name="Google Shape;967;p43">
            <a:extLst>
              <a:ext uri="{FF2B5EF4-FFF2-40B4-BE49-F238E27FC236}">
                <a16:creationId xmlns:a16="http://schemas.microsoft.com/office/drawing/2014/main" id="{183D6CE4-6BA7-4093-A6AE-53D7A227084B}"/>
              </a:ext>
            </a:extLst>
          </p:cNvPr>
          <p:cNvSpPr txBox="1">
            <a:spLocks/>
          </p:cNvSpPr>
          <p:nvPr/>
        </p:nvSpPr>
        <p:spPr>
          <a:xfrm flipH="1">
            <a:off x="5068627" y="1081474"/>
            <a:ext cx="3043974" cy="434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700"/>
              <a:buFont typeface="Archivo Black"/>
              <a:buNone/>
              <a:defRPr sz="2000" b="0" i="0" u="none" strike="noStrike" cap="none">
                <a:solidFill>
                  <a:schemeClr val="dk1"/>
                </a:solidFill>
                <a:latin typeface="Archivo Black"/>
                <a:ea typeface="Archivo Black"/>
                <a:cs typeface="Archivo Black"/>
                <a:sym typeface="Archivo Black"/>
              </a:defRPr>
            </a:lvl1pPr>
            <a:lvl2pPr marR="0" lvl="1" algn="ctr" rtl="0">
              <a:lnSpc>
                <a:spcPct val="100000"/>
              </a:lnSpc>
              <a:spcBef>
                <a:spcPts val="0"/>
              </a:spcBef>
              <a:spcAft>
                <a:spcPts val="0"/>
              </a:spcAft>
              <a:buClr>
                <a:schemeClr val="dk2"/>
              </a:buClr>
              <a:buSzPts val="1800"/>
              <a:buFont typeface="Gaegu"/>
              <a:buNone/>
              <a:defRPr sz="1800" b="1" i="0" u="none" strike="noStrike" cap="none">
                <a:solidFill>
                  <a:schemeClr val="dk2"/>
                </a:solidFill>
                <a:latin typeface="Gaegu"/>
                <a:ea typeface="Gaegu"/>
                <a:cs typeface="Gaegu"/>
                <a:sym typeface="Gaegu"/>
              </a:defRPr>
            </a:lvl2pPr>
            <a:lvl3pPr marR="0" lvl="2" algn="ctr" rtl="0">
              <a:lnSpc>
                <a:spcPct val="100000"/>
              </a:lnSpc>
              <a:spcBef>
                <a:spcPts val="0"/>
              </a:spcBef>
              <a:spcAft>
                <a:spcPts val="0"/>
              </a:spcAft>
              <a:buClr>
                <a:schemeClr val="dk2"/>
              </a:buClr>
              <a:buSzPts val="1800"/>
              <a:buFont typeface="Gaegu"/>
              <a:buNone/>
              <a:defRPr sz="1800" b="1" i="0" u="none" strike="noStrike" cap="none">
                <a:solidFill>
                  <a:schemeClr val="dk2"/>
                </a:solidFill>
                <a:latin typeface="Gaegu"/>
                <a:ea typeface="Gaegu"/>
                <a:cs typeface="Gaegu"/>
                <a:sym typeface="Gaegu"/>
              </a:defRPr>
            </a:lvl3pPr>
            <a:lvl4pPr marR="0" lvl="3" algn="ctr" rtl="0">
              <a:lnSpc>
                <a:spcPct val="100000"/>
              </a:lnSpc>
              <a:spcBef>
                <a:spcPts val="0"/>
              </a:spcBef>
              <a:spcAft>
                <a:spcPts val="0"/>
              </a:spcAft>
              <a:buClr>
                <a:schemeClr val="dk2"/>
              </a:buClr>
              <a:buSzPts val="1800"/>
              <a:buFont typeface="Gaegu"/>
              <a:buNone/>
              <a:defRPr sz="1800" b="1" i="0" u="none" strike="noStrike" cap="none">
                <a:solidFill>
                  <a:schemeClr val="dk2"/>
                </a:solidFill>
                <a:latin typeface="Gaegu"/>
                <a:ea typeface="Gaegu"/>
                <a:cs typeface="Gaegu"/>
                <a:sym typeface="Gaegu"/>
              </a:defRPr>
            </a:lvl4pPr>
            <a:lvl5pPr marR="0" lvl="4" algn="ctr" rtl="0">
              <a:lnSpc>
                <a:spcPct val="100000"/>
              </a:lnSpc>
              <a:spcBef>
                <a:spcPts val="0"/>
              </a:spcBef>
              <a:spcAft>
                <a:spcPts val="0"/>
              </a:spcAft>
              <a:buClr>
                <a:schemeClr val="dk2"/>
              </a:buClr>
              <a:buSzPts val="1800"/>
              <a:buFont typeface="Gaegu"/>
              <a:buNone/>
              <a:defRPr sz="1800" b="1" i="0" u="none" strike="noStrike" cap="none">
                <a:solidFill>
                  <a:schemeClr val="dk2"/>
                </a:solidFill>
                <a:latin typeface="Gaegu"/>
                <a:ea typeface="Gaegu"/>
                <a:cs typeface="Gaegu"/>
                <a:sym typeface="Gaegu"/>
              </a:defRPr>
            </a:lvl5pPr>
            <a:lvl6pPr marR="0" lvl="5" algn="ctr" rtl="0">
              <a:lnSpc>
                <a:spcPct val="100000"/>
              </a:lnSpc>
              <a:spcBef>
                <a:spcPts val="0"/>
              </a:spcBef>
              <a:spcAft>
                <a:spcPts val="0"/>
              </a:spcAft>
              <a:buClr>
                <a:schemeClr val="dk2"/>
              </a:buClr>
              <a:buSzPts val="1800"/>
              <a:buFont typeface="Gaegu"/>
              <a:buNone/>
              <a:defRPr sz="1800" b="1" i="0" u="none" strike="noStrike" cap="none">
                <a:solidFill>
                  <a:schemeClr val="dk2"/>
                </a:solidFill>
                <a:latin typeface="Gaegu"/>
                <a:ea typeface="Gaegu"/>
                <a:cs typeface="Gaegu"/>
                <a:sym typeface="Gaegu"/>
              </a:defRPr>
            </a:lvl6pPr>
            <a:lvl7pPr marR="0" lvl="6" algn="ctr" rtl="0">
              <a:lnSpc>
                <a:spcPct val="100000"/>
              </a:lnSpc>
              <a:spcBef>
                <a:spcPts val="0"/>
              </a:spcBef>
              <a:spcAft>
                <a:spcPts val="0"/>
              </a:spcAft>
              <a:buClr>
                <a:schemeClr val="dk2"/>
              </a:buClr>
              <a:buSzPts val="1800"/>
              <a:buFont typeface="Gaegu"/>
              <a:buNone/>
              <a:defRPr sz="1800" b="1" i="0" u="none" strike="noStrike" cap="none">
                <a:solidFill>
                  <a:schemeClr val="dk2"/>
                </a:solidFill>
                <a:latin typeface="Gaegu"/>
                <a:ea typeface="Gaegu"/>
                <a:cs typeface="Gaegu"/>
                <a:sym typeface="Gaegu"/>
              </a:defRPr>
            </a:lvl7pPr>
            <a:lvl8pPr marR="0" lvl="7" algn="ctr" rtl="0">
              <a:lnSpc>
                <a:spcPct val="100000"/>
              </a:lnSpc>
              <a:spcBef>
                <a:spcPts val="0"/>
              </a:spcBef>
              <a:spcAft>
                <a:spcPts val="0"/>
              </a:spcAft>
              <a:buClr>
                <a:schemeClr val="dk2"/>
              </a:buClr>
              <a:buSzPts val="1800"/>
              <a:buFont typeface="Gaegu"/>
              <a:buNone/>
              <a:defRPr sz="1800" b="1" i="0" u="none" strike="noStrike" cap="none">
                <a:solidFill>
                  <a:schemeClr val="dk2"/>
                </a:solidFill>
                <a:latin typeface="Gaegu"/>
                <a:ea typeface="Gaegu"/>
                <a:cs typeface="Gaegu"/>
                <a:sym typeface="Gaegu"/>
              </a:defRPr>
            </a:lvl8pPr>
            <a:lvl9pPr marR="0" lvl="8" algn="ctr" rtl="0">
              <a:lnSpc>
                <a:spcPct val="100000"/>
              </a:lnSpc>
              <a:spcBef>
                <a:spcPts val="0"/>
              </a:spcBef>
              <a:spcAft>
                <a:spcPts val="0"/>
              </a:spcAft>
              <a:buClr>
                <a:schemeClr val="dk2"/>
              </a:buClr>
              <a:buSzPts val="1800"/>
              <a:buFont typeface="Gaegu"/>
              <a:buNone/>
              <a:defRPr sz="1800" b="1" i="0" u="none" strike="noStrike" cap="none">
                <a:solidFill>
                  <a:schemeClr val="dk2"/>
                </a:solidFill>
                <a:latin typeface="Gaegu"/>
                <a:ea typeface="Gaegu"/>
                <a:cs typeface="Gaegu"/>
                <a:sym typeface="Gaegu"/>
              </a:defRPr>
            </a:lvl9pPr>
          </a:lstStyle>
          <a:p>
            <a:pPr algn="just"/>
            <a:r>
              <a:rPr lang="en-US" sz="1400" b="1" dirty="0">
                <a:latin typeface="Verdana" panose="020B0604030504040204" pitchFamily="34" charset="0"/>
                <a:ea typeface="Verdana" panose="020B0604030504040204" pitchFamily="34" charset="0"/>
              </a:rPr>
              <a:t>Illusion</a:t>
            </a:r>
          </a:p>
        </p:txBody>
      </p:sp>
      <p:sp>
        <p:nvSpPr>
          <p:cNvPr id="120" name="Google Shape;968;p43">
            <a:extLst>
              <a:ext uri="{FF2B5EF4-FFF2-40B4-BE49-F238E27FC236}">
                <a16:creationId xmlns:a16="http://schemas.microsoft.com/office/drawing/2014/main" id="{59697E8D-7E59-4E62-BD98-EB90FD4A2022}"/>
              </a:ext>
            </a:extLst>
          </p:cNvPr>
          <p:cNvSpPr txBox="1">
            <a:spLocks/>
          </p:cNvSpPr>
          <p:nvPr/>
        </p:nvSpPr>
        <p:spPr>
          <a:xfrm flipH="1">
            <a:off x="4571999" y="1541902"/>
            <a:ext cx="4572001" cy="22751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200"/>
              <a:buFont typeface="Karla"/>
              <a:buNone/>
              <a:defRPr sz="1400" b="0" i="0" u="none" strike="noStrike" cap="none">
                <a:solidFill>
                  <a:schemeClr val="dk1"/>
                </a:solidFill>
                <a:latin typeface="Karla"/>
                <a:ea typeface="Karla"/>
                <a:cs typeface="Karla"/>
                <a:sym typeface="Karla"/>
              </a:defRPr>
            </a:lvl1pPr>
            <a:lvl2pPr marL="914400" marR="0" lvl="1" indent="-317500" algn="ctr" rtl="0">
              <a:lnSpc>
                <a:spcPct val="100000"/>
              </a:lnSpc>
              <a:spcBef>
                <a:spcPts val="0"/>
              </a:spcBef>
              <a:spcAft>
                <a:spcPts val="0"/>
              </a:spcAft>
              <a:buClr>
                <a:schemeClr val="dk1"/>
              </a:buClr>
              <a:buSzPts val="1000"/>
              <a:buFont typeface="Karla"/>
              <a:buNone/>
              <a:defRPr sz="1000" b="0" i="0" u="none" strike="noStrike" cap="none">
                <a:solidFill>
                  <a:schemeClr val="dk1"/>
                </a:solidFill>
                <a:latin typeface="Karla"/>
                <a:ea typeface="Karla"/>
                <a:cs typeface="Karla"/>
                <a:sym typeface="Karla"/>
              </a:defRPr>
            </a:lvl2pPr>
            <a:lvl3pPr marL="1371600" marR="0" lvl="2" indent="-317500" algn="ctr" rtl="0">
              <a:lnSpc>
                <a:spcPct val="100000"/>
              </a:lnSpc>
              <a:spcBef>
                <a:spcPts val="0"/>
              </a:spcBef>
              <a:spcAft>
                <a:spcPts val="0"/>
              </a:spcAft>
              <a:buClr>
                <a:schemeClr val="dk1"/>
              </a:buClr>
              <a:buSzPts val="1000"/>
              <a:buFont typeface="Karla"/>
              <a:buNone/>
              <a:defRPr sz="1000" b="0" i="0" u="none" strike="noStrike" cap="none">
                <a:solidFill>
                  <a:schemeClr val="dk1"/>
                </a:solidFill>
                <a:latin typeface="Karla"/>
                <a:ea typeface="Karla"/>
                <a:cs typeface="Karla"/>
                <a:sym typeface="Karla"/>
              </a:defRPr>
            </a:lvl3pPr>
            <a:lvl4pPr marL="1828800" marR="0" lvl="3" indent="-317500" algn="ctr" rtl="0">
              <a:lnSpc>
                <a:spcPct val="100000"/>
              </a:lnSpc>
              <a:spcBef>
                <a:spcPts val="0"/>
              </a:spcBef>
              <a:spcAft>
                <a:spcPts val="0"/>
              </a:spcAft>
              <a:buClr>
                <a:schemeClr val="dk1"/>
              </a:buClr>
              <a:buSzPts val="1000"/>
              <a:buFont typeface="Karla"/>
              <a:buNone/>
              <a:defRPr sz="1000" b="0" i="0" u="none" strike="noStrike" cap="none">
                <a:solidFill>
                  <a:schemeClr val="dk1"/>
                </a:solidFill>
                <a:latin typeface="Karla"/>
                <a:ea typeface="Karla"/>
                <a:cs typeface="Karla"/>
                <a:sym typeface="Karla"/>
              </a:defRPr>
            </a:lvl4pPr>
            <a:lvl5pPr marL="2286000" marR="0" lvl="4" indent="-317500" algn="ctr" rtl="0">
              <a:lnSpc>
                <a:spcPct val="100000"/>
              </a:lnSpc>
              <a:spcBef>
                <a:spcPts val="0"/>
              </a:spcBef>
              <a:spcAft>
                <a:spcPts val="0"/>
              </a:spcAft>
              <a:buClr>
                <a:schemeClr val="dk1"/>
              </a:buClr>
              <a:buSzPts val="1000"/>
              <a:buFont typeface="Karla"/>
              <a:buNone/>
              <a:defRPr sz="1000" b="0" i="0" u="none" strike="noStrike" cap="none">
                <a:solidFill>
                  <a:schemeClr val="dk1"/>
                </a:solidFill>
                <a:latin typeface="Karla"/>
                <a:ea typeface="Karla"/>
                <a:cs typeface="Karla"/>
                <a:sym typeface="Karla"/>
              </a:defRPr>
            </a:lvl5pPr>
            <a:lvl6pPr marL="2743200" marR="0" lvl="5" indent="-317500" algn="ctr" rtl="0">
              <a:lnSpc>
                <a:spcPct val="100000"/>
              </a:lnSpc>
              <a:spcBef>
                <a:spcPts val="0"/>
              </a:spcBef>
              <a:spcAft>
                <a:spcPts val="0"/>
              </a:spcAft>
              <a:buClr>
                <a:schemeClr val="dk1"/>
              </a:buClr>
              <a:buSzPts val="1000"/>
              <a:buFont typeface="Karla"/>
              <a:buNone/>
              <a:defRPr sz="1000" b="0" i="0" u="none" strike="noStrike" cap="none">
                <a:solidFill>
                  <a:schemeClr val="dk1"/>
                </a:solidFill>
                <a:latin typeface="Karla"/>
                <a:ea typeface="Karla"/>
                <a:cs typeface="Karla"/>
                <a:sym typeface="Karla"/>
              </a:defRPr>
            </a:lvl6pPr>
            <a:lvl7pPr marL="3200400" marR="0" lvl="6" indent="-317500" algn="ctr" rtl="0">
              <a:lnSpc>
                <a:spcPct val="100000"/>
              </a:lnSpc>
              <a:spcBef>
                <a:spcPts val="0"/>
              </a:spcBef>
              <a:spcAft>
                <a:spcPts val="0"/>
              </a:spcAft>
              <a:buClr>
                <a:schemeClr val="dk1"/>
              </a:buClr>
              <a:buSzPts val="1000"/>
              <a:buFont typeface="Karla"/>
              <a:buNone/>
              <a:defRPr sz="1000" b="0" i="0" u="none" strike="noStrike" cap="none">
                <a:solidFill>
                  <a:schemeClr val="dk1"/>
                </a:solidFill>
                <a:latin typeface="Karla"/>
                <a:ea typeface="Karla"/>
                <a:cs typeface="Karla"/>
                <a:sym typeface="Karla"/>
              </a:defRPr>
            </a:lvl7pPr>
            <a:lvl8pPr marL="3657600" marR="0" lvl="7" indent="-317500" algn="ctr" rtl="0">
              <a:lnSpc>
                <a:spcPct val="100000"/>
              </a:lnSpc>
              <a:spcBef>
                <a:spcPts val="0"/>
              </a:spcBef>
              <a:spcAft>
                <a:spcPts val="0"/>
              </a:spcAft>
              <a:buClr>
                <a:schemeClr val="dk1"/>
              </a:buClr>
              <a:buSzPts val="1000"/>
              <a:buFont typeface="Karla"/>
              <a:buNone/>
              <a:defRPr sz="1000" b="0" i="0" u="none" strike="noStrike" cap="none">
                <a:solidFill>
                  <a:schemeClr val="dk1"/>
                </a:solidFill>
                <a:latin typeface="Karla"/>
                <a:ea typeface="Karla"/>
                <a:cs typeface="Karla"/>
                <a:sym typeface="Karla"/>
              </a:defRPr>
            </a:lvl8pPr>
            <a:lvl9pPr marL="4114800" marR="0" lvl="8" indent="-317500" algn="ctr" rtl="0">
              <a:lnSpc>
                <a:spcPct val="100000"/>
              </a:lnSpc>
              <a:spcBef>
                <a:spcPts val="0"/>
              </a:spcBef>
              <a:spcAft>
                <a:spcPts val="0"/>
              </a:spcAft>
              <a:buClr>
                <a:schemeClr val="dk1"/>
              </a:buClr>
              <a:buSzPts val="1000"/>
              <a:buFont typeface="Karla"/>
              <a:buNone/>
              <a:defRPr sz="1000" b="0" i="0" u="none" strike="noStrike" cap="none">
                <a:solidFill>
                  <a:schemeClr val="dk1"/>
                </a:solidFill>
                <a:latin typeface="Karla"/>
                <a:ea typeface="Karla"/>
                <a:cs typeface="Karla"/>
                <a:sym typeface="Karla"/>
              </a:defRPr>
            </a:lvl9pPr>
          </a:lstStyle>
          <a:p>
            <a:pPr algn="just"/>
            <a:r>
              <a:rPr lang="en-US" dirty="0">
                <a:latin typeface="Verdana" panose="020B0604030504040204" pitchFamily="34" charset="0"/>
                <a:ea typeface="Verdana" panose="020B0604030504040204" pitchFamily="34" charset="0"/>
              </a:rPr>
              <a:t>A hospital institution delivers self-service BI tools to its clinicians and managers. Doctors may access patient data to track treatment outcomes, and managers can compile hospital performance reports without the need for IT help.</a:t>
            </a:r>
          </a:p>
        </p:txBody>
      </p:sp>
      <p:grpSp>
        <p:nvGrpSpPr>
          <p:cNvPr id="143" name="Google Shape;1143;p45">
            <a:extLst>
              <a:ext uri="{FF2B5EF4-FFF2-40B4-BE49-F238E27FC236}">
                <a16:creationId xmlns:a16="http://schemas.microsoft.com/office/drawing/2014/main" id="{84A403FB-DB56-462D-B30A-8AFBA43A424F}"/>
              </a:ext>
            </a:extLst>
          </p:cNvPr>
          <p:cNvGrpSpPr/>
          <p:nvPr/>
        </p:nvGrpSpPr>
        <p:grpSpPr>
          <a:xfrm>
            <a:off x="4561813" y="1065761"/>
            <a:ext cx="434843" cy="402606"/>
            <a:chOff x="4315705" y="1272266"/>
            <a:chExt cx="512595" cy="537174"/>
          </a:xfrm>
        </p:grpSpPr>
        <p:sp>
          <p:nvSpPr>
            <p:cNvPr id="144" name="Google Shape;1144;p45">
              <a:extLst>
                <a:ext uri="{FF2B5EF4-FFF2-40B4-BE49-F238E27FC236}">
                  <a16:creationId xmlns:a16="http://schemas.microsoft.com/office/drawing/2014/main" id="{9D012B21-245B-4CB3-B98D-36D0A8F9DC82}"/>
                </a:ext>
              </a:extLst>
            </p:cNvPr>
            <p:cNvSpPr/>
            <p:nvPr/>
          </p:nvSpPr>
          <p:spPr>
            <a:xfrm>
              <a:off x="4563342" y="1272266"/>
              <a:ext cx="264958" cy="223361"/>
            </a:xfrm>
            <a:custGeom>
              <a:avLst/>
              <a:gdLst/>
              <a:ahLst/>
              <a:cxnLst/>
              <a:rect l="l" t="t" r="r" b="b"/>
              <a:pathLst>
                <a:path w="6134" h="5171" extrusionOk="0">
                  <a:moveTo>
                    <a:pt x="3098" y="1"/>
                  </a:moveTo>
                  <a:cubicBezTo>
                    <a:pt x="3061" y="1"/>
                    <a:pt x="3024" y="2"/>
                    <a:pt x="2986" y="3"/>
                  </a:cubicBezTo>
                  <a:cubicBezTo>
                    <a:pt x="1043" y="80"/>
                    <a:pt x="0" y="2338"/>
                    <a:pt x="1216" y="3860"/>
                  </a:cubicBezTo>
                  <a:lnTo>
                    <a:pt x="1168" y="4989"/>
                  </a:lnTo>
                  <a:cubicBezTo>
                    <a:pt x="1160" y="5095"/>
                    <a:pt x="1241" y="5170"/>
                    <a:pt x="1332" y="5170"/>
                  </a:cubicBezTo>
                  <a:cubicBezTo>
                    <a:pt x="1357" y="5170"/>
                    <a:pt x="1382" y="5165"/>
                    <a:pt x="1407" y="5152"/>
                  </a:cubicBezTo>
                  <a:lnTo>
                    <a:pt x="2431" y="4674"/>
                  </a:lnTo>
                  <a:cubicBezTo>
                    <a:pt x="2649" y="4736"/>
                    <a:pt x="2870" y="4767"/>
                    <a:pt x="3088" y="4767"/>
                  </a:cubicBezTo>
                  <a:cubicBezTo>
                    <a:pt x="3868" y="4767"/>
                    <a:pt x="4616" y="4380"/>
                    <a:pt x="5073" y="3707"/>
                  </a:cubicBezTo>
                  <a:cubicBezTo>
                    <a:pt x="6133" y="2121"/>
                    <a:pt x="4985" y="1"/>
                    <a:pt x="30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45" name="Google Shape;1145;p45">
              <a:extLst>
                <a:ext uri="{FF2B5EF4-FFF2-40B4-BE49-F238E27FC236}">
                  <a16:creationId xmlns:a16="http://schemas.microsoft.com/office/drawing/2014/main" id="{51AE3BD7-56B8-4216-B3BB-F95CFCFD9AAE}"/>
                </a:ext>
              </a:extLst>
            </p:cNvPr>
            <p:cNvSpPr/>
            <p:nvPr/>
          </p:nvSpPr>
          <p:spPr>
            <a:xfrm>
              <a:off x="4630727" y="1322286"/>
              <a:ext cx="123235" cy="107469"/>
            </a:xfrm>
            <a:custGeom>
              <a:avLst/>
              <a:gdLst/>
              <a:ahLst/>
              <a:cxnLst/>
              <a:rect l="l" t="t" r="r" b="b"/>
              <a:pathLst>
                <a:path w="2853" h="2488" extrusionOk="0">
                  <a:moveTo>
                    <a:pt x="1391" y="1"/>
                  </a:moveTo>
                  <a:cubicBezTo>
                    <a:pt x="1381" y="1"/>
                    <a:pt x="1370" y="2"/>
                    <a:pt x="1359" y="3"/>
                  </a:cubicBezTo>
                  <a:cubicBezTo>
                    <a:pt x="373" y="204"/>
                    <a:pt x="0" y="1410"/>
                    <a:pt x="708" y="2118"/>
                  </a:cubicBezTo>
                  <a:cubicBezTo>
                    <a:pt x="961" y="2371"/>
                    <a:pt x="1279" y="2487"/>
                    <a:pt x="1591" y="2487"/>
                  </a:cubicBezTo>
                  <a:cubicBezTo>
                    <a:pt x="2154" y="2487"/>
                    <a:pt x="2700" y="2111"/>
                    <a:pt x="2823" y="1477"/>
                  </a:cubicBezTo>
                  <a:cubicBezTo>
                    <a:pt x="2852" y="1353"/>
                    <a:pt x="2756" y="1238"/>
                    <a:pt x="2632" y="1238"/>
                  </a:cubicBezTo>
                  <a:lnTo>
                    <a:pt x="1799" y="1238"/>
                  </a:lnTo>
                  <a:cubicBezTo>
                    <a:pt x="1685" y="1238"/>
                    <a:pt x="1598" y="1152"/>
                    <a:pt x="1598" y="1046"/>
                  </a:cubicBezTo>
                  <a:lnTo>
                    <a:pt x="1598" y="204"/>
                  </a:lnTo>
                  <a:cubicBezTo>
                    <a:pt x="1598" y="91"/>
                    <a:pt x="1503" y="1"/>
                    <a:pt x="13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46" name="Google Shape;1146;p45">
              <a:extLst>
                <a:ext uri="{FF2B5EF4-FFF2-40B4-BE49-F238E27FC236}">
                  <a16:creationId xmlns:a16="http://schemas.microsoft.com/office/drawing/2014/main" id="{07032159-095C-43EF-A6B7-321BDCB23AB5}"/>
                </a:ext>
              </a:extLst>
            </p:cNvPr>
            <p:cNvSpPr/>
            <p:nvPr/>
          </p:nvSpPr>
          <p:spPr>
            <a:xfrm>
              <a:off x="4342572" y="1345957"/>
              <a:ext cx="437825" cy="437825"/>
            </a:xfrm>
            <a:custGeom>
              <a:avLst/>
              <a:gdLst/>
              <a:ahLst/>
              <a:cxnLst/>
              <a:rect l="l" t="t" r="r" b="b"/>
              <a:pathLst>
                <a:path w="10136" h="10136" extrusionOk="0">
                  <a:moveTo>
                    <a:pt x="3283" y="1"/>
                  </a:moveTo>
                  <a:lnTo>
                    <a:pt x="1" y="3283"/>
                  </a:lnTo>
                  <a:lnTo>
                    <a:pt x="1637" y="4920"/>
                  </a:lnTo>
                  <a:cubicBezTo>
                    <a:pt x="2085" y="5368"/>
                    <a:pt x="2678" y="5601"/>
                    <a:pt x="3277" y="5601"/>
                  </a:cubicBezTo>
                  <a:cubicBezTo>
                    <a:pt x="3690" y="5601"/>
                    <a:pt x="4105" y="5491"/>
                    <a:pt x="4480" y="5264"/>
                  </a:cubicBezTo>
                  <a:lnTo>
                    <a:pt x="4862" y="5647"/>
                  </a:lnTo>
                  <a:cubicBezTo>
                    <a:pt x="4307" y="6566"/>
                    <a:pt x="4451" y="7734"/>
                    <a:pt x="5207" y="8490"/>
                  </a:cubicBezTo>
                  <a:lnTo>
                    <a:pt x="6853" y="10136"/>
                  </a:lnTo>
                  <a:lnTo>
                    <a:pt x="10136" y="6853"/>
                  </a:lnTo>
                  <a:lnTo>
                    <a:pt x="8490" y="5207"/>
                  </a:lnTo>
                  <a:cubicBezTo>
                    <a:pt x="8042" y="4760"/>
                    <a:pt x="7451" y="4530"/>
                    <a:pt x="6853" y="4530"/>
                  </a:cubicBezTo>
                  <a:cubicBezTo>
                    <a:pt x="6439" y="4530"/>
                    <a:pt x="6022" y="4640"/>
                    <a:pt x="5647" y="4863"/>
                  </a:cubicBezTo>
                  <a:lnTo>
                    <a:pt x="5264" y="4480"/>
                  </a:lnTo>
                  <a:cubicBezTo>
                    <a:pt x="5819" y="3571"/>
                    <a:pt x="5676" y="2393"/>
                    <a:pt x="4920" y="1637"/>
                  </a:cubicBezTo>
                  <a:lnTo>
                    <a:pt x="3283" y="1"/>
                  </a:lnTo>
                  <a:close/>
                </a:path>
              </a:pathLst>
            </a:custGeom>
            <a:solidFill>
              <a:schemeClr val="dk2"/>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47" name="Google Shape;1147;p45">
              <a:extLst>
                <a:ext uri="{FF2B5EF4-FFF2-40B4-BE49-F238E27FC236}">
                  <a16:creationId xmlns:a16="http://schemas.microsoft.com/office/drawing/2014/main" id="{CF5A127E-4E2C-4D3A-8317-CCCF3338FF7E}"/>
                </a:ext>
              </a:extLst>
            </p:cNvPr>
            <p:cNvSpPr/>
            <p:nvPr/>
          </p:nvSpPr>
          <p:spPr>
            <a:xfrm>
              <a:off x="4462871" y="1345957"/>
              <a:ext cx="317138" cy="317138"/>
            </a:xfrm>
            <a:custGeom>
              <a:avLst/>
              <a:gdLst/>
              <a:ahLst/>
              <a:cxnLst/>
              <a:rect l="l" t="t" r="r" b="b"/>
              <a:pathLst>
                <a:path w="7342" h="7342" extrusionOk="0">
                  <a:moveTo>
                    <a:pt x="498" y="1"/>
                  </a:moveTo>
                  <a:lnTo>
                    <a:pt x="1" y="498"/>
                  </a:lnTo>
                  <a:lnTo>
                    <a:pt x="1647" y="2135"/>
                  </a:lnTo>
                  <a:cubicBezTo>
                    <a:pt x="2336" y="2824"/>
                    <a:pt x="2518" y="3867"/>
                    <a:pt x="2106" y="4748"/>
                  </a:cubicBezTo>
                  <a:cubicBezTo>
                    <a:pt x="2049" y="4891"/>
                    <a:pt x="2077" y="5054"/>
                    <a:pt x="2183" y="5159"/>
                  </a:cubicBezTo>
                  <a:cubicBezTo>
                    <a:pt x="2252" y="5229"/>
                    <a:pt x="2347" y="5265"/>
                    <a:pt x="2444" y="5265"/>
                  </a:cubicBezTo>
                  <a:cubicBezTo>
                    <a:pt x="2494" y="5265"/>
                    <a:pt x="2545" y="5255"/>
                    <a:pt x="2594" y="5236"/>
                  </a:cubicBezTo>
                  <a:cubicBezTo>
                    <a:pt x="2904" y="5091"/>
                    <a:pt x="3234" y="5021"/>
                    <a:pt x="3562" y="5021"/>
                  </a:cubicBezTo>
                  <a:cubicBezTo>
                    <a:pt x="4165" y="5021"/>
                    <a:pt x="4760" y="5258"/>
                    <a:pt x="5207" y="5705"/>
                  </a:cubicBezTo>
                  <a:lnTo>
                    <a:pt x="6853" y="7341"/>
                  </a:lnTo>
                  <a:lnTo>
                    <a:pt x="7341" y="6853"/>
                  </a:lnTo>
                  <a:lnTo>
                    <a:pt x="5705" y="5207"/>
                  </a:lnTo>
                  <a:cubicBezTo>
                    <a:pt x="5257" y="4760"/>
                    <a:pt x="4666" y="4530"/>
                    <a:pt x="4068" y="4530"/>
                  </a:cubicBezTo>
                  <a:cubicBezTo>
                    <a:pt x="3654" y="4530"/>
                    <a:pt x="3237" y="4640"/>
                    <a:pt x="2862" y="4863"/>
                  </a:cubicBezTo>
                  <a:lnTo>
                    <a:pt x="2479" y="4480"/>
                  </a:lnTo>
                  <a:cubicBezTo>
                    <a:pt x="3034" y="3571"/>
                    <a:pt x="2891" y="2393"/>
                    <a:pt x="2135" y="1637"/>
                  </a:cubicBezTo>
                  <a:lnTo>
                    <a:pt x="498" y="1"/>
                  </a:ln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48" name="Google Shape;1148;p45">
              <a:extLst>
                <a:ext uri="{FF2B5EF4-FFF2-40B4-BE49-F238E27FC236}">
                  <a16:creationId xmlns:a16="http://schemas.microsoft.com/office/drawing/2014/main" id="{0B0CF284-D054-4C65-AD19-DBE39C728584}"/>
                </a:ext>
              </a:extLst>
            </p:cNvPr>
            <p:cNvSpPr/>
            <p:nvPr/>
          </p:nvSpPr>
          <p:spPr>
            <a:xfrm>
              <a:off x="4315705" y="1319997"/>
              <a:ext cx="195155" cy="193427"/>
            </a:xfrm>
            <a:custGeom>
              <a:avLst/>
              <a:gdLst/>
              <a:ahLst/>
              <a:cxnLst/>
              <a:rect l="l" t="t" r="r" b="b"/>
              <a:pathLst>
                <a:path w="4518" h="4478" extrusionOk="0">
                  <a:moveTo>
                    <a:pt x="3906" y="0"/>
                  </a:moveTo>
                  <a:cubicBezTo>
                    <a:pt x="3857" y="0"/>
                    <a:pt x="3809" y="19"/>
                    <a:pt x="3771" y="56"/>
                  </a:cubicBezTo>
                  <a:lnTo>
                    <a:pt x="87" y="3750"/>
                  </a:lnTo>
                  <a:cubicBezTo>
                    <a:pt x="1" y="3827"/>
                    <a:pt x="1" y="3951"/>
                    <a:pt x="87" y="4028"/>
                  </a:cubicBezTo>
                  <a:lnTo>
                    <a:pt x="470" y="4420"/>
                  </a:lnTo>
                  <a:cubicBezTo>
                    <a:pt x="508" y="4459"/>
                    <a:pt x="561" y="4478"/>
                    <a:pt x="613" y="4478"/>
                  </a:cubicBezTo>
                  <a:cubicBezTo>
                    <a:pt x="666" y="4478"/>
                    <a:pt x="718" y="4459"/>
                    <a:pt x="757" y="4420"/>
                  </a:cubicBezTo>
                  <a:lnTo>
                    <a:pt x="4441" y="736"/>
                  </a:lnTo>
                  <a:cubicBezTo>
                    <a:pt x="4518" y="659"/>
                    <a:pt x="4518" y="525"/>
                    <a:pt x="4441" y="449"/>
                  </a:cubicBezTo>
                  <a:lnTo>
                    <a:pt x="4049" y="66"/>
                  </a:lnTo>
                  <a:cubicBezTo>
                    <a:pt x="4009" y="22"/>
                    <a:pt x="3957" y="0"/>
                    <a:pt x="3906" y="0"/>
                  </a:cubicBezTo>
                  <a:close/>
                </a:path>
              </a:pathLst>
            </a:custGeom>
            <a:solidFill>
              <a:schemeClr val="lt2"/>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49" name="Google Shape;1149;p45">
              <a:extLst>
                <a:ext uri="{FF2B5EF4-FFF2-40B4-BE49-F238E27FC236}">
                  <a16:creationId xmlns:a16="http://schemas.microsoft.com/office/drawing/2014/main" id="{1EE381F0-61AD-42C5-A20D-A5976F7AEFC7}"/>
                </a:ext>
              </a:extLst>
            </p:cNvPr>
            <p:cNvSpPr/>
            <p:nvPr/>
          </p:nvSpPr>
          <p:spPr>
            <a:xfrm>
              <a:off x="4327713" y="1331098"/>
              <a:ext cx="183147" cy="182326"/>
            </a:xfrm>
            <a:custGeom>
              <a:avLst/>
              <a:gdLst/>
              <a:ahLst/>
              <a:cxnLst/>
              <a:rect l="l" t="t" r="r" b="b"/>
              <a:pathLst>
                <a:path w="4240" h="4221" extrusionOk="0">
                  <a:moveTo>
                    <a:pt x="3972" y="0"/>
                  </a:moveTo>
                  <a:lnTo>
                    <a:pt x="0" y="3972"/>
                  </a:lnTo>
                  <a:lnTo>
                    <a:pt x="192" y="4163"/>
                  </a:lnTo>
                  <a:cubicBezTo>
                    <a:pt x="230" y="4202"/>
                    <a:pt x="283" y="4221"/>
                    <a:pt x="335" y="4221"/>
                  </a:cubicBezTo>
                  <a:cubicBezTo>
                    <a:pt x="388" y="4221"/>
                    <a:pt x="440" y="4202"/>
                    <a:pt x="479" y="4163"/>
                  </a:cubicBezTo>
                  <a:lnTo>
                    <a:pt x="4163" y="469"/>
                  </a:lnTo>
                  <a:cubicBezTo>
                    <a:pt x="4240" y="393"/>
                    <a:pt x="4240" y="268"/>
                    <a:pt x="4163" y="192"/>
                  </a:cubicBezTo>
                  <a:lnTo>
                    <a:pt x="3972" y="0"/>
                  </a:ln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50" name="Google Shape;1150;p45">
              <a:extLst>
                <a:ext uri="{FF2B5EF4-FFF2-40B4-BE49-F238E27FC236}">
                  <a16:creationId xmlns:a16="http://schemas.microsoft.com/office/drawing/2014/main" id="{25B45855-0912-467B-A95E-7E033518587A}"/>
                </a:ext>
              </a:extLst>
            </p:cNvPr>
            <p:cNvSpPr/>
            <p:nvPr/>
          </p:nvSpPr>
          <p:spPr>
            <a:xfrm>
              <a:off x="4612110" y="1616315"/>
              <a:ext cx="194766" cy="193125"/>
            </a:xfrm>
            <a:custGeom>
              <a:avLst/>
              <a:gdLst/>
              <a:ahLst/>
              <a:cxnLst/>
              <a:rect l="l" t="t" r="r" b="b"/>
              <a:pathLst>
                <a:path w="4509" h="4471" extrusionOk="0">
                  <a:moveTo>
                    <a:pt x="3900" y="1"/>
                  </a:moveTo>
                  <a:cubicBezTo>
                    <a:pt x="3850" y="1"/>
                    <a:pt x="3800" y="20"/>
                    <a:pt x="3762" y="58"/>
                  </a:cubicBezTo>
                  <a:lnTo>
                    <a:pt x="77" y="3743"/>
                  </a:lnTo>
                  <a:cubicBezTo>
                    <a:pt x="1" y="3819"/>
                    <a:pt x="1" y="3944"/>
                    <a:pt x="77" y="4030"/>
                  </a:cubicBezTo>
                  <a:lnTo>
                    <a:pt x="460" y="4413"/>
                  </a:lnTo>
                  <a:cubicBezTo>
                    <a:pt x="498" y="4451"/>
                    <a:pt x="551" y="4470"/>
                    <a:pt x="603" y="4470"/>
                  </a:cubicBezTo>
                  <a:cubicBezTo>
                    <a:pt x="656" y="4470"/>
                    <a:pt x="709" y="4451"/>
                    <a:pt x="747" y="4413"/>
                  </a:cubicBezTo>
                  <a:lnTo>
                    <a:pt x="4432" y="728"/>
                  </a:lnTo>
                  <a:cubicBezTo>
                    <a:pt x="4508" y="652"/>
                    <a:pt x="4508" y="518"/>
                    <a:pt x="4432" y="441"/>
                  </a:cubicBezTo>
                  <a:lnTo>
                    <a:pt x="4039" y="58"/>
                  </a:lnTo>
                  <a:cubicBezTo>
                    <a:pt x="4001" y="20"/>
                    <a:pt x="3951" y="1"/>
                    <a:pt x="3900" y="1"/>
                  </a:cubicBezTo>
                  <a:close/>
                </a:path>
              </a:pathLst>
            </a:custGeom>
            <a:solidFill>
              <a:schemeClr val="lt2"/>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51" name="Google Shape;1151;p45">
              <a:extLst>
                <a:ext uri="{FF2B5EF4-FFF2-40B4-BE49-F238E27FC236}">
                  <a16:creationId xmlns:a16="http://schemas.microsoft.com/office/drawing/2014/main" id="{9A319255-D2F2-48F1-8B7D-29A6C2E066E4}"/>
                </a:ext>
              </a:extLst>
            </p:cNvPr>
            <p:cNvSpPr/>
            <p:nvPr/>
          </p:nvSpPr>
          <p:spPr>
            <a:xfrm>
              <a:off x="4623686" y="1627071"/>
              <a:ext cx="183190" cy="182369"/>
            </a:xfrm>
            <a:custGeom>
              <a:avLst/>
              <a:gdLst/>
              <a:ahLst/>
              <a:cxnLst/>
              <a:rect l="l" t="t" r="r" b="b"/>
              <a:pathLst>
                <a:path w="4241" h="4222" extrusionOk="0">
                  <a:moveTo>
                    <a:pt x="3972" y="1"/>
                  </a:moveTo>
                  <a:lnTo>
                    <a:pt x="1" y="3972"/>
                  </a:lnTo>
                  <a:lnTo>
                    <a:pt x="192" y="4164"/>
                  </a:lnTo>
                  <a:cubicBezTo>
                    <a:pt x="230" y="4202"/>
                    <a:pt x="283" y="4221"/>
                    <a:pt x="335" y="4221"/>
                  </a:cubicBezTo>
                  <a:cubicBezTo>
                    <a:pt x="388" y="4221"/>
                    <a:pt x="441" y="4202"/>
                    <a:pt x="479" y="4164"/>
                  </a:cubicBezTo>
                  <a:lnTo>
                    <a:pt x="4164" y="479"/>
                  </a:lnTo>
                  <a:cubicBezTo>
                    <a:pt x="4240" y="403"/>
                    <a:pt x="4240" y="269"/>
                    <a:pt x="4164" y="192"/>
                  </a:cubicBezTo>
                  <a:lnTo>
                    <a:pt x="3972" y="1"/>
                  </a:ln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52" name="Google Shape;1152;p45">
              <a:extLst>
                <a:ext uri="{FF2B5EF4-FFF2-40B4-BE49-F238E27FC236}">
                  <a16:creationId xmlns:a16="http://schemas.microsoft.com/office/drawing/2014/main" id="{1C4DBE20-74BF-44AF-8D84-3E57CFCAD6A8}"/>
                </a:ext>
              </a:extLst>
            </p:cNvPr>
            <p:cNvSpPr/>
            <p:nvPr/>
          </p:nvSpPr>
          <p:spPr>
            <a:xfrm>
              <a:off x="4414492" y="1517096"/>
              <a:ext cx="129455" cy="47990"/>
            </a:xfrm>
            <a:custGeom>
              <a:avLst/>
              <a:gdLst/>
              <a:ahLst/>
              <a:cxnLst/>
              <a:rect l="l" t="t" r="r" b="b"/>
              <a:pathLst>
                <a:path w="2997" h="1111" extrusionOk="0">
                  <a:moveTo>
                    <a:pt x="259" y="1"/>
                  </a:moveTo>
                  <a:cubicBezTo>
                    <a:pt x="97" y="1"/>
                    <a:pt x="1" y="192"/>
                    <a:pt x="106" y="326"/>
                  </a:cubicBezTo>
                  <a:lnTo>
                    <a:pt x="250" y="499"/>
                  </a:lnTo>
                  <a:cubicBezTo>
                    <a:pt x="596" y="909"/>
                    <a:pt x="1044" y="1111"/>
                    <a:pt x="1494" y="1111"/>
                  </a:cubicBezTo>
                  <a:cubicBezTo>
                    <a:pt x="1977" y="1111"/>
                    <a:pt x="2462" y="878"/>
                    <a:pt x="2824" y="422"/>
                  </a:cubicBezTo>
                  <a:lnTo>
                    <a:pt x="2901" y="326"/>
                  </a:lnTo>
                  <a:cubicBezTo>
                    <a:pt x="2996" y="192"/>
                    <a:pt x="2910" y="1"/>
                    <a:pt x="27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53" name="Google Shape;1153;p45">
              <a:extLst>
                <a:ext uri="{FF2B5EF4-FFF2-40B4-BE49-F238E27FC236}">
                  <a16:creationId xmlns:a16="http://schemas.microsoft.com/office/drawing/2014/main" id="{55011F97-65EB-4093-80D3-8629631EE016}"/>
                </a:ext>
              </a:extLst>
            </p:cNvPr>
            <p:cNvSpPr/>
            <p:nvPr/>
          </p:nvSpPr>
          <p:spPr>
            <a:xfrm>
              <a:off x="4562090" y="1651044"/>
              <a:ext cx="135632" cy="76930"/>
            </a:xfrm>
            <a:custGeom>
              <a:avLst/>
              <a:gdLst/>
              <a:ahLst/>
              <a:cxnLst/>
              <a:rect l="l" t="t" r="r" b="b"/>
              <a:pathLst>
                <a:path w="3140" h="1781" extrusionOk="0">
                  <a:moveTo>
                    <a:pt x="1" y="1"/>
                  </a:moveTo>
                  <a:cubicBezTo>
                    <a:pt x="10" y="240"/>
                    <a:pt x="106" y="479"/>
                    <a:pt x="278" y="661"/>
                  </a:cubicBezTo>
                  <a:lnTo>
                    <a:pt x="1350" y="1723"/>
                  </a:lnTo>
                  <a:cubicBezTo>
                    <a:pt x="1388" y="1762"/>
                    <a:pt x="1438" y="1781"/>
                    <a:pt x="1489" y="1781"/>
                  </a:cubicBezTo>
                  <a:cubicBezTo>
                    <a:pt x="1539" y="1781"/>
                    <a:pt x="1589" y="1762"/>
                    <a:pt x="1628" y="1723"/>
                  </a:cubicBezTo>
                  <a:lnTo>
                    <a:pt x="3015" y="345"/>
                  </a:lnTo>
                  <a:cubicBezTo>
                    <a:pt x="3140" y="211"/>
                    <a:pt x="3053" y="1"/>
                    <a:pt x="28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grpSp>
      <p:grpSp>
        <p:nvGrpSpPr>
          <p:cNvPr id="158" name="Google Shape;7737;p71">
            <a:extLst>
              <a:ext uri="{FF2B5EF4-FFF2-40B4-BE49-F238E27FC236}">
                <a16:creationId xmlns:a16="http://schemas.microsoft.com/office/drawing/2014/main" id="{73B4469C-114E-4CDB-8AD0-5D88FD1E6BEA}"/>
              </a:ext>
            </a:extLst>
          </p:cNvPr>
          <p:cNvGrpSpPr/>
          <p:nvPr/>
        </p:nvGrpSpPr>
        <p:grpSpPr>
          <a:xfrm>
            <a:off x="91661" y="2821062"/>
            <a:ext cx="359565" cy="358094"/>
            <a:chOff x="1342268" y="4161009"/>
            <a:chExt cx="359565" cy="358094"/>
          </a:xfrm>
        </p:grpSpPr>
        <p:sp>
          <p:nvSpPr>
            <p:cNvPr id="159" name="Google Shape;7738;p71">
              <a:extLst>
                <a:ext uri="{FF2B5EF4-FFF2-40B4-BE49-F238E27FC236}">
                  <a16:creationId xmlns:a16="http://schemas.microsoft.com/office/drawing/2014/main" id="{F3486395-1AE4-4896-978D-79352682CE13}"/>
                </a:ext>
              </a:extLst>
            </p:cNvPr>
            <p:cNvSpPr/>
            <p:nvPr/>
          </p:nvSpPr>
          <p:spPr>
            <a:xfrm>
              <a:off x="1342268" y="4371845"/>
              <a:ext cx="65077" cy="147257"/>
            </a:xfrm>
            <a:custGeom>
              <a:avLst/>
              <a:gdLst/>
              <a:ahLst/>
              <a:cxnLst/>
              <a:rect l="l" t="t" r="r" b="b"/>
              <a:pathLst>
                <a:path w="2477" h="5605" extrusionOk="0">
                  <a:moveTo>
                    <a:pt x="354" y="0"/>
                  </a:moveTo>
                  <a:cubicBezTo>
                    <a:pt x="160" y="0"/>
                    <a:pt x="1" y="160"/>
                    <a:pt x="1" y="354"/>
                  </a:cubicBezTo>
                  <a:lnTo>
                    <a:pt x="1" y="5605"/>
                  </a:lnTo>
                  <a:lnTo>
                    <a:pt x="2477" y="5605"/>
                  </a:lnTo>
                  <a:lnTo>
                    <a:pt x="2477" y="354"/>
                  </a:lnTo>
                  <a:cubicBezTo>
                    <a:pt x="2477" y="160"/>
                    <a:pt x="2310" y="0"/>
                    <a:pt x="2116" y="0"/>
                  </a:cubicBezTo>
                  <a:close/>
                </a:path>
              </a:pathLst>
            </a:custGeom>
            <a:solidFill>
              <a:srgbClr val="94A3B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60" name="Google Shape;7739;p71">
              <a:extLst>
                <a:ext uri="{FF2B5EF4-FFF2-40B4-BE49-F238E27FC236}">
                  <a16:creationId xmlns:a16="http://schemas.microsoft.com/office/drawing/2014/main" id="{9C972109-DD8F-4C58-96E3-E6253B7C5CDE}"/>
                </a:ext>
              </a:extLst>
            </p:cNvPr>
            <p:cNvSpPr/>
            <p:nvPr/>
          </p:nvSpPr>
          <p:spPr>
            <a:xfrm>
              <a:off x="1342268" y="4371845"/>
              <a:ext cx="31002" cy="147257"/>
            </a:xfrm>
            <a:custGeom>
              <a:avLst/>
              <a:gdLst/>
              <a:ahLst/>
              <a:cxnLst/>
              <a:rect l="l" t="t" r="r" b="b"/>
              <a:pathLst>
                <a:path w="1180" h="5605" extrusionOk="0">
                  <a:moveTo>
                    <a:pt x="354" y="0"/>
                  </a:moveTo>
                  <a:cubicBezTo>
                    <a:pt x="160" y="0"/>
                    <a:pt x="1" y="160"/>
                    <a:pt x="1" y="354"/>
                  </a:cubicBezTo>
                  <a:lnTo>
                    <a:pt x="1" y="5605"/>
                  </a:lnTo>
                  <a:lnTo>
                    <a:pt x="826" y="5605"/>
                  </a:lnTo>
                  <a:lnTo>
                    <a:pt x="826" y="354"/>
                  </a:lnTo>
                  <a:cubicBezTo>
                    <a:pt x="826" y="160"/>
                    <a:pt x="986" y="0"/>
                    <a:pt x="1180" y="0"/>
                  </a:cubicBezTo>
                  <a:close/>
                </a:path>
              </a:pathLst>
            </a:custGeom>
            <a:solidFill>
              <a:srgbClr val="657A8D"/>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61" name="Google Shape;7740;p71">
              <a:extLst>
                <a:ext uri="{FF2B5EF4-FFF2-40B4-BE49-F238E27FC236}">
                  <a16:creationId xmlns:a16="http://schemas.microsoft.com/office/drawing/2014/main" id="{D63B3D40-846E-4CAB-B70D-C689FB4902E1}"/>
                </a:ext>
              </a:extLst>
            </p:cNvPr>
            <p:cNvSpPr/>
            <p:nvPr/>
          </p:nvSpPr>
          <p:spPr>
            <a:xfrm>
              <a:off x="1440501" y="4335589"/>
              <a:ext cx="65077" cy="183513"/>
            </a:xfrm>
            <a:custGeom>
              <a:avLst/>
              <a:gdLst/>
              <a:ahLst/>
              <a:cxnLst/>
              <a:rect l="l" t="t" r="r" b="b"/>
              <a:pathLst>
                <a:path w="2477" h="6985" extrusionOk="0">
                  <a:moveTo>
                    <a:pt x="354" y="0"/>
                  </a:moveTo>
                  <a:cubicBezTo>
                    <a:pt x="160" y="0"/>
                    <a:pt x="0" y="153"/>
                    <a:pt x="0" y="354"/>
                  </a:cubicBezTo>
                  <a:lnTo>
                    <a:pt x="0" y="6985"/>
                  </a:lnTo>
                  <a:lnTo>
                    <a:pt x="2476" y="6985"/>
                  </a:lnTo>
                  <a:lnTo>
                    <a:pt x="2476" y="354"/>
                  </a:lnTo>
                  <a:cubicBezTo>
                    <a:pt x="2476" y="153"/>
                    <a:pt x="2317" y="0"/>
                    <a:pt x="2116" y="0"/>
                  </a:cubicBezTo>
                  <a:close/>
                </a:path>
              </a:pathLst>
            </a:custGeom>
            <a:solidFill>
              <a:srgbClr val="4E677C"/>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62" name="Google Shape;7741;p71">
              <a:extLst>
                <a:ext uri="{FF2B5EF4-FFF2-40B4-BE49-F238E27FC236}">
                  <a16:creationId xmlns:a16="http://schemas.microsoft.com/office/drawing/2014/main" id="{A0541828-30B9-478D-855C-3833A8F0080B}"/>
                </a:ext>
              </a:extLst>
            </p:cNvPr>
            <p:cNvSpPr/>
            <p:nvPr/>
          </p:nvSpPr>
          <p:spPr>
            <a:xfrm>
              <a:off x="1440501" y="4335589"/>
              <a:ext cx="31002" cy="183513"/>
            </a:xfrm>
            <a:custGeom>
              <a:avLst/>
              <a:gdLst/>
              <a:ahLst/>
              <a:cxnLst/>
              <a:rect l="l" t="t" r="r" b="b"/>
              <a:pathLst>
                <a:path w="1180" h="6985" extrusionOk="0">
                  <a:moveTo>
                    <a:pt x="354" y="0"/>
                  </a:moveTo>
                  <a:cubicBezTo>
                    <a:pt x="160" y="0"/>
                    <a:pt x="0" y="153"/>
                    <a:pt x="0" y="354"/>
                  </a:cubicBezTo>
                  <a:lnTo>
                    <a:pt x="0" y="6985"/>
                  </a:lnTo>
                  <a:lnTo>
                    <a:pt x="826" y="6985"/>
                  </a:lnTo>
                  <a:lnTo>
                    <a:pt x="826" y="354"/>
                  </a:lnTo>
                  <a:cubicBezTo>
                    <a:pt x="826" y="153"/>
                    <a:pt x="985" y="0"/>
                    <a:pt x="1179" y="0"/>
                  </a:cubicBezTo>
                  <a:close/>
                </a:path>
              </a:pathLst>
            </a:custGeom>
            <a:solidFill>
              <a:srgbClr val="657A8D"/>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63" name="Google Shape;7742;p71">
              <a:extLst>
                <a:ext uri="{FF2B5EF4-FFF2-40B4-BE49-F238E27FC236}">
                  <a16:creationId xmlns:a16="http://schemas.microsoft.com/office/drawing/2014/main" id="{FC2D4980-CF52-40E2-B1B1-DA27ECCB1B47}"/>
                </a:ext>
              </a:extLst>
            </p:cNvPr>
            <p:cNvSpPr/>
            <p:nvPr/>
          </p:nvSpPr>
          <p:spPr>
            <a:xfrm>
              <a:off x="1538707" y="4299123"/>
              <a:ext cx="64919" cy="219980"/>
            </a:xfrm>
            <a:custGeom>
              <a:avLst/>
              <a:gdLst/>
              <a:ahLst/>
              <a:cxnLst/>
              <a:rect l="l" t="t" r="r" b="b"/>
              <a:pathLst>
                <a:path w="2471" h="8373" extrusionOk="0">
                  <a:moveTo>
                    <a:pt x="355" y="1"/>
                  </a:moveTo>
                  <a:cubicBezTo>
                    <a:pt x="153" y="1"/>
                    <a:pt x="1" y="160"/>
                    <a:pt x="1" y="355"/>
                  </a:cubicBezTo>
                  <a:lnTo>
                    <a:pt x="1" y="8373"/>
                  </a:lnTo>
                  <a:lnTo>
                    <a:pt x="2470" y="8373"/>
                  </a:lnTo>
                  <a:lnTo>
                    <a:pt x="2470" y="355"/>
                  </a:lnTo>
                  <a:cubicBezTo>
                    <a:pt x="2470" y="160"/>
                    <a:pt x="2311" y="1"/>
                    <a:pt x="2116" y="1"/>
                  </a:cubicBezTo>
                  <a:close/>
                </a:path>
              </a:pathLst>
            </a:custGeom>
            <a:solidFill>
              <a:srgbClr val="C0CAD3"/>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64" name="Google Shape;7743;p71">
              <a:extLst>
                <a:ext uri="{FF2B5EF4-FFF2-40B4-BE49-F238E27FC236}">
                  <a16:creationId xmlns:a16="http://schemas.microsoft.com/office/drawing/2014/main" id="{7269544B-C15A-4EAC-B6A0-9B4C09E00501}"/>
                </a:ext>
              </a:extLst>
            </p:cNvPr>
            <p:cNvSpPr/>
            <p:nvPr/>
          </p:nvSpPr>
          <p:spPr>
            <a:xfrm>
              <a:off x="1538707" y="4299123"/>
              <a:ext cx="31002" cy="219980"/>
            </a:xfrm>
            <a:custGeom>
              <a:avLst/>
              <a:gdLst/>
              <a:ahLst/>
              <a:cxnLst/>
              <a:rect l="l" t="t" r="r" b="b"/>
              <a:pathLst>
                <a:path w="1180" h="8373" extrusionOk="0">
                  <a:moveTo>
                    <a:pt x="355" y="1"/>
                  </a:moveTo>
                  <a:cubicBezTo>
                    <a:pt x="153" y="1"/>
                    <a:pt x="1" y="160"/>
                    <a:pt x="1" y="355"/>
                  </a:cubicBezTo>
                  <a:lnTo>
                    <a:pt x="1" y="8373"/>
                  </a:lnTo>
                  <a:lnTo>
                    <a:pt x="826" y="8373"/>
                  </a:lnTo>
                  <a:lnTo>
                    <a:pt x="826" y="355"/>
                  </a:lnTo>
                  <a:cubicBezTo>
                    <a:pt x="826" y="160"/>
                    <a:pt x="986" y="1"/>
                    <a:pt x="1180" y="1"/>
                  </a:cubicBezTo>
                  <a:close/>
                </a:path>
              </a:pathLst>
            </a:custGeom>
            <a:solidFill>
              <a:srgbClr val="A9B7C3"/>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65" name="Google Shape;7744;p71">
              <a:extLst>
                <a:ext uri="{FF2B5EF4-FFF2-40B4-BE49-F238E27FC236}">
                  <a16:creationId xmlns:a16="http://schemas.microsoft.com/office/drawing/2014/main" id="{1F02036E-C426-4480-9A5D-50782A507FCD}"/>
                </a:ext>
              </a:extLst>
            </p:cNvPr>
            <p:cNvSpPr/>
            <p:nvPr/>
          </p:nvSpPr>
          <p:spPr>
            <a:xfrm>
              <a:off x="1636940" y="4262683"/>
              <a:ext cx="64893" cy="256420"/>
            </a:xfrm>
            <a:custGeom>
              <a:avLst/>
              <a:gdLst/>
              <a:ahLst/>
              <a:cxnLst/>
              <a:rect l="l" t="t" r="r" b="b"/>
              <a:pathLst>
                <a:path w="2470" h="9760" extrusionOk="0">
                  <a:moveTo>
                    <a:pt x="354" y="1"/>
                  </a:moveTo>
                  <a:cubicBezTo>
                    <a:pt x="153" y="1"/>
                    <a:pt x="0" y="160"/>
                    <a:pt x="0" y="354"/>
                  </a:cubicBezTo>
                  <a:lnTo>
                    <a:pt x="0" y="9760"/>
                  </a:lnTo>
                  <a:lnTo>
                    <a:pt x="2470" y="9760"/>
                  </a:lnTo>
                  <a:lnTo>
                    <a:pt x="2470" y="354"/>
                  </a:lnTo>
                  <a:cubicBezTo>
                    <a:pt x="2470" y="160"/>
                    <a:pt x="2310" y="1"/>
                    <a:pt x="2116" y="1"/>
                  </a:cubicBezTo>
                  <a:close/>
                </a:path>
              </a:pathLst>
            </a:custGeom>
            <a:solidFill>
              <a:srgbClr val="657A8D"/>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66" name="Google Shape;7745;p71">
              <a:extLst>
                <a:ext uri="{FF2B5EF4-FFF2-40B4-BE49-F238E27FC236}">
                  <a16:creationId xmlns:a16="http://schemas.microsoft.com/office/drawing/2014/main" id="{65FCAF3D-6BF4-46FB-8FD9-77D42A824A4B}"/>
                </a:ext>
              </a:extLst>
            </p:cNvPr>
            <p:cNvSpPr/>
            <p:nvPr/>
          </p:nvSpPr>
          <p:spPr>
            <a:xfrm>
              <a:off x="1636940" y="4262683"/>
              <a:ext cx="31002" cy="256420"/>
            </a:xfrm>
            <a:custGeom>
              <a:avLst/>
              <a:gdLst/>
              <a:ahLst/>
              <a:cxnLst/>
              <a:rect l="l" t="t" r="r" b="b"/>
              <a:pathLst>
                <a:path w="1180" h="9760" extrusionOk="0">
                  <a:moveTo>
                    <a:pt x="354" y="1"/>
                  </a:moveTo>
                  <a:cubicBezTo>
                    <a:pt x="153" y="1"/>
                    <a:pt x="0" y="160"/>
                    <a:pt x="0" y="354"/>
                  </a:cubicBezTo>
                  <a:lnTo>
                    <a:pt x="0" y="9760"/>
                  </a:lnTo>
                  <a:lnTo>
                    <a:pt x="826" y="9760"/>
                  </a:lnTo>
                  <a:lnTo>
                    <a:pt x="826" y="354"/>
                  </a:lnTo>
                  <a:cubicBezTo>
                    <a:pt x="826" y="160"/>
                    <a:pt x="978" y="1"/>
                    <a:pt x="1180" y="1"/>
                  </a:cubicBezTo>
                  <a:close/>
                </a:path>
              </a:pathLst>
            </a:custGeom>
            <a:solidFill>
              <a:srgbClr val="4E677C"/>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67" name="Google Shape;7746;p71">
              <a:extLst>
                <a:ext uri="{FF2B5EF4-FFF2-40B4-BE49-F238E27FC236}">
                  <a16:creationId xmlns:a16="http://schemas.microsoft.com/office/drawing/2014/main" id="{786AE128-E3AD-4B52-A7F9-4D4BD49166FF}"/>
                </a:ext>
              </a:extLst>
            </p:cNvPr>
            <p:cNvSpPr/>
            <p:nvPr/>
          </p:nvSpPr>
          <p:spPr>
            <a:xfrm>
              <a:off x="1357953" y="4161009"/>
              <a:ext cx="333687" cy="134699"/>
            </a:xfrm>
            <a:custGeom>
              <a:avLst/>
              <a:gdLst/>
              <a:ahLst/>
              <a:cxnLst/>
              <a:rect l="l" t="t" r="r" b="b"/>
              <a:pathLst>
                <a:path w="12701" h="5127" extrusionOk="0">
                  <a:moveTo>
                    <a:pt x="10208" y="0"/>
                  </a:moveTo>
                  <a:cubicBezTo>
                    <a:pt x="10033" y="0"/>
                    <a:pt x="9921" y="204"/>
                    <a:pt x="10030" y="354"/>
                  </a:cubicBezTo>
                  <a:lnTo>
                    <a:pt x="10391" y="874"/>
                  </a:lnTo>
                  <a:cubicBezTo>
                    <a:pt x="9177" y="1603"/>
                    <a:pt x="5292" y="3649"/>
                    <a:pt x="0" y="3649"/>
                  </a:cubicBezTo>
                  <a:lnTo>
                    <a:pt x="0" y="5126"/>
                  </a:lnTo>
                  <a:cubicBezTo>
                    <a:pt x="2879" y="5112"/>
                    <a:pt x="5729" y="4557"/>
                    <a:pt x="8400" y="3489"/>
                  </a:cubicBezTo>
                  <a:cubicBezTo>
                    <a:pt x="9378" y="3101"/>
                    <a:pt x="10328" y="2636"/>
                    <a:pt x="11237" y="2088"/>
                  </a:cubicBezTo>
                  <a:lnTo>
                    <a:pt x="11556" y="2553"/>
                  </a:lnTo>
                  <a:cubicBezTo>
                    <a:pt x="11601" y="2616"/>
                    <a:pt x="11670" y="2646"/>
                    <a:pt x="11739" y="2646"/>
                  </a:cubicBezTo>
                  <a:cubicBezTo>
                    <a:pt x="11830" y="2646"/>
                    <a:pt x="11920" y="2593"/>
                    <a:pt x="11951" y="2490"/>
                  </a:cubicBezTo>
                  <a:lnTo>
                    <a:pt x="12659" y="375"/>
                  </a:lnTo>
                  <a:cubicBezTo>
                    <a:pt x="12700" y="229"/>
                    <a:pt x="12603" y="84"/>
                    <a:pt x="12451" y="84"/>
                  </a:cubicBezTo>
                  <a:lnTo>
                    <a:pt x="10217" y="0"/>
                  </a:lnTo>
                  <a:cubicBezTo>
                    <a:pt x="10214" y="0"/>
                    <a:pt x="10211" y="0"/>
                    <a:pt x="10208" y="0"/>
                  </a:cubicBezTo>
                  <a:close/>
                </a:path>
              </a:pathLst>
            </a:custGeom>
            <a:solidFill>
              <a:srgbClr val="657A8D"/>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grpSp>
    </p:spTree>
    <p:extLst>
      <p:ext uri="{BB962C8B-B14F-4D97-AF65-F5344CB8AC3E}">
        <p14:creationId xmlns:p14="http://schemas.microsoft.com/office/powerpoint/2010/main" val="25981090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Google Shape;960;p43"/>
          <p:cNvSpPr txBox="1">
            <a:spLocks noGrp="1"/>
          </p:cNvSpPr>
          <p:nvPr>
            <p:ph type="title"/>
          </p:nvPr>
        </p:nvSpPr>
        <p:spPr>
          <a:xfrm>
            <a:off x="722895" y="0"/>
            <a:ext cx="7696500" cy="572700"/>
          </a:xfrm>
          <a:prstGeom prst="rect">
            <a:avLst/>
          </a:prstGeom>
        </p:spPr>
        <p:txBody>
          <a:bodyPr spcFirstLastPara="1" wrap="square" lIns="91425" tIns="91425" rIns="91425" bIns="91425" anchor="t" anchorCtr="0">
            <a:noAutofit/>
          </a:bodyPr>
          <a:lstStyle/>
          <a:p>
            <a:pPr lvl="0"/>
            <a:r>
              <a:rPr lang="en-US" sz="2000" b="1" dirty="0">
                <a:latin typeface="Verdana" panose="020B0604030504040204" pitchFamily="34" charset="0"/>
                <a:ea typeface="Verdana" panose="020B0604030504040204" pitchFamily="34" charset="0"/>
              </a:rPr>
              <a:t>Predictive Analytics</a:t>
            </a:r>
            <a:endParaRPr sz="2000" b="1" u="sng" dirty="0">
              <a:latin typeface="Verdana" panose="020B0604030504040204" pitchFamily="34" charset="0"/>
              <a:ea typeface="Verdana" panose="020B0604030504040204" pitchFamily="34" charset="0"/>
            </a:endParaRPr>
          </a:p>
        </p:txBody>
      </p:sp>
      <p:sp>
        <p:nvSpPr>
          <p:cNvPr id="961" name="Google Shape;961;p43"/>
          <p:cNvSpPr txBox="1">
            <a:spLocks noGrp="1"/>
          </p:cNvSpPr>
          <p:nvPr>
            <p:ph type="ctrTitle" idx="2"/>
          </p:nvPr>
        </p:nvSpPr>
        <p:spPr>
          <a:xfrm flipH="1">
            <a:off x="696322" y="2761366"/>
            <a:ext cx="3353827" cy="431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400" b="1" dirty="0">
                <a:latin typeface="Verdana" panose="020B0604030504040204" pitchFamily="34" charset="0"/>
                <a:ea typeface="Verdana" panose="020B0604030504040204" pitchFamily="34" charset="0"/>
              </a:rPr>
              <a:t>How it support decision making</a:t>
            </a:r>
            <a:endParaRPr sz="1400" b="1" dirty="0">
              <a:latin typeface="Verdana" panose="020B0604030504040204" pitchFamily="34" charset="0"/>
              <a:ea typeface="Verdana" panose="020B0604030504040204" pitchFamily="34" charset="0"/>
            </a:endParaRPr>
          </a:p>
        </p:txBody>
      </p:sp>
      <p:sp>
        <p:nvSpPr>
          <p:cNvPr id="962" name="Google Shape;962;p43"/>
          <p:cNvSpPr txBox="1">
            <a:spLocks noGrp="1"/>
          </p:cNvSpPr>
          <p:nvPr>
            <p:ph type="subTitle" idx="1"/>
          </p:nvPr>
        </p:nvSpPr>
        <p:spPr>
          <a:xfrm flipH="1">
            <a:off x="676522" y="3192766"/>
            <a:ext cx="4392105" cy="1511260"/>
          </a:xfrm>
          <a:prstGeom prst="rect">
            <a:avLst/>
          </a:prstGeom>
        </p:spPr>
        <p:txBody>
          <a:bodyPr spcFirstLastPara="1" wrap="square" lIns="91425" tIns="91425" rIns="91425" bIns="91425" anchor="t" anchorCtr="0">
            <a:noAutofit/>
          </a:bodyPr>
          <a:lstStyle/>
          <a:p>
            <a:pPr marL="0" lvl="0" indent="0" algn="just"/>
            <a:r>
              <a:rPr lang="en-US" dirty="0">
                <a:latin typeface="Verdana" panose="020B0604030504040204" pitchFamily="34" charset="0"/>
                <a:ea typeface="Verdana" panose="020B0604030504040204" pitchFamily="34" charset="0"/>
              </a:rPr>
              <a:t>Predictive analytics reduces risks by offering insights into possible obstacles and opportunities, allowing businesses to plan for swings in demand and make proactive decisions.</a:t>
            </a:r>
            <a:endParaRPr dirty="0">
              <a:latin typeface="Verdana" panose="020B0604030504040204" pitchFamily="34" charset="0"/>
              <a:ea typeface="Verdana" panose="020B0604030504040204" pitchFamily="34" charset="0"/>
            </a:endParaRPr>
          </a:p>
        </p:txBody>
      </p:sp>
      <p:sp>
        <p:nvSpPr>
          <p:cNvPr id="967" name="Google Shape;967;p43"/>
          <p:cNvSpPr txBox="1">
            <a:spLocks noGrp="1"/>
          </p:cNvSpPr>
          <p:nvPr>
            <p:ph type="ctrTitle" idx="7"/>
          </p:nvPr>
        </p:nvSpPr>
        <p:spPr>
          <a:xfrm flipH="1">
            <a:off x="505959" y="1032423"/>
            <a:ext cx="3043974" cy="434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400" b="1" dirty="0">
                <a:latin typeface="Verdana" panose="020B0604030504040204" pitchFamily="34" charset="0"/>
                <a:ea typeface="Verdana" panose="020B0604030504040204" pitchFamily="34" charset="0"/>
              </a:rPr>
              <a:t>Key Characteristic </a:t>
            </a:r>
            <a:endParaRPr sz="1400" b="1" dirty="0">
              <a:latin typeface="Verdana" panose="020B0604030504040204" pitchFamily="34" charset="0"/>
              <a:ea typeface="Verdana" panose="020B0604030504040204" pitchFamily="34" charset="0"/>
            </a:endParaRPr>
          </a:p>
        </p:txBody>
      </p:sp>
      <p:sp>
        <p:nvSpPr>
          <p:cNvPr id="968" name="Google Shape;968;p43"/>
          <p:cNvSpPr txBox="1">
            <a:spLocks noGrp="1"/>
          </p:cNvSpPr>
          <p:nvPr>
            <p:ph type="subTitle" idx="8"/>
          </p:nvPr>
        </p:nvSpPr>
        <p:spPr>
          <a:xfrm flipH="1">
            <a:off x="-1" y="1485062"/>
            <a:ext cx="4171927" cy="1060564"/>
          </a:xfrm>
          <a:prstGeom prst="rect">
            <a:avLst/>
          </a:prstGeom>
        </p:spPr>
        <p:txBody>
          <a:bodyPr spcFirstLastPara="1" wrap="square" lIns="91425" tIns="91425" rIns="91425" bIns="91425" anchor="t" anchorCtr="0">
            <a:noAutofit/>
          </a:bodyPr>
          <a:lstStyle/>
          <a:p>
            <a:pPr algn="just"/>
            <a:r>
              <a:rPr lang="en-US" dirty="0">
                <a:latin typeface="Verdana" panose="020B0604030504040204" pitchFamily="34" charset="0"/>
                <a:ea typeface="Verdana" panose="020B0604030504040204" pitchFamily="34" charset="0"/>
              </a:rPr>
              <a:t>Predictive analytics includes forecasting future patterns and outcomes using historical data and statistical algorithms.</a:t>
            </a:r>
          </a:p>
        </p:txBody>
      </p:sp>
      <p:grpSp>
        <p:nvGrpSpPr>
          <p:cNvPr id="1033" name="Google Shape;1033;p43"/>
          <p:cNvGrpSpPr/>
          <p:nvPr/>
        </p:nvGrpSpPr>
        <p:grpSpPr>
          <a:xfrm>
            <a:off x="213921" y="161225"/>
            <a:ext cx="887400" cy="856500"/>
            <a:chOff x="213921" y="161225"/>
            <a:chExt cx="887400" cy="856500"/>
          </a:xfrm>
        </p:grpSpPr>
        <p:sp>
          <p:nvSpPr>
            <p:cNvPr id="1034" name="Google Shape;1034;p43"/>
            <p:cNvSpPr/>
            <p:nvPr/>
          </p:nvSpPr>
          <p:spPr>
            <a:xfrm rot="1645945">
              <a:off x="316402" y="284014"/>
              <a:ext cx="682437" cy="610923"/>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grpSp>
          <p:nvGrpSpPr>
            <p:cNvPr id="1035" name="Google Shape;1035;p43"/>
            <p:cNvGrpSpPr/>
            <p:nvPr/>
          </p:nvGrpSpPr>
          <p:grpSpPr>
            <a:xfrm>
              <a:off x="451226" y="421855"/>
              <a:ext cx="470598" cy="335235"/>
              <a:chOff x="393289" y="3285780"/>
              <a:chExt cx="470598" cy="335235"/>
            </a:xfrm>
          </p:grpSpPr>
          <p:sp>
            <p:nvSpPr>
              <p:cNvPr id="1036" name="Google Shape;1036;p43"/>
              <p:cNvSpPr/>
              <p:nvPr/>
            </p:nvSpPr>
            <p:spPr>
              <a:xfrm rot="1746505">
                <a:off x="435455" y="3304770"/>
                <a:ext cx="76936" cy="193330"/>
              </a:xfrm>
              <a:custGeom>
                <a:avLst/>
                <a:gdLst/>
                <a:ahLst/>
                <a:cxnLst/>
                <a:rect l="l" t="t" r="r" b="b"/>
                <a:pathLst>
                  <a:path w="542" h="1362" extrusionOk="0">
                    <a:moveTo>
                      <a:pt x="0" y="1"/>
                    </a:moveTo>
                    <a:cubicBezTo>
                      <a:pt x="15" y="469"/>
                      <a:pt x="30" y="923"/>
                      <a:pt x="44" y="1362"/>
                    </a:cubicBezTo>
                    <a:cubicBezTo>
                      <a:pt x="205" y="1318"/>
                      <a:pt x="381" y="1289"/>
                      <a:pt x="542" y="1289"/>
                    </a:cubicBezTo>
                    <a:cubicBezTo>
                      <a:pt x="527" y="835"/>
                      <a:pt x="498" y="484"/>
                      <a:pt x="469" y="30"/>
                    </a:cubicBezTo>
                    <a:cubicBezTo>
                      <a:pt x="322" y="1"/>
                      <a:pt x="132"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037" name="Google Shape;1037;p43"/>
              <p:cNvSpPr/>
              <p:nvPr/>
            </p:nvSpPr>
            <p:spPr>
              <a:xfrm rot="1746505">
                <a:off x="541561" y="3308645"/>
                <a:ext cx="97802" cy="237049"/>
              </a:xfrm>
              <a:custGeom>
                <a:avLst/>
                <a:gdLst/>
                <a:ahLst/>
                <a:cxnLst/>
                <a:rect l="l" t="t" r="r" b="b"/>
                <a:pathLst>
                  <a:path w="689" h="1670" extrusionOk="0">
                    <a:moveTo>
                      <a:pt x="0" y="0"/>
                    </a:moveTo>
                    <a:lnTo>
                      <a:pt x="0" y="1611"/>
                    </a:lnTo>
                    <a:lnTo>
                      <a:pt x="688" y="1669"/>
                    </a:lnTo>
                    <a:lnTo>
                      <a:pt x="586" y="0"/>
                    </a:lnTo>
                    <a:close/>
                  </a:path>
                </a:pathLst>
              </a:custGeom>
              <a:solidFill>
                <a:schemeClr val="accent6"/>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038" name="Google Shape;1038;p43"/>
              <p:cNvSpPr/>
              <p:nvPr/>
            </p:nvSpPr>
            <p:spPr>
              <a:xfrm rot="1746505">
                <a:off x="667150" y="3297470"/>
                <a:ext cx="129031" cy="311855"/>
              </a:xfrm>
              <a:custGeom>
                <a:avLst/>
                <a:gdLst/>
                <a:ahLst/>
                <a:cxnLst/>
                <a:rect l="l" t="t" r="r" b="b"/>
                <a:pathLst>
                  <a:path w="909" h="2197" extrusionOk="0">
                    <a:moveTo>
                      <a:pt x="703" y="1"/>
                    </a:moveTo>
                    <a:lnTo>
                      <a:pt x="0" y="103"/>
                    </a:lnTo>
                    <a:lnTo>
                      <a:pt x="117" y="2197"/>
                    </a:lnTo>
                    <a:lnTo>
                      <a:pt x="908" y="2197"/>
                    </a:lnTo>
                    <a:lnTo>
                      <a:pt x="703" y="1"/>
                    </a:lnTo>
                    <a:close/>
                  </a:path>
                </a:pathLst>
              </a:custGeom>
              <a:solidFill>
                <a:schemeClr val="accent6"/>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grpSp>
      </p:grpSp>
      <p:sp>
        <p:nvSpPr>
          <p:cNvPr id="1039" name="Google Shape;1039;p43"/>
          <p:cNvSpPr/>
          <p:nvPr/>
        </p:nvSpPr>
        <p:spPr>
          <a:xfrm rot="-1456987">
            <a:off x="8361828" y="4447048"/>
            <a:ext cx="353803" cy="316884"/>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grpSp>
        <p:nvGrpSpPr>
          <p:cNvPr id="82" name="Google Shape;12249;p74">
            <a:extLst>
              <a:ext uri="{FF2B5EF4-FFF2-40B4-BE49-F238E27FC236}">
                <a16:creationId xmlns:a16="http://schemas.microsoft.com/office/drawing/2014/main" id="{45991454-58CC-4D5C-A84C-14AA97589430}"/>
              </a:ext>
            </a:extLst>
          </p:cNvPr>
          <p:cNvGrpSpPr/>
          <p:nvPr/>
        </p:nvGrpSpPr>
        <p:grpSpPr>
          <a:xfrm>
            <a:off x="87733" y="1060521"/>
            <a:ext cx="323018" cy="359075"/>
            <a:chOff x="1306531" y="3346972"/>
            <a:chExt cx="323018" cy="359075"/>
          </a:xfrm>
        </p:grpSpPr>
        <p:sp>
          <p:nvSpPr>
            <p:cNvPr id="83" name="Google Shape;12250;p74">
              <a:extLst>
                <a:ext uri="{FF2B5EF4-FFF2-40B4-BE49-F238E27FC236}">
                  <a16:creationId xmlns:a16="http://schemas.microsoft.com/office/drawing/2014/main" id="{26F7B301-58F2-4F56-9A34-A13555489097}"/>
                </a:ext>
              </a:extLst>
            </p:cNvPr>
            <p:cNvSpPr/>
            <p:nvPr/>
          </p:nvSpPr>
          <p:spPr>
            <a:xfrm>
              <a:off x="1314020" y="3592614"/>
              <a:ext cx="98194" cy="97880"/>
            </a:xfrm>
            <a:custGeom>
              <a:avLst/>
              <a:gdLst/>
              <a:ahLst/>
              <a:cxnLst/>
              <a:rect l="l" t="t" r="r" b="b"/>
              <a:pathLst>
                <a:path w="3750" h="3738" extrusionOk="0">
                  <a:moveTo>
                    <a:pt x="2280" y="0"/>
                  </a:moveTo>
                  <a:lnTo>
                    <a:pt x="0" y="2280"/>
                  </a:lnTo>
                  <a:lnTo>
                    <a:pt x="1384" y="3673"/>
                  </a:lnTo>
                  <a:cubicBezTo>
                    <a:pt x="1427" y="3716"/>
                    <a:pt x="1484" y="3737"/>
                    <a:pt x="1541" y="3737"/>
                  </a:cubicBezTo>
                  <a:cubicBezTo>
                    <a:pt x="1598" y="3737"/>
                    <a:pt x="1656" y="3716"/>
                    <a:pt x="1698" y="3673"/>
                  </a:cubicBezTo>
                  <a:lnTo>
                    <a:pt x="1842" y="3530"/>
                  </a:lnTo>
                  <a:cubicBezTo>
                    <a:pt x="1927" y="3435"/>
                    <a:pt x="1927" y="3301"/>
                    <a:pt x="1842" y="3215"/>
                  </a:cubicBezTo>
                  <a:lnTo>
                    <a:pt x="1574" y="2948"/>
                  </a:lnTo>
                  <a:cubicBezTo>
                    <a:pt x="1489" y="2862"/>
                    <a:pt x="1489" y="2719"/>
                    <a:pt x="1574" y="2633"/>
                  </a:cubicBezTo>
                  <a:lnTo>
                    <a:pt x="1718" y="2490"/>
                  </a:lnTo>
                  <a:cubicBezTo>
                    <a:pt x="1760" y="2447"/>
                    <a:pt x="1815" y="2426"/>
                    <a:pt x="1871" y="2426"/>
                  </a:cubicBezTo>
                  <a:cubicBezTo>
                    <a:pt x="1927" y="2426"/>
                    <a:pt x="1985" y="2447"/>
                    <a:pt x="2032" y="2490"/>
                  </a:cubicBezTo>
                  <a:lnTo>
                    <a:pt x="2299" y="2757"/>
                  </a:lnTo>
                  <a:cubicBezTo>
                    <a:pt x="2342" y="2800"/>
                    <a:pt x="2397" y="2822"/>
                    <a:pt x="2452" y="2822"/>
                  </a:cubicBezTo>
                  <a:cubicBezTo>
                    <a:pt x="2507" y="2822"/>
                    <a:pt x="2562" y="2800"/>
                    <a:pt x="2605" y="2757"/>
                  </a:cubicBezTo>
                  <a:lnTo>
                    <a:pt x="2757" y="2614"/>
                  </a:lnTo>
                  <a:cubicBezTo>
                    <a:pt x="2843" y="2528"/>
                    <a:pt x="2843" y="2385"/>
                    <a:pt x="2757" y="2299"/>
                  </a:cubicBezTo>
                  <a:lnTo>
                    <a:pt x="2481" y="2032"/>
                  </a:lnTo>
                  <a:cubicBezTo>
                    <a:pt x="2395" y="1946"/>
                    <a:pt x="2395" y="1803"/>
                    <a:pt x="2481" y="1717"/>
                  </a:cubicBezTo>
                  <a:lnTo>
                    <a:pt x="2624" y="1574"/>
                  </a:lnTo>
                  <a:cubicBezTo>
                    <a:pt x="2667" y="1531"/>
                    <a:pt x="2724" y="1510"/>
                    <a:pt x="2781" y="1510"/>
                  </a:cubicBezTo>
                  <a:cubicBezTo>
                    <a:pt x="2838" y="1510"/>
                    <a:pt x="2896" y="1531"/>
                    <a:pt x="2939" y="1574"/>
                  </a:cubicBezTo>
                  <a:lnTo>
                    <a:pt x="3206" y="1851"/>
                  </a:lnTo>
                  <a:cubicBezTo>
                    <a:pt x="3249" y="1894"/>
                    <a:pt x="3306" y="1915"/>
                    <a:pt x="3363" y="1915"/>
                  </a:cubicBezTo>
                  <a:cubicBezTo>
                    <a:pt x="3420" y="1915"/>
                    <a:pt x="3478" y="1894"/>
                    <a:pt x="3521" y="1851"/>
                  </a:cubicBezTo>
                  <a:lnTo>
                    <a:pt x="3664" y="1698"/>
                  </a:lnTo>
                  <a:cubicBezTo>
                    <a:pt x="3750" y="1612"/>
                    <a:pt x="3750" y="1479"/>
                    <a:pt x="3664" y="1393"/>
                  </a:cubicBezTo>
                  <a:lnTo>
                    <a:pt x="2280" y="0"/>
                  </a:lnTo>
                  <a:close/>
                </a:path>
              </a:pathLst>
            </a:custGeom>
            <a:solidFill>
              <a:srgbClr val="9CACBA"/>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84" name="Google Shape;12251;p74">
              <a:extLst>
                <a:ext uri="{FF2B5EF4-FFF2-40B4-BE49-F238E27FC236}">
                  <a16:creationId xmlns:a16="http://schemas.microsoft.com/office/drawing/2014/main" id="{A483AFBD-3D9C-4D58-BF85-A63C36ACA6C2}"/>
                </a:ext>
              </a:extLst>
            </p:cNvPr>
            <p:cNvSpPr/>
            <p:nvPr/>
          </p:nvSpPr>
          <p:spPr>
            <a:xfrm>
              <a:off x="1444657" y="3534326"/>
              <a:ext cx="170909" cy="171721"/>
            </a:xfrm>
            <a:custGeom>
              <a:avLst/>
              <a:gdLst/>
              <a:ahLst/>
              <a:cxnLst/>
              <a:rect l="l" t="t" r="r" b="b"/>
              <a:pathLst>
                <a:path w="6527" h="6558" extrusionOk="0">
                  <a:moveTo>
                    <a:pt x="2243" y="0"/>
                  </a:moveTo>
                  <a:cubicBezTo>
                    <a:pt x="2165" y="0"/>
                    <a:pt x="2090" y="46"/>
                    <a:pt x="2061" y="127"/>
                  </a:cubicBezTo>
                  <a:lnTo>
                    <a:pt x="1613" y="1368"/>
                  </a:lnTo>
                  <a:cubicBezTo>
                    <a:pt x="554" y="1950"/>
                    <a:pt x="1" y="3142"/>
                    <a:pt x="239" y="4325"/>
                  </a:cubicBezTo>
                  <a:cubicBezTo>
                    <a:pt x="516" y="5729"/>
                    <a:pt x="1726" y="6558"/>
                    <a:pt x="2966" y="6558"/>
                  </a:cubicBezTo>
                  <a:cubicBezTo>
                    <a:pt x="3690" y="6558"/>
                    <a:pt x="4424" y="6276"/>
                    <a:pt x="4990" y="5661"/>
                  </a:cubicBezTo>
                  <a:cubicBezTo>
                    <a:pt x="6526" y="4001"/>
                    <a:pt x="5524" y="1291"/>
                    <a:pt x="3273" y="1034"/>
                  </a:cubicBezTo>
                  <a:lnTo>
                    <a:pt x="2386" y="61"/>
                  </a:lnTo>
                  <a:cubicBezTo>
                    <a:pt x="2345" y="19"/>
                    <a:pt x="2293" y="0"/>
                    <a:pt x="2243" y="0"/>
                  </a:cubicBezTo>
                  <a:close/>
                </a:path>
              </a:pathLst>
            </a:custGeom>
            <a:solidFill>
              <a:srgbClr val="E9EEF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85" name="Google Shape;12252;p74">
              <a:extLst>
                <a:ext uri="{FF2B5EF4-FFF2-40B4-BE49-F238E27FC236}">
                  <a16:creationId xmlns:a16="http://schemas.microsoft.com/office/drawing/2014/main" id="{7D21EDD3-0D52-42CD-B0CC-44B51F7213EF}"/>
                </a:ext>
              </a:extLst>
            </p:cNvPr>
            <p:cNvSpPr/>
            <p:nvPr/>
          </p:nvSpPr>
          <p:spPr>
            <a:xfrm>
              <a:off x="1503364" y="3585125"/>
              <a:ext cx="36240" cy="39723"/>
            </a:xfrm>
            <a:custGeom>
              <a:avLst/>
              <a:gdLst/>
              <a:ahLst/>
              <a:cxnLst/>
              <a:rect l="l" t="t" r="r" b="b"/>
              <a:pathLst>
                <a:path w="1384" h="1517" extrusionOk="0">
                  <a:moveTo>
                    <a:pt x="697" y="0"/>
                  </a:moveTo>
                  <a:cubicBezTo>
                    <a:pt x="306" y="0"/>
                    <a:pt x="1" y="315"/>
                    <a:pt x="1" y="696"/>
                  </a:cubicBezTo>
                  <a:lnTo>
                    <a:pt x="1" y="1307"/>
                  </a:lnTo>
                  <a:cubicBezTo>
                    <a:pt x="1" y="1421"/>
                    <a:pt x="87" y="1517"/>
                    <a:pt x="211" y="1517"/>
                  </a:cubicBezTo>
                  <a:cubicBezTo>
                    <a:pt x="315" y="1517"/>
                    <a:pt x="411" y="1421"/>
                    <a:pt x="411" y="1307"/>
                  </a:cubicBezTo>
                  <a:lnTo>
                    <a:pt x="411" y="696"/>
                  </a:lnTo>
                  <a:cubicBezTo>
                    <a:pt x="411" y="510"/>
                    <a:pt x="552" y="417"/>
                    <a:pt x="692" y="417"/>
                  </a:cubicBezTo>
                  <a:cubicBezTo>
                    <a:pt x="833" y="417"/>
                    <a:pt x="974" y="510"/>
                    <a:pt x="974" y="696"/>
                  </a:cubicBezTo>
                  <a:cubicBezTo>
                    <a:pt x="983" y="825"/>
                    <a:pt x="1081" y="890"/>
                    <a:pt x="1179" y="890"/>
                  </a:cubicBezTo>
                  <a:cubicBezTo>
                    <a:pt x="1277" y="890"/>
                    <a:pt x="1374" y="825"/>
                    <a:pt x="1384" y="696"/>
                  </a:cubicBezTo>
                  <a:cubicBezTo>
                    <a:pt x="1384" y="315"/>
                    <a:pt x="1079" y="0"/>
                    <a:pt x="697" y="0"/>
                  </a:cubicBezTo>
                  <a:close/>
                </a:path>
              </a:pathLst>
            </a:custGeom>
            <a:solidFill>
              <a:srgbClr val="9CACBA"/>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86" name="Google Shape;12253;p74">
              <a:extLst>
                <a:ext uri="{FF2B5EF4-FFF2-40B4-BE49-F238E27FC236}">
                  <a16:creationId xmlns:a16="http://schemas.microsoft.com/office/drawing/2014/main" id="{D8B05B01-C11E-4C34-B013-1A97C1419BBC}"/>
                </a:ext>
              </a:extLst>
            </p:cNvPr>
            <p:cNvSpPr/>
            <p:nvPr/>
          </p:nvSpPr>
          <p:spPr>
            <a:xfrm>
              <a:off x="1492628" y="3619584"/>
              <a:ext cx="57476" cy="41241"/>
            </a:xfrm>
            <a:custGeom>
              <a:avLst/>
              <a:gdLst/>
              <a:ahLst/>
              <a:cxnLst/>
              <a:rect l="l" t="t" r="r" b="b"/>
              <a:pathLst>
                <a:path w="2195" h="1575" extrusionOk="0">
                  <a:moveTo>
                    <a:pt x="229" y="1"/>
                  </a:moveTo>
                  <a:cubicBezTo>
                    <a:pt x="105" y="1"/>
                    <a:pt x="0" y="96"/>
                    <a:pt x="0" y="220"/>
                  </a:cubicBezTo>
                  <a:lnTo>
                    <a:pt x="0" y="1346"/>
                  </a:lnTo>
                  <a:cubicBezTo>
                    <a:pt x="0" y="1470"/>
                    <a:pt x="105" y="1575"/>
                    <a:pt x="229" y="1575"/>
                  </a:cubicBezTo>
                  <a:lnTo>
                    <a:pt x="1975" y="1575"/>
                  </a:lnTo>
                  <a:cubicBezTo>
                    <a:pt x="2099" y="1565"/>
                    <a:pt x="2195" y="1470"/>
                    <a:pt x="2195" y="1346"/>
                  </a:cubicBezTo>
                  <a:lnTo>
                    <a:pt x="2195" y="220"/>
                  </a:lnTo>
                  <a:cubicBezTo>
                    <a:pt x="2195" y="96"/>
                    <a:pt x="2090" y="1"/>
                    <a:pt x="1975" y="1"/>
                  </a:cubicBezTo>
                  <a:close/>
                </a:path>
              </a:pathLst>
            </a:custGeom>
            <a:solidFill>
              <a:srgbClr val="BECBD5"/>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87" name="Google Shape;12254;p74">
              <a:extLst>
                <a:ext uri="{FF2B5EF4-FFF2-40B4-BE49-F238E27FC236}">
                  <a16:creationId xmlns:a16="http://schemas.microsoft.com/office/drawing/2014/main" id="{B7535AFB-D52B-407B-B6A4-AF8BE694911C}"/>
                </a:ext>
              </a:extLst>
            </p:cNvPr>
            <p:cNvSpPr/>
            <p:nvPr/>
          </p:nvSpPr>
          <p:spPr>
            <a:xfrm>
              <a:off x="1306531" y="3459463"/>
              <a:ext cx="200368" cy="202122"/>
            </a:xfrm>
            <a:custGeom>
              <a:avLst/>
              <a:gdLst/>
              <a:ahLst/>
              <a:cxnLst/>
              <a:rect l="l" t="t" r="r" b="b"/>
              <a:pathLst>
                <a:path w="7652" h="7719" extrusionOk="0">
                  <a:moveTo>
                    <a:pt x="6955" y="0"/>
                  </a:moveTo>
                  <a:lnTo>
                    <a:pt x="86" y="6860"/>
                  </a:lnTo>
                  <a:cubicBezTo>
                    <a:pt x="0" y="6945"/>
                    <a:pt x="0" y="7089"/>
                    <a:pt x="86" y="7174"/>
                  </a:cubicBezTo>
                  <a:lnTo>
                    <a:pt x="630" y="7718"/>
                  </a:lnTo>
                  <a:lnTo>
                    <a:pt x="7651" y="697"/>
                  </a:lnTo>
                  <a:lnTo>
                    <a:pt x="6955" y="0"/>
                  </a:lnTo>
                  <a:close/>
                </a:path>
              </a:pathLst>
            </a:custGeom>
            <a:solidFill>
              <a:srgbClr val="A4B7C5"/>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88" name="Google Shape;12255;p74">
              <a:extLst>
                <a:ext uri="{FF2B5EF4-FFF2-40B4-BE49-F238E27FC236}">
                  <a16:creationId xmlns:a16="http://schemas.microsoft.com/office/drawing/2014/main" id="{6D3C29C0-1AF3-44A7-8981-BA099EA5FF1C}"/>
                </a:ext>
              </a:extLst>
            </p:cNvPr>
            <p:cNvSpPr/>
            <p:nvPr/>
          </p:nvSpPr>
          <p:spPr>
            <a:xfrm>
              <a:off x="1470633" y="3462710"/>
              <a:ext cx="33019" cy="32993"/>
            </a:xfrm>
            <a:custGeom>
              <a:avLst/>
              <a:gdLst/>
              <a:ahLst/>
              <a:cxnLst/>
              <a:rect l="l" t="t" r="r" b="b"/>
              <a:pathLst>
                <a:path w="1261" h="1260" extrusionOk="0">
                  <a:moveTo>
                    <a:pt x="554" y="0"/>
                  </a:moveTo>
                  <a:lnTo>
                    <a:pt x="1" y="554"/>
                  </a:lnTo>
                  <a:cubicBezTo>
                    <a:pt x="211" y="811"/>
                    <a:pt x="449" y="1040"/>
                    <a:pt x="707" y="1260"/>
                  </a:cubicBezTo>
                  <a:lnTo>
                    <a:pt x="1260" y="706"/>
                  </a:lnTo>
                  <a:lnTo>
                    <a:pt x="554" y="0"/>
                  </a:lnTo>
                  <a:close/>
                </a:path>
              </a:pathLst>
            </a:custGeom>
            <a:solidFill>
              <a:srgbClr val="9CACBA"/>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89" name="Google Shape;12256;p74">
              <a:extLst>
                <a:ext uri="{FF2B5EF4-FFF2-40B4-BE49-F238E27FC236}">
                  <a16:creationId xmlns:a16="http://schemas.microsoft.com/office/drawing/2014/main" id="{4374D5D1-38CA-4A4C-AE0B-6D4C8A4BF25E}"/>
                </a:ext>
              </a:extLst>
            </p:cNvPr>
            <p:cNvSpPr/>
            <p:nvPr/>
          </p:nvSpPr>
          <p:spPr>
            <a:xfrm>
              <a:off x="1450156" y="3346972"/>
              <a:ext cx="179393" cy="158995"/>
            </a:xfrm>
            <a:custGeom>
              <a:avLst/>
              <a:gdLst/>
              <a:ahLst/>
              <a:cxnLst/>
              <a:rect l="l" t="t" r="r" b="b"/>
              <a:pathLst>
                <a:path w="6851" h="6072" extrusionOk="0">
                  <a:moveTo>
                    <a:pt x="2872" y="825"/>
                  </a:moveTo>
                  <a:cubicBezTo>
                    <a:pt x="3511" y="825"/>
                    <a:pt x="4219" y="1121"/>
                    <a:pt x="4780" y="1683"/>
                  </a:cubicBezTo>
                  <a:cubicBezTo>
                    <a:pt x="5744" y="2646"/>
                    <a:pt x="5925" y="4029"/>
                    <a:pt x="5171" y="4783"/>
                  </a:cubicBezTo>
                  <a:cubicBezTo>
                    <a:pt x="4860" y="5094"/>
                    <a:pt x="4437" y="5245"/>
                    <a:pt x="3979" y="5245"/>
                  </a:cubicBezTo>
                  <a:cubicBezTo>
                    <a:pt x="3342" y="5245"/>
                    <a:pt x="2637" y="4953"/>
                    <a:pt x="2071" y="4392"/>
                  </a:cubicBezTo>
                  <a:cubicBezTo>
                    <a:pt x="1107" y="3428"/>
                    <a:pt x="936" y="2035"/>
                    <a:pt x="1680" y="1291"/>
                  </a:cubicBezTo>
                  <a:cubicBezTo>
                    <a:pt x="1990" y="977"/>
                    <a:pt x="2414" y="825"/>
                    <a:pt x="2872" y="825"/>
                  </a:cubicBezTo>
                  <a:close/>
                  <a:moveTo>
                    <a:pt x="2665" y="1"/>
                  </a:moveTo>
                  <a:cubicBezTo>
                    <a:pt x="2037" y="1"/>
                    <a:pt x="1457" y="207"/>
                    <a:pt x="1031" y="633"/>
                  </a:cubicBezTo>
                  <a:cubicBezTo>
                    <a:pt x="1" y="1663"/>
                    <a:pt x="239" y="3571"/>
                    <a:pt x="1565" y="4897"/>
                  </a:cubicBezTo>
                  <a:cubicBezTo>
                    <a:pt x="2336" y="5669"/>
                    <a:pt x="3304" y="6072"/>
                    <a:pt x="4180" y="6072"/>
                  </a:cubicBezTo>
                  <a:cubicBezTo>
                    <a:pt x="4810" y="6072"/>
                    <a:pt x="5393" y="5863"/>
                    <a:pt x="5820" y="5432"/>
                  </a:cubicBezTo>
                  <a:cubicBezTo>
                    <a:pt x="6850" y="4411"/>
                    <a:pt x="6612" y="2503"/>
                    <a:pt x="5286" y="1177"/>
                  </a:cubicBezTo>
                  <a:cubicBezTo>
                    <a:pt x="4513" y="404"/>
                    <a:pt x="3542" y="1"/>
                    <a:pt x="2665" y="1"/>
                  </a:cubicBezTo>
                  <a:close/>
                </a:path>
              </a:pathLst>
            </a:custGeom>
            <a:solidFill>
              <a:srgbClr val="BECBD5"/>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90" name="Google Shape;12257;p74">
              <a:extLst>
                <a:ext uri="{FF2B5EF4-FFF2-40B4-BE49-F238E27FC236}">
                  <a16:creationId xmlns:a16="http://schemas.microsoft.com/office/drawing/2014/main" id="{8A2A21A6-E6E2-4CB1-BE97-100B14A24A5A}"/>
                </a:ext>
              </a:extLst>
            </p:cNvPr>
            <p:cNvSpPr/>
            <p:nvPr/>
          </p:nvSpPr>
          <p:spPr>
            <a:xfrm>
              <a:off x="1511272" y="3631551"/>
              <a:ext cx="19613" cy="10814"/>
            </a:xfrm>
            <a:custGeom>
              <a:avLst/>
              <a:gdLst/>
              <a:ahLst/>
              <a:cxnLst/>
              <a:rect l="l" t="t" r="r" b="b"/>
              <a:pathLst>
                <a:path w="749" h="413" extrusionOk="0">
                  <a:moveTo>
                    <a:pt x="264" y="0"/>
                  </a:moveTo>
                  <a:cubicBezTo>
                    <a:pt x="0" y="0"/>
                    <a:pt x="3" y="412"/>
                    <a:pt x="272" y="412"/>
                  </a:cubicBezTo>
                  <a:cubicBezTo>
                    <a:pt x="278" y="412"/>
                    <a:pt x="284" y="412"/>
                    <a:pt x="290" y="412"/>
                  </a:cubicBezTo>
                  <a:lnTo>
                    <a:pt x="490" y="412"/>
                  </a:lnTo>
                  <a:cubicBezTo>
                    <a:pt x="748" y="393"/>
                    <a:pt x="748" y="21"/>
                    <a:pt x="490" y="1"/>
                  </a:cubicBezTo>
                  <a:lnTo>
                    <a:pt x="290" y="1"/>
                  </a:lnTo>
                  <a:cubicBezTo>
                    <a:pt x="281" y="1"/>
                    <a:pt x="272" y="0"/>
                    <a:pt x="264" y="0"/>
                  </a:cubicBezTo>
                  <a:close/>
                </a:path>
              </a:pathLst>
            </a:custGeom>
            <a:solidFill>
              <a:srgbClr val="9CACBA"/>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91" name="Google Shape;12258;p74">
              <a:extLst>
                <a:ext uri="{FF2B5EF4-FFF2-40B4-BE49-F238E27FC236}">
                  <a16:creationId xmlns:a16="http://schemas.microsoft.com/office/drawing/2014/main" id="{9E432806-6F17-4248-8604-B228A4D44B96}"/>
                </a:ext>
              </a:extLst>
            </p:cNvPr>
            <p:cNvSpPr/>
            <p:nvPr/>
          </p:nvSpPr>
          <p:spPr>
            <a:xfrm>
              <a:off x="1516116" y="3631760"/>
              <a:ext cx="10762" cy="18827"/>
            </a:xfrm>
            <a:custGeom>
              <a:avLst/>
              <a:gdLst/>
              <a:ahLst/>
              <a:cxnLst/>
              <a:rect l="l" t="t" r="r" b="b"/>
              <a:pathLst>
                <a:path w="411" h="719" extrusionOk="0">
                  <a:moveTo>
                    <a:pt x="205" y="1"/>
                  </a:moveTo>
                  <a:cubicBezTo>
                    <a:pt x="108" y="1"/>
                    <a:pt x="10" y="65"/>
                    <a:pt x="0" y="194"/>
                  </a:cubicBezTo>
                  <a:lnTo>
                    <a:pt x="0" y="518"/>
                  </a:lnTo>
                  <a:cubicBezTo>
                    <a:pt x="0" y="633"/>
                    <a:pt x="86" y="718"/>
                    <a:pt x="210" y="718"/>
                  </a:cubicBezTo>
                  <a:cubicBezTo>
                    <a:pt x="315" y="718"/>
                    <a:pt x="410" y="623"/>
                    <a:pt x="410" y="518"/>
                  </a:cubicBezTo>
                  <a:lnTo>
                    <a:pt x="410" y="194"/>
                  </a:lnTo>
                  <a:cubicBezTo>
                    <a:pt x="401" y="65"/>
                    <a:pt x="303" y="1"/>
                    <a:pt x="205" y="1"/>
                  </a:cubicBezTo>
                  <a:close/>
                </a:path>
              </a:pathLst>
            </a:custGeom>
            <a:solidFill>
              <a:srgbClr val="9CACBA"/>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grpSp>
      <p:sp>
        <p:nvSpPr>
          <p:cNvPr id="119" name="Google Shape;967;p43">
            <a:extLst>
              <a:ext uri="{FF2B5EF4-FFF2-40B4-BE49-F238E27FC236}">
                <a16:creationId xmlns:a16="http://schemas.microsoft.com/office/drawing/2014/main" id="{183D6CE4-6BA7-4093-A6AE-53D7A227084B}"/>
              </a:ext>
            </a:extLst>
          </p:cNvPr>
          <p:cNvSpPr txBox="1">
            <a:spLocks/>
          </p:cNvSpPr>
          <p:nvPr/>
        </p:nvSpPr>
        <p:spPr>
          <a:xfrm flipH="1">
            <a:off x="5068627" y="1081474"/>
            <a:ext cx="3043974" cy="434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700"/>
              <a:buFont typeface="Archivo Black"/>
              <a:buNone/>
              <a:defRPr sz="2000" b="0" i="0" u="none" strike="noStrike" cap="none">
                <a:solidFill>
                  <a:schemeClr val="dk1"/>
                </a:solidFill>
                <a:latin typeface="Archivo Black"/>
                <a:ea typeface="Archivo Black"/>
                <a:cs typeface="Archivo Black"/>
                <a:sym typeface="Archivo Black"/>
              </a:defRPr>
            </a:lvl1pPr>
            <a:lvl2pPr marR="0" lvl="1" algn="ctr" rtl="0">
              <a:lnSpc>
                <a:spcPct val="100000"/>
              </a:lnSpc>
              <a:spcBef>
                <a:spcPts val="0"/>
              </a:spcBef>
              <a:spcAft>
                <a:spcPts val="0"/>
              </a:spcAft>
              <a:buClr>
                <a:schemeClr val="dk2"/>
              </a:buClr>
              <a:buSzPts val="1800"/>
              <a:buFont typeface="Gaegu"/>
              <a:buNone/>
              <a:defRPr sz="1800" b="1" i="0" u="none" strike="noStrike" cap="none">
                <a:solidFill>
                  <a:schemeClr val="dk2"/>
                </a:solidFill>
                <a:latin typeface="Gaegu"/>
                <a:ea typeface="Gaegu"/>
                <a:cs typeface="Gaegu"/>
                <a:sym typeface="Gaegu"/>
              </a:defRPr>
            </a:lvl2pPr>
            <a:lvl3pPr marR="0" lvl="2" algn="ctr" rtl="0">
              <a:lnSpc>
                <a:spcPct val="100000"/>
              </a:lnSpc>
              <a:spcBef>
                <a:spcPts val="0"/>
              </a:spcBef>
              <a:spcAft>
                <a:spcPts val="0"/>
              </a:spcAft>
              <a:buClr>
                <a:schemeClr val="dk2"/>
              </a:buClr>
              <a:buSzPts val="1800"/>
              <a:buFont typeface="Gaegu"/>
              <a:buNone/>
              <a:defRPr sz="1800" b="1" i="0" u="none" strike="noStrike" cap="none">
                <a:solidFill>
                  <a:schemeClr val="dk2"/>
                </a:solidFill>
                <a:latin typeface="Gaegu"/>
                <a:ea typeface="Gaegu"/>
                <a:cs typeface="Gaegu"/>
                <a:sym typeface="Gaegu"/>
              </a:defRPr>
            </a:lvl3pPr>
            <a:lvl4pPr marR="0" lvl="3" algn="ctr" rtl="0">
              <a:lnSpc>
                <a:spcPct val="100000"/>
              </a:lnSpc>
              <a:spcBef>
                <a:spcPts val="0"/>
              </a:spcBef>
              <a:spcAft>
                <a:spcPts val="0"/>
              </a:spcAft>
              <a:buClr>
                <a:schemeClr val="dk2"/>
              </a:buClr>
              <a:buSzPts val="1800"/>
              <a:buFont typeface="Gaegu"/>
              <a:buNone/>
              <a:defRPr sz="1800" b="1" i="0" u="none" strike="noStrike" cap="none">
                <a:solidFill>
                  <a:schemeClr val="dk2"/>
                </a:solidFill>
                <a:latin typeface="Gaegu"/>
                <a:ea typeface="Gaegu"/>
                <a:cs typeface="Gaegu"/>
                <a:sym typeface="Gaegu"/>
              </a:defRPr>
            </a:lvl4pPr>
            <a:lvl5pPr marR="0" lvl="4" algn="ctr" rtl="0">
              <a:lnSpc>
                <a:spcPct val="100000"/>
              </a:lnSpc>
              <a:spcBef>
                <a:spcPts val="0"/>
              </a:spcBef>
              <a:spcAft>
                <a:spcPts val="0"/>
              </a:spcAft>
              <a:buClr>
                <a:schemeClr val="dk2"/>
              </a:buClr>
              <a:buSzPts val="1800"/>
              <a:buFont typeface="Gaegu"/>
              <a:buNone/>
              <a:defRPr sz="1800" b="1" i="0" u="none" strike="noStrike" cap="none">
                <a:solidFill>
                  <a:schemeClr val="dk2"/>
                </a:solidFill>
                <a:latin typeface="Gaegu"/>
                <a:ea typeface="Gaegu"/>
                <a:cs typeface="Gaegu"/>
                <a:sym typeface="Gaegu"/>
              </a:defRPr>
            </a:lvl5pPr>
            <a:lvl6pPr marR="0" lvl="5" algn="ctr" rtl="0">
              <a:lnSpc>
                <a:spcPct val="100000"/>
              </a:lnSpc>
              <a:spcBef>
                <a:spcPts val="0"/>
              </a:spcBef>
              <a:spcAft>
                <a:spcPts val="0"/>
              </a:spcAft>
              <a:buClr>
                <a:schemeClr val="dk2"/>
              </a:buClr>
              <a:buSzPts val="1800"/>
              <a:buFont typeface="Gaegu"/>
              <a:buNone/>
              <a:defRPr sz="1800" b="1" i="0" u="none" strike="noStrike" cap="none">
                <a:solidFill>
                  <a:schemeClr val="dk2"/>
                </a:solidFill>
                <a:latin typeface="Gaegu"/>
                <a:ea typeface="Gaegu"/>
                <a:cs typeface="Gaegu"/>
                <a:sym typeface="Gaegu"/>
              </a:defRPr>
            </a:lvl6pPr>
            <a:lvl7pPr marR="0" lvl="6" algn="ctr" rtl="0">
              <a:lnSpc>
                <a:spcPct val="100000"/>
              </a:lnSpc>
              <a:spcBef>
                <a:spcPts val="0"/>
              </a:spcBef>
              <a:spcAft>
                <a:spcPts val="0"/>
              </a:spcAft>
              <a:buClr>
                <a:schemeClr val="dk2"/>
              </a:buClr>
              <a:buSzPts val="1800"/>
              <a:buFont typeface="Gaegu"/>
              <a:buNone/>
              <a:defRPr sz="1800" b="1" i="0" u="none" strike="noStrike" cap="none">
                <a:solidFill>
                  <a:schemeClr val="dk2"/>
                </a:solidFill>
                <a:latin typeface="Gaegu"/>
                <a:ea typeface="Gaegu"/>
                <a:cs typeface="Gaegu"/>
                <a:sym typeface="Gaegu"/>
              </a:defRPr>
            </a:lvl7pPr>
            <a:lvl8pPr marR="0" lvl="7" algn="ctr" rtl="0">
              <a:lnSpc>
                <a:spcPct val="100000"/>
              </a:lnSpc>
              <a:spcBef>
                <a:spcPts val="0"/>
              </a:spcBef>
              <a:spcAft>
                <a:spcPts val="0"/>
              </a:spcAft>
              <a:buClr>
                <a:schemeClr val="dk2"/>
              </a:buClr>
              <a:buSzPts val="1800"/>
              <a:buFont typeface="Gaegu"/>
              <a:buNone/>
              <a:defRPr sz="1800" b="1" i="0" u="none" strike="noStrike" cap="none">
                <a:solidFill>
                  <a:schemeClr val="dk2"/>
                </a:solidFill>
                <a:latin typeface="Gaegu"/>
                <a:ea typeface="Gaegu"/>
                <a:cs typeface="Gaegu"/>
                <a:sym typeface="Gaegu"/>
              </a:defRPr>
            </a:lvl8pPr>
            <a:lvl9pPr marR="0" lvl="8" algn="ctr" rtl="0">
              <a:lnSpc>
                <a:spcPct val="100000"/>
              </a:lnSpc>
              <a:spcBef>
                <a:spcPts val="0"/>
              </a:spcBef>
              <a:spcAft>
                <a:spcPts val="0"/>
              </a:spcAft>
              <a:buClr>
                <a:schemeClr val="dk2"/>
              </a:buClr>
              <a:buSzPts val="1800"/>
              <a:buFont typeface="Gaegu"/>
              <a:buNone/>
              <a:defRPr sz="1800" b="1" i="0" u="none" strike="noStrike" cap="none">
                <a:solidFill>
                  <a:schemeClr val="dk2"/>
                </a:solidFill>
                <a:latin typeface="Gaegu"/>
                <a:ea typeface="Gaegu"/>
                <a:cs typeface="Gaegu"/>
                <a:sym typeface="Gaegu"/>
              </a:defRPr>
            </a:lvl9pPr>
          </a:lstStyle>
          <a:p>
            <a:pPr algn="just"/>
            <a:r>
              <a:rPr lang="en-US" sz="1400" b="1" dirty="0">
                <a:latin typeface="Verdana" panose="020B0604030504040204" pitchFamily="34" charset="0"/>
                <a:ea typeface="Verdana" panose="020B0604030504040204" pitchFamily="34" charset="0"/>
              </a:rPr>
              <a:t>Illusion</a:t>
            </a:r>
          </a:p>
        </p:txBody>
      </p:sp>
      <p:sp>
        <p:nvSpPr>
          <p:cNvPr id="120" name="Google Shape;968;p43">
            <a:extLst>
              <a:ext uri="{FF2B5EF4-FFF2-40B4-BE49-F238E27FC236}">
                <a16:creationId xmlns:a16="http://schemas.microsoft.com/office/drawing/2014/main" id="{59697E8D-7E59-4E62-BD98-EB90FD4A2022}"/>
              </a:ext>
            </a:extLst>
          </p:cNvPr>
          <p:cNvSpPr txBox="1">
            <a:spLocks/>
          </p:cNvSpPr>
          <p:nvPr/>
        </p:nvSpPr>
        <p:spPr>
          <a:xfrm flipH="1">
            <a:off x="4571999" y="1541902"/>
            <a:ext cx="4572001" cy="22751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200"/>
              <a:buFont typeface="Karla"/>
              <a:buNone/>
              <a:defRPr sz="1400" b="0" i="0" u="none" strike="noStrike" cap="none">
                <a:solidFill>
                  <a:schemeClr val="dk1"/>
                </a:solidFill>
                <a:latin typeface="Karla"/>
                <a:ea typeface="Karla"/>
                <a:cs typeface="Karla"/>
                <a:sym typeface="Karla"/>
              </a:defRPr>
            </a:lvl1pPr>
            <a:lvl2pPr marL="914400" marR="0" lvl="1" indent="-317500" algn="ctr" rtl="0">
              <a:lnSpc>
                <a:spcPct val="100000"/>
              </a:lnSpc>
              <a:spcBef>
                <a:spcPts val="0"/>
              </a:spcBef>
              <a:spcAft>
                <a:spcPts val="0"/>
              </a:spcAft>
              <a:buClr>
                <a:schemeClr val="dk1"/>
              </a:buClr>
              <a:buSzPts val="1000"/>
              <a:buFont typeface="Karla"/>
              <a:buNone/>
              <a:defRPr sz="1000" b="0" i="0" u="none" strike="noStrike" cap="none">
                <a:solidFill>
                  <a:schemeClr val="dk1"/>
                </a:solidFill>
                <a:latin typeface="Karla"/>
                <a:ea typeface="Karla"/>
                <a:cs typeface="Karla"/>
                <a:sym typeface="Karla"/>
              </a:defRPr>
            </a:lvl2pPr>
            <a:lvl3pPr marL="1371600" marR="0" lvl="2" indent="-317500" algn="ctr" rtl="0">
              <a:lnSpc>
                <a:spcPct val="100000"/>
              </a:lnSpc>
              <a:spcBef>
                <a:spcPts val="0"/>
              </a:spcBef>
              <a:spcAft>
                <a:spcPts val="0"/>
              </a:spcAft>
              <a:buClr>
                <a:schemeClr val="dk1"/>
              </a:buClr>
              <a:buSzPts val="1000"/>
              <a:buFont typeface="Karla"/>
              <a:buNone/>
              <a:defRPr sz="1000" b="0" i="0" u="none" strike="noStrike" cap="none">
                <a:solidFill>
                  <a:schemeClr val="dk1"/>
                </a:solidFill>
                <a:latin typeface="Karla"/>
                <a:ea typeface="Karla"/>
                <a:cs typeface="Karla"/>
                <a:sym typeface="Karla"/>
              </a:defRPr>
            </a:lvl3pPr>
            <a:lvl4pPr marL="1828800" marR="0" lvl="3" indent="-317500" algn="ctr" rtl="0">
              <a:lnSpc>
                <a:spcPct val="100000"/>
              </a:lnSpc>
              <a:spcBef>
                <a:spcPts val="0"/>
              </a:spcBef>
              <a:spcAft>
                <a:spcPts val="0"/>
              </a:spcAft>
              <a:buClr>
                <a:schemeClr val="dk1"/>
              </a:buClr>
              <a:buSzPts val="1000"/>
              <a:buFont typeface="Karla"/>
              <a:buNone/>
              <a:defRPr sz="1000" b="0" i="0" u="none" strike="noStrike" cap="none">
                <a:solidFill>
                  <a:schemeClr val="dk1"/>
                </a:solidFill>
                <a:latin typeface="Karla"/>
                <a:ea typeface="Karla"/>
                <a:cs typeface="Karla"/>
                <a:sym typeface="Karla"/>
              </a:defRPr>
            </a:lvl4pPr>
            <a:lvl5pPr marL="2286000" marR="0" lvl="4" indent="-317500" algn="ctr" rtl="0">
              <a:lnSpc>
                <a:spcPct val="100000"/>
              </a:lnSpc>
              <a:spcBef>
                <a:spcPts val="0"/>
              </a:spcBef>
              <a:spcAft>
                <a:spcPts val="0"/>
              </a:spcAft>
              <a:buClr>
                <a:schemeClr val="dk1"/>
              </a:buClr>
              <a:buSzPts val="1000"/>
              <a:buFont typeface="Karla"/>
              <a:buNone/>
              <a:defRPr sz="1000" b="0" i="0" u="none" strike="noStrike" cap="none">
                <a:solidFill>
                  <a:schemeClr val="dk1"/>
                </a:solidFill>
                <a:latin typeface="Karla"/>
                <a:ea typeface="Karla"/>
                <a:cs typeface="Karla"/>
                <a:sym typeface="Karla"/>
              </a:defRPr>
            </a:lvl5pPr>
            <a:lvl6pPr marL="2743200" marR="0" lvl="5" indent="-317500" algn="ctr" rtl="0">
              <a:lnSpc>
                <a:spcPct val="100000"/>
              </a:lnSpc>
              <a:spcBef>
                <a:spcPts val="0"/>
              </a:spcBef>
              <a:spcAft>
                <a:spcPts val="0"/>
              </a:spcAft>
              <a:buClr>
                <a:schemeClr val="dk1"/>
              </a:buClr>
              <a:buSzPts val="1000"/>
              <a:buFont typeface="Karla"/>
              <a:buNone/>
              <a:defRPr sz="1000" b="0" i="0" u="none" strike="noStrike" cap="none">
                <a:solidFill>
                  <a:schemeClr val="dk1"/>
                </a:solidFill>
                <a:latin typeface="Karla"/>
                <a:ea typeface="Karla"/>
                <a:cs typeface="Karla"/>
                <a:sym typeface="Karla"/>
              </a:defRPr>
            </a:lvl6pPr>
            <a:lvl7pPr marL="3200400" marR="0" lvl="6" indent="-317500" algn="ctr" rtl="0">
              <a:lnSpc>
                <a:spcPct val="100000"/>
              </a:lnSpc>
              <a:spcBef>
                <a:spcPts val="0"/>
              </a:spcBef>
              <a:spcAft>
                <a:spcPts val="0"/>
              </a:spcAft>
              <a:buClr>
                <a:schemeClr val="dk1"/>
              </a:buClr>
              <a:buSzPts val="1000"/>
              <a:buFont typeface="Karla"/>
              <a:buNone/>
              <a:defRPr sz="1000" b="0" i="0" u="none" strike="noStrike" cap="none">
                <a:solidFill>
                  <a:schemeClr val="dk1"/>
                </a:solidFill>
                <a:latin typeface="Karla"/>
                <a:ea typeface="Karla"/>
                <a:cs typeface="Karla"/>
                <a:sym typeface="Karla"/>
              </a:defRPr>
            </a:lvl7pPr>
            <a:lvl8pPr marL="3657600" marR="0" lvl="7" indent="-317500" algn="ctr" rtl="0">
              <a:lnSpc>
                <a:spcPct val="100000"/>
              </a:lnSpc>
              <a:spcBef>
                <a:spcPts val="0"/>
              </a:spcBef>
              <a:spcAft>
                <a:spcPts val="0"/>
              </a:spcAft>
              <a:buClr>
                <a:schemeClr val="dk1"/>
              </a:buClr>
              <a:buSzPts val="1000"/>
              <a:buFont typeface="Karla"/>
              <a:buNone/>
              <a:defRPr sz="1000" b="0" i="0" u="none" strike="noStrike" cap="none">
                <a:solidFill>
                  <a:schemeClr val="dk1"/>
                </a:solidFill>
                <a:latin typeface="Karla"/>
                <a:ea typeface="Karla"/>
                <a:cs typeface="Karla"/>
                <a:sym typeface="Karla"/>
              </a:defRPr>
            </a:lvl8pPr>
            <a:lvl9pPr marL="4114800" marR="0" lvl="8" indent="-317500" algn="ctr" rtl="0">
              <a:lnSpc>
                <a:spcPct val="100000"/>
              </a:lnSpc>
              <a:spcBef>
                <a:spcPts val="0"/>
              </a:spcBef>
              <a:spcAft>
                <a:spcPts val="0"/>
              </a:spcAft>
              <a:buClr>
                <a:schemeClr val="dk1"/>
              </a:buClr>
              <a:buSzPts val="1000"/>
              <a:buFont typeface="Karla"/>
              <a:buNone/>
              <a:defRPr sz="1000" b="0" i="0" u="none" strike="noStrike" cap="none">
                <a:solidFill>
                  <a:schemeClr val="dk1"/>
                </a:solidFill>
                <a:latin typeface="Karla"/>
                <a:ea typeface="Karla"/>
                <a:cs typeface="Karla"/>
                <a:sym typeface="Karla"/>
              </a:defRPr>
            </a:lvl9pPr>
          </a:lstStyle>
          <a:p>
            <a:pPr algn="just"/>
            <a:r>
              <a:rPr lang="en-US" dirty="0">
                <a:latin typeface="Verdana" panose="020B0604030504040204" pitchFamily="34" charset="0"/>
                <a:ea typeface="Verdana" panose="020B0604030504040204" pitchFamily="34" charset="0"/>
              </a:rPr>
              <a:t>BI is used by an e-commerce firm to examine historical sales data, consumer behavior, and external factors such as weather and holidays. The corporation can project revenues for the following months and alter inventory and marketing strategy accordingly by using predictive analytics.</a:t>
            </a:r>
          </a:p>
        </p:txBody>
      </p:sp>
      <p:grpSp>
        <p:nvGrpSpPr>
          <p:cNvPr id="143" name="Google Shape;1143;p45">
            <a:extLst>
              <a:ext uri="{FF2B5EF4-FFF2-40B4-BE49-F238E27FC236}">
                <a16:creationId xmlns:a16="http://schemas.microsoft.com/office/drawing/2014/main" id="{84A403FB-DB56-462D-B30A-8AFBA43A424F}"/>
              </a:ext>
            </a:extLst>
          </p:cNvPr>
          <p:cNvGrpSpPr/>
          <p:nvPr/>
        </p:nvGrpSpPr>
        <p:grpSpPr>
          <a:xfrm>
            <a:off x="4561813" y="1065761"/>
            <a:ext cx="434843" cy="402606"/>
            <a:chOff x="4315705" y="1272266"/>
            <a:chExt cx="512595" cy="537174"/>
          </a:xfrm>
        </p:grpSpPr>
        <p:sp>
          <p:nvSpPr>
            <p:cNvPr id="144" name="Google Shape;1144;p45">
              <a:extLst>
                <a:ext uri="{FF2B5EF4-FFF2-40B4-BE49-F238E27FC236}">
                  <a16:creationId xmlns:a16="http://schemas.microsoft.com/office/drawing/2014/main" id="{9D012B21-245B-4CB3-B98D-36D0A8F9DC82}"/>
                </a:ext>
              </a:extLst>
            </p:cNvPr>
            <p:cNvSpPr/>
            <p:nvPr/>
          </p:nvSpPr>
          <p:spPr>
            <a:xfrm>
              <a:off x="4563342" y="1272266"/>
              <a:ext cx="264958" cy="223361"/>
            </a:xfrm>
            <a:custGeom>
              <a:avLst/>
              <a:gdLst/>
              <a:ahLst/>
              <a:cxnLst/>
              <a:rect l="l" t="t" r="r" b="b"/>
              <a:pathLst>
                <a:path w="6134" h="5171" extrusionOk="0">
                  <a:moveTo>
                    <a:pt x="3098" y="1"/>
                  </a:moveTo>
                  <a:cubicBezTo>
                    <a:pt x="3061" y="1"/>
                    <a:pt x="3024" y="2"/>
                    <a:pt x="2986" y="3"/>
                  </a:cubicBezTo>
                  <a:cubicBezTo>
                    <a:pt x="1043" y="80"/>
                    <a:pt x="0" y="2338"/>
                    <a:pt x="1216" y="3860"/>
                  </a:cubicBezTo>
                  <a:lnTo>
                    <a:pt x="1168" y="4989"/>
                  </a:lnTo>
                  <a:cubicBezTo>
                    <a:pt x="1160" y="5095"/>
                    <a:pt x="1241" y="5170"/>
                    <a:pt x="1332" y="5170"/>
                  </a:cubicBezTo>
                  <a:cubicBezTo>
                    <a:pt x="1357" y="5170"/>
                    <a:pt x="1382" y="5165"/>
                    <a:pt x="1407" y="5152"/>
                  </a:cubicBezTo>
                  <a:lnTo>
                    <a:pt x="2431" y="4674"/>
                  </a:lnTo>
                  <a:cubicBezTo>
                    <a:pt x="2649" y="4736"/>
                    <a:pt x="2870" y="4767"/>
                    <a:pt x="3088" y="4767"/>
                  </a:cubicBezTo>
                  <a:cubicBezTo>
                    <a:pt x="3868" y="4767"/>
                    <a:pt x="4616" y="4380"/>
                    <a:pt x="5073" y="3707"/>
                  </a:cubicBezTo>
                  <a:cubicBezTo>
                    <a:pt x="6133" y="2121"/>
                    <a:pt x="4985" y="1"/>
                    <a:pt x="30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45" name="Google Shape;1145;p45">
              <a:extLst>
                <a:ext uri="{FF2B5EF4-FFF2-40B4-BE49-F238E27FC236}">
                  <a16:creationId xmlns:a16="http://schemas.microsoft.com/office/drawing/2014/main" id="{51AE3BD7-56B8-4216-B3BB-F95CFCFD9AAE}"/>
                </a:ext>
              </a:extLst>
            </p:cNvPr>
            <p:cNvSpPr/>
            <p:nvPr/>
          </p:nvSpPr>
          <p:spPr>
            <a:xfrm>
              <a:off x="4630727" y="1322286"/>
              <a:ext cx="123235" cy="107469"/>
            </a:xfrm>
            <a:custGeom>
              <a:avLst/>
              <a:gdLst/>
              <a:ahLst/>
              <a:cxnLst/>
              <a:rect l="l" t="t" r="r" b="b"/>
              <a:pathLst>
                <a:path w="2853" h="2488" extrusionOk="0">
                  <a:moveTo>
                    <a:pt x="1391" y="1"/>
                  </a:moveTo>
                  <a:cubicBezTo>
                    <a:pt x="1381" y="1"/>
                    <a:pt x="1370" y="2"/>
                    <a:pt x="1359" y="3"/>
                  </a:cubicBezTo>
                  <a:cubicBezTo>
                    <a:pt x="373" y="204"/>
                    <a:pt x="0" y="1410"/>
                    <a:pt x="708" y="2118"/>
                  </a:cubicBezTo>
                  <a:cubicBezTo>
                    <a:pt x="961" y="2371"/>
                    <a:pt x="1279" y="2487"/>
                    <a:pt x="1591" y="2487"/>
                  </a:cubicBezTo>
                  <a:cubicBezTo>
                    <a:pt x="2154" y="2487"/>
                    <a:pt x="2700" y="2111"/>
                    <a:pt x="2823" y="1477"/>
                  </a:cubicBezTo>
                  <a:cubicBezTo>
                    <a:pt x="2852" y="1353"/>
                    <a:pt x="2756" y="1238"/>
                    <a:pt x="2632" y="1238"/>
                  </a:cubicBezTo>
                  <a:lnTo>
                    <a:pt x="1799" y="1238"/>
                  </a:lnTo>
                  <a:cubicBezTo>
                    <a:pt x="1685" y="1238"/>
                    <a:pt x="1598" y="1152"/>
                    <a:pt x="1598" y="1046"/>
                  </a:cubicBezTo>
                  <a:lnTo>
                    <a:pt x="1598" y="204"/>
                  </a:lnTo>
                  <a:cubicBezTo>
                    <a:pt x="1598" y="91"/>
                    <a:pt x="1503" y="1"/>
                    <a:pt x="13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46" name="Google Shape;1146;p45">
              <a:extLst>
                <a:ext uri="{FF2B5EF4-FFF2-40B4-BE49-F238E27FC236}">
                  <a16:creationId xmlns:a16="http://schemas.microsoft.com/office/drawing/2014/main" id="{07032159-095C-43EF-A6B7-321BDCB23AB5}"/>
                </a:ext>
              </a:extLst>
            </p:cNvPr>
            <p:cNvSpPr/>
            <p:nvPr/>
          </p:nvSpPr>
          <p:spPr>
            <a:xfrm>
              <a:off x="4342572" y="1345957"/>
              <a:ext cx="437825" cy="437825"/>
            </a:xfrm>
            <a:custGeom>
              <a:avLst/>
              <a:gdLst/>
              <a:ahLst/>
              <a:cxnLst/>
              <a:rect l="l" t="t" r="r" b="b"/>
              <a:pathLst>
                <a:path w="10136" h="10136" extrusionOk="0">
                  <a:moveTo>
                    <a:pt x="3283" y="1"/>
                  </a:moveTo>
                  <a:lnTo>
                    <a:pt x="1" y="3283"/>
                  </a:lnTo>
                  <a:lnTo>
                    <a:pt x="1637" y="4920"/>
                  </a:lnTo>
                  <a:cubicBezTo>
                    <a:pt x="2085" y="5368"/>
                    <a:pt x="2678" y="5601"/>
                    <a:pt x="3277" y="5601"/>
                  </a:cubicBezTo>
                  <a:cubicBezTo>
                    <a:pt x="3690" y="5601"/>
                    <a:pt x="4105" y="5491"/>
                    <a:pt x="4480" y="5264"/>
                  </a:cubicBezTo>
                  <a:lnTo>
                    <a:pt x="4862" y="5647"/>
                  </a:lnTo>
                  <a:cubicBezTo>
                    <a:pt x="4307" y="6566"/>
                    <a:pt x="4451" y="7734"/>
                    <a:pt x="5207" y="8490"/>
                  </a:cubicBezTo>
                  <a:lnTo>
                    <a:pt x="6853" y="10136"/>
                  </a:lnTo>
                  <a:lnTo>
                    <a:pt x="10136" y="6853"/>
                  </a:lnTo>
                  <a:lnTo>
                    <a:pt x="8490" y="5207"/>
                  </a:lnTo>
                  <a:cubicBezTo>
                    <a:pt x="8042" y="4760"/>
                    <a:pt x="7451" y="4530"/>
                    <a:pt x="6853" y="4530"/>
                  </a:cubicBezTo>
                  <a:cubicBezTo>
                    <a:pt x="6439" y="4530"/>
                    <a:pt x="6022" y="4640"/>
                    <a:pt x="5647" y="4863"/>
                  </a:cubicBezTo>
                  <a:lnTo>
                    <a:pt x="5264" y="4480"/>
                  </a:lnTo>
                  <a:cubicBezTo>
                    <a:pt x="5819" y="3571"/>
                    <a:pt x="5676" y="2393"/>
                    <a:pt x="4920" y="1637"/>
                  </a:cubicBezTo>
                  <a:lnTo>
                    <a:pt x="3283" y="1"/>
                  </a:lnTo>
                  <a:close/>
                </a:path>
              </a:pathLst>
            </a:custGeom>
            <a:solidFill>
              <a:schemeClr val="dk2"/>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47" name="Google Shape;1147;p45">
              <a:extLst>
                <a:ext uri="{FF2B5EF4-FFF2-40B4-BE49-F238E27FC236}">
                  <a16:creationId xmlns:a16="http://schemas.microsoft.com/office/drawing/2014/main" id="{CF5A127E-4E2C-4D3A-8317-CCCF3338FF7E}"/>
                </a:ext>
              </a:extLst>
            </p:cNvPr>
            <p:cNvSpPr/>
            <p:nvPr/>
          </p:nvSpPr>
          <p:spPr>
            <a:xfrm>
              <a:off x="4462871" y="1345957"/>
              <a:ext cx="317138" cy="317138"/>
            </a:xfrm>
            <a:custGeom>
              <a:avLst/>
              <a:gdLst/>
              <a:ahLst/>
              <a:cxnLst/>
              <a:rect l="l" t="t" r="r" b="b"/>
              <a:pathLst>
                <a:path w="7342" h="7342" extrusionOk="0">
                  <a:moveTo>
                    <a:pt x="498" y="1"/>
                  </a:moveTo>
                  <a:lnTo>
                    <a:pt x="1" y="498"/>
                  </a:lnTo>
                  <a:lnTo>
                    <a:pt x="1647" y="2135"/>
                  </a:lnTo>
                  <a:cubicBezTo>
                    <a:pt x="2336" y="2824"/>
                    <a:pt x="2518" y="3867"/>
                    <a:pt x="2106" y="4748"/>
                  </a:cubicBezTo>
                  <a:cubicBezTo>
                    <a:pt x="2049" y="4891"/>
                    <a:pt x="2077" y="5054"/>
                    <a:pt x="2183" y="5159"/>
                  </a:cubicBezTo>
                  <a:cubicBezTo>
                    <a:pt x="2252" y="5229"/>
                    <a:pt x="2347" y="5265"/>
                    <a:pt x="2444" y="5265"/>
                  </a:cubicBezTo>
                  <a:cubicBezTo>
                    <a:pt x="2494" y="5265"/>
                    <a:pt x="2545" y="5255"/>
                    <a:pt x="2594" y="5236"/>
                  </a:cubicBezTo>
                  <a:cubicBezTo>
                    <a:pt x="2904" y="5091"/>
                    <a:pt x="3234" y="5021"/>
                    <a:pt x="3562" y="5021"/>
                  </a:cubicBezTo>
                  <a:cubicBezTo>
                    <a:pt x="4165" y="5021"/>
                    <a:pt x="4760" y="5258"/>
                    <a:pt x="5207" y="5705"/>
                  </a:cubicBezTo>
                  <a:lnTo>
                    <a:pt x="6853" y="7341"/>
                  </a:lnTo>
                  <a:lnTo>
                    <a:pt x="7341" y="6853"/>
                  </a:lnTo>
                  <a:lnTo>
                    <a:pt x="5705" y="5207"/>
                  </a:lnTo>
                  <a:cubicBezTo>
                    <a:pt x="5257" y="4760"/>
                    <a:pt x="4666" y="4530"/>
                    <a:pt x="4068" y="4530"/>
                  </a:cubicBezTo>
                  <a:cubicBezTo>
                    <a:pt x="3654" y="4530"/>
                    <a:pt x="3237" y="4640"/>
                    <a:pt x="2862" y="4863"/>
                  </a:cubicBezTo>
                  <a:lnTo>
                    <a:pt x="2479" y="4480"/>
                  </a:lnTo>
                  <a:cubicBezTo>
                    <a:pt x="3034" y="3571"/>
                    <a:pt x="2891" y="2393"/>
                    <a:pt x="2135" y="1637"/>
                  </a:cubicBezTo>
                  <a:lnTo>
                    <a:pt x="498" y="1"/>
                  </a:ln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48" name="Google Shape;1148;p45">
              <a:extLst>
                <a:ext uri="{FF2B5EF4-FFF2-40B4-BE49-F238E27FC236}">
                  <a16:creationId xmlns:a16="http://schemas.microsoft.com/office/drawing/2014/main" id="{0B0CF284-D054-4C65-AD19-DBE39C728584}"/>
                </a:ext>
              </a:extLst>
            </p:cNvPr>
            <p:cNvSpPr/>
            <p:nvPr/>
          </p:nvSpPr>
          <p:spPr>
            <a:xfrm>
              <a:off x="4315705" y="1319997"/>
              <a:ext cx="195155" cy="193427"/>
            </a:xfrm>
            <a:custGeom>
              <a:avLst/>
              <a:gdLst/>
              <a:ahLst/>
              <a:cxnLst/>
              <a:rect l="l" t="t" r="r" b="b"/>
              <a:pathLst>
                <a:path w="4518" h="4478" extrusionOk="0">
                  <a:moveTo>
                    <a:pt x="3906" y="0"/>
                  </a:moveTo>
                  <a:cubicBezTo>
                    <a:pt x="3857" y="0"/>
                    <a:pt x="3809" y="19"/>
                    <a:pt x="3771" y="56"/>
                  </a:cubicBezTo>
                  <a:lnTo>
                    <a:pt x="87" y="3750"/>
                  </a:lnTo>
                  <a:cubicBezTo>
                    <a:pt x="1" y="3827"/>
                    <a:pt x="1" y="3951"/>
                    <a:pt x="87" y="4028"/>
                  </a:cubicBezTo>
                  <a:lnTo>
                    <a:pt x="470" y="4420"/>
                  </a:lnTo>
                  <a:cubicBezTo>
                    <a:pt x="508" y="4459"/>
                    <a:pt x="561" y="4478"/>
                    <a:pt x="613" y="4478"/>
                  </a:cubicBezTo>
                  <a:cubicBezTo>
                    <a:pt x="666" y="4478"/>
                    <a:pt x="718" y="4459"/>
                    <a:pt x="757" y="4420"/>
                  </a:cubicBezTo>
                  <a:lnTo>
                    <a:pt x="4441" y="736"/>
                  </a:lnTo>
                  <a:cubicBezTo>
                    <a:pt x="4518" y="659"/>
                    <a:pt x="4518" y="525"/>
                    <a:pt x="4441" y="449"/>
                  </a:cubicBezTo>
                  <a:lnTo>
                    <a:pt x="4049" y="66"/>
                  </a:lnTo>
                  <a:cubicBezTo>
                    <a:pt x="4009" y="22"/>
                    <a:pt x="3957" y="0"/>
                    <a:pt x="3906" y="0"/>
                  </a:cubicBezTo>
                  <a:close/>
                </a:path>
              </a:pathLst>
            </a:custGeom>
            <a:solidFill>
              <a:schemeClr val="lt2"/>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49" name="Google Shape;1149;p45">
              <a:extLst>
                <a:ext uri="{FF2B5EF4-FFF2-40B4-BE49-F238E27FC236}">
                  <a16:creationId xmlns:a16="http://schemas.microsoft.com/office/drawing/2014/main" id="{1EE381F0-61AD-42C5-A20D-A5976F7AEFC7}"/>
                </a:ext>
              </a:extLst>
            </p:cNvPr>
            <p:cNvSpPr/>
            <p:nvPr/>
          </p:nvSpPr>
          <p:spPr>
            <a:xfrm>
              <a:off x="4327713" y="1331098"/>
              <a:ext cx="183147" cy="182326"/>
            </a:xfrm>
            <a:custGeom>
              <a:avLst/>
              <a:gdLst/>
              <a:ahLst/>
              <a:cxnLst/>
              <a:rect l="l" t="t" r="r" b="b"/>
              <a:pathLst>
                <a:path w="4240" h="4221" extrusionOk="0">
                  <a:moveTo>
                    <a:pt x="3972" y="0"/>
                  </a:moveTo>
                  <a:lnTo>
                    <a:pt x="0" y="3972"/>
                  </a:lnTo>
                  <a:lnTo>
                    <a:pt x="192" y="4163"/>
                  </a:lnTo>
                  <a:cubicBezTo>
                    <a:pt x="230" y="4202"/>
                    <a:pt x="283" y="4221"/>
                    <a:pt x="335" y="4221"/>
                  </a:cubicBezTo>
                  <a:cubicBezTo>
                    <a:pt x="388" y="4221"/>
                    <a:pt x="440" y="4202"/>
                    <a:pt x="479" y="4163"/>
                  </a:cubicBezTo>
                  <a:lnTo>
                    <a:pt x="4163" y="469"/>
                  </a:lnTo>
                  <a:cubicBezTo>
                    <a:pt x="4240" y="393"/>
                    <a:pt x="4240" y="268"/>
                    <a:pt x="4163" y="192"/>
                  </a:cubicBezTo>
                  <a:lnTo>
                    <a:pt x="3972" y="0"/>
                  </a:ln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50" name="Google Shape;1150;p45">
              <a:extLst>
                <a:ext uri="{FF2B5EF4-FFF2-40B4-BE49-F238E27FC236}">
                  <a16:creationId xmlns:a16="http://schemas.microsoft.com/office/drawing/2014/main" id="{25B45855-0912-467B-A95E-7E033518587A}"/>
                </a:ext>
              </a:extLst>
            </p:cNvPr>
            <p:cNvSpPr/>
            <p:nvPr/>
          </p:nvSpPr>
          <p:spPr>
            <a:xfrm>
              <a:off x="4612110" y="1616315"/>
              <a:ext cx="194766" cy="193125"/>
            </a:xfrm>
            <a:custGeom>
              <a:avLst/>
              <a:gdLst/>
              <a:ahLst/>
              <a:cxnLst/>
              <a:rect l="l" t="t" r="r" b="b"/>
              <a:pathLst>
                <a:path w="4509" h="4471" extrusionOk="0">
                  <a:moveTo>
                    <a:pt x="3900" y="1"/>
                  </a:moveTo>
                  <a:cubicBezTo>
                    <a:pt x="3850" y="1"/>
                    <a:pt x="3800" y="20"/>
                    <a:pt x="3762" y="58"/>
                  </a:cubicBezTo>
                  <a:lnTo>
                    <a:pt x="77" y="3743"/>
                  </a:lnTo>
                  <a:cubicBezTo>
                    <a:pt x="1" y="3819"/>
                    <a:pt x="1" y="3944"/>
                    <a:pt x="77" y="4030"/>
                  </a:cubicBezTo>
                  <a:lnTo>
                    <a:pt x="460" y="4413"/>
                  </a:lnTo>
                  <a:cubicBezTo>
                    <a:pt x="498" y="4451"/>
                    <a:pt x="551" y="4470"/>
                    <a:pt x="603" y="4470"/>
                  </a:cubicBezTo>
                  <a:cubicBezTo>
                    <a:pt x="656" y="4470"/>
                    <a:pt x="709" y="4451"/>
                    <a:pt x="747" y="4413"/>
                  </a:cubicBezTo>
                  <a:lnTo>
                    <a:pt x="4432" y="728"/>
                  </a:lnTo>
                  <a:cubicBezTo>
                    <a:pt x="4508" y="652"/>
                    <a:pt x="4508" y="518"/>
                    <a:pt x="4432" y="441"/>
                  </a:cubicBezTo>
                  <a:lnTo>
                    <a:pt x="4039" y="58"/>
                  </a:lnTo>
                  <a:cubicBezTo>
                    <a:pt x="4001" y="20"/>
                    <a:pt x="3951" y="1"/>
                    <a:pt x="3900" y="1"/>
                  </a:cubicBezTo>
                  <a:close/>
                </a:path>
              </a:pathLst>
            </a:custGeom>
            <a:solidFill>
              <a:schemeClr val="lt2"/>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51" name="Google Shape;1151;p45">
              <a:extLst>
                <a:ext uri="{FF2B5EF4-FFF2-40B4-BE49-F238E27FC236}">
                  <a16:creationId xmlns:a16="http://schemas.microsoft.com/office/drawing/2014/main" id="{9A319255-D2F2-48F1-8B7D-29A6C2E066E4}"/>
                </a:ext>
              </a:extLst>
            </p:cNvPr>
            <p:cNvSpPr/>
            <p:nvPr/>
          </p:nvSpPr>
          <p:spPr>
            <a:xfrm>
              <a:off x="4623686" y="1627071"/>
              <a:ext cx="183190" cy="182369"/>
            </a:xfrm>
            <a:custGeom>
              <a:avLst/>
              <a:gdLst/>
              <a:ahLst/>
              <a:cxnLst/>
              <a:rect l="l" t="t" r="r" b="b"/>
              <a:pathLst>
                <a:path w="4241" h="4222" extrusionOk="0">
                  <a:moveTo>
                    <a:pt x="3972" y="1"/>
                  </a:moveTo>
                  <a:lnTo>
                    <a:pt x="1" y="3972"/>
                  </a:lnTo>
                  <a:lnTo>
                    <a:pt x="192" y="4164"/>
                  </a:lnTo>
                  <a:cubicBezTo>
                    <a:pt x="230" y="4202"/>
                    <a:pt x="283" y="4221"/>
                    <a:pt x="335" y="4221"/>
                  </a:cubicBezTo>
                  <a:cubicBezTo>
                    <a:pt x="388" y="4221"/>
                    <a:pt x="441" y="4202"/>
                    <a:pt x="479" y="4164"/>
                  </a:cubicBezTo>
                  <a:lnTo>
                    <a:pt x="4164" y="479"/>
                  </a:lnTo>
                  <a:cubicBezTo>
                    <a:pt x="4240" y="403"/>
                    <a:pt x="4240" y="269"/>
                    <a:pt x="4164" y="192"/>
                  </a:cubicBezTo>
                  <a:lnTo>
                    <a:pt x="3972" y="1"/>
                  </a:ln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52" name="Google Shape;1152;p45">
              <a:extLst>
                <a:ext uri="{FF2B5EF4-FFF2-40B4-BE49-F238E27FC236}">
                  <a16:creationId xmlns:a16="http://schemas.microsoft.com/office/drawing/2014/main" id="{1C4DBE20-74BF-44AF-8D84-3E57CFCAD6A8}"/>
                </a:ext>
              </a:extLst>
            </p:cNvPr>
            <p:cNvSpPr/>
            <p:nvPr/>
          </p:nvSpPr>
          <p:spPr>
            <a:xfrm>
              <a:off x="4414492" y="1517096"/>
              <a:ext cx="129455" cy="47990"/>
            </a:xfrm>
            <a:custGeom>
              <a:avLst/>
              <a:gdLst/>
              <a:ahLst/>
              <a:cxnLst/>
              <a:rect l="l" t="t" r="r" b="b"/>
              <a:pathLst>
                <a:path w="2997" h="1111" extrusionOk="0">
                  <a:moveTo>
                    <a:pt x="259" y="1"/>
                  </a:moveTo>
                  <a:cubicBezTo>
                    <a:pt x="97" y="1"/>
                    <a:pt x="1" y="192"/>
                    <a:pt x="106" y="326"/>
                  </a:cubicBezTo>
                  <a:lnTo>
                    <a:pt x="250" y="499"/>
                  </a:lnTo>
                  <a:cubicBezTo>
                    <a:pt x="596" y="909"/>
                    <a:pt x="1044" y="1111"/>
                    <a:pt x="1494" y="1111"/>
                  </a:cubicBezTo>
                  <a:cubicBezTo>
                    <a:pt x="1977" y="1111"/>
                    <a:pt x="2462" y="878"/>
                    <a:pt x="2824" y="422"/>
                  </a:cubicBezTo>
                  <a:lnTo>
                    <a:pt x="2901" y="326"/>
                  </a:lnTo>
                  <a:cubicBezTo>
                    <a:pt x="2996" y="192"/>
                    <a:pt x="2910" y="1"/>
                    <a:pt x="27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53" name="Google Shape;1153;p45">
              <a:extLst>
                <a:ext uri="{FF2B5EF4-FFF2-40B4-BE49-F238E27FC236}">
                  <a16:creationId xmlns:a16="http://schemas.microsoft.com/office/drawing/2014/main" id="{55011F97-65EB-4093-80D3-8629631EE016}"/>
                </a:ext>
              </a:extLst>
            </p:cNvPr>
            <p:cNvSpPr/>
            <p:nvPr/>
          </p:nvSpPr>
          <p:spPr>
            <a:xfrm>
              <a:off x="4562090" y="1651044"/>
              <a:ext cx="135632" cy="76930"/>
            </a:xfrm>
            <a:custGeom>
              <a:avLst/>
              <a:gdLst/>
              <a:ahLst/>
              <a:cxnLst/>
              <a:rect l="l" t="t" r="r" b="b"/>
              <a:pathLst>
                <a:path w="3140" h="1781" extrusionOk="0">
                  <a:moveTo>
                    <a:pt x="1" y="1"/>
                  </a:moveTo>
                  <a:cubicBezTo>
                    <a:pt x="10" y="240"/>
                    <a:pt x="106" y="479"/>
                    <a:pt x="278" y="661"/>
                  </a:cubicBezTo>
                  <a:lnTo>
                    <a:pt x="1350" y="1723"/>
                  </a:lnTo>
                  <a:cubicBezTo>
                    <a:pt x="1388" y="1762"/>
                    <a:pt x="1438" y="1781"/>
                    <a:pt x="1489" y="1781"/>
                  </a:cubicBezTo>
                  <a:cubicBezTo>
                    <a:pt x="1539" y="1781"/>
                    <a:pt x="1589" y="1762"/>
                    <a:pt x="1628" y="1723"/>
                  </a:cubicBezTo>
                  <a:lnTo>
                    <a:pt x="3015" y="345"/>
                  </a:lnTo>
                  <a:cubicBezTo>
                    <a:pt x="3140" y="211"/>
                    <a:pt x="3053" y="1"/>
                    <a:pt x="28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grpSp>
      <p:grpSp>
        <p:nvGrpSpPr>
          <p:cNvPr id="158" name="Google Shape;7737;p71">
            <a:extLst>
              <a:ext uri="{FF2B5EF4-FFF2-40B4-BE49-F238E27FC236}">
                <a16:creationId xmlns:a16="http://schemas.microsoft.com/office/drawing/2014/main" id="{73B4469C-114E-4CDB-8AD0-5D88FD1E6BEA}"/>
              </a:ext>
            </a:extLst>
          </p:cNvPr>
          <p:cNvGrpSpPr/>
          <p:nvPr/>
        </p:nvGrpSpPr>
        <p:grpSpPr>
          <a:xfrm>
            <a:off x="112691" y="2798019"/>
            <a:ext cx="359565" cy="358094"/>
            <a:chOff x="1342268" y="4161009"/>
            <a:chExt cx="359565" cy="358094"/>
          </a:xfrm>
        </p:grpSpPr>
        <p:sp>
          <p:nvSpPr>
            <p:cNvPr id="159" name="Google Shape;7738;p71">
              <a:extLst>
                <a:ext uri="{FF2B5EF4-FFF2-40B4-BE49-F238E27FC236}">
                  <a16:creationId xmlns:a16="http://schemas.microsoft.com/office/drawing/2014/main" id="{F3486395-1AE4-4896-978D-79352682CE13}"/>
                </a:ext>
              </a:extLst>
            </p:cNvPr>
            <p:cNvSpPr/>
            <p:nvPr/>
          </p:nvSpPr>
          <p:spPr>
            <a:xfrm>
              <a:off x="1342268" y="4371845"/>
              <a:ext cx="65077" cy="147257"/>
            </a:xfrm>
            <a:custGeom>
              <a:avLst/>
              <a:gdLst/>
              <a:ahLst/>
              <a:cxnLst/>
              <a:rect l="l" t="t" r="r" b="b"/>
              <a:pathLst>
                <a:path w="2477" h="5605" extrusionOk="0">
                  <a:moveTo>
                    <a:pt x="354" y="0"/>
                  </a:moveTo>
                  <a:cubicBezTo>
                    <a:pt x="160" y="0"/>
                    <a:pt x="1" y="160"/>
                    <a:pt x="1" y="354"/>
                  </a:cubicBezTo>
                  <a:lnTo>
                    <a:pt x="1" y="5605"/>
                  </a:lnTo>
                  <a:lnTo>
                    <a:pt x="2477" y="5605"/>
                  </a:lnTo>
                  <a:lnTo>
                    <a:pt x="2477" y="354"/>
                  </a:lnTo>
                  <a:cubicBezTo>
                    <a:pt x="2477" y="160"/>
                    <a:pt x="2310" y="0"/>
                    <a:pt x="2116" y="0"/>
                  </a:cubicBezTo>
                  <a:close/>
                </a:path>
              </a:pathLst>
            </a:custGeom>
            <a:solidFill>
              <a:srgbClr val="94A3B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60" name="Google Shape;7739;p71">
              <a:extLst>
                <a:ext uri="{FF2B5EF4-FFF2-40B4-BE49-F238E27FC236}">
                  <a16:creationId xmlns:a16="http://schemas.microsoft.com/office/drawing/2014/main" id="{9C972109-DD8F-4C58-96E3-E6253B7C5CDE}"/>
                </a:ext>
              </a:extLst>
            </p:cNvPr>
            <p:cNvSpPr/>
            <p:nvPr/>
          </p:nvSpPr>
          <p:spPr>
            <a:xfrm>
              <a:off x="1342268" y="4371845"/>
              <a:ext cx="31002" cy="147257"/>
            </a:xfrm>
            <a:custGeom>
              <a:avLst/>
              <a:gdLst/>
              <a:ahLst/>
              <a:cxnLst/>
              <a:rect l="l" t="t" r="r" b="b"/>
              <a:pathLst>
                <a:path w="1180" h="5605" extrusionOk="0">
                  <a:moveTo>
                    <a:pt x="354" y="0"/>
                  </a:moveTo>
                  <a:cubicBezTo>
                    <a:pt x="160" y="0"/>
                    <a:pt x="1" y="160"/>
                    <a:pt x="1" y="354"/>
                  </a:cubicBezTo>
                  <a:lnTo>
                    <a:pt x="1" y="5605"/>
                  </a:lnTo>
                  <a:lnTo>
                    <a:pt x="826" y="5605"/>
                  </a:lnTo>
                  <a:lnTo>
                    <a:pt x="826" y="354"/>
                  </a:lnTo>
                  <a:cubicBezTo>
                    <a:pt x="826" y="160"/>
                    <a:pt x="986" y="0"/>
                    <a:pt x="1180" y="0"/>
                  </a:cubicBezTo>
                  <a:close/>
                </a:path>
              </a:pathLst>
            </a:custGeom>
            <a:solidFill>
              <a:srgbClr val="657A8D"/>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61" name="Google Shape;7740;p71">
              <a:extLst>
                <a:ext uri="{FF2B5EF4-FFF2-40B4-BE49-F238E27FC236}">
                  <a16:creationId xmlns:a16="http://schemas.microsoft.com/office/drawing/2014/main" id="{D63B3D40-846E-4CAB-B70D-C689FB4902E1}"/>
                </a:ext>
              </a:extLst>
            </p:cNvPr>
            <p:cNvSpPr/>
            <p:nvPr/>
          </p:nvSpPr>
          <p:spPr>
            <a:xfrm>
              <a:off x="1440501" y="4335589"/>
              <a:ext cx="65077" cy="183513"/>
            </a:xfrm>
            <a:custGeom>
              <a:avLst/>
              <a:gdLst/>
              <a:ahLst/>
              <a:cxnLst/>
              <a:rect l="l" t="t" r="r" b="b"/>
              <a:pathLst>
                <a:path w="2477" h="6985" extrusionOk="0">
                  <a:moveTo>
                    <a:pt x="354" y="0"/>
                  </a:moveTo>
                  <a:cubicBezTo>
                    <a:pt x="160" y="0"/>
                    <a:pt x="0" y="153"/>
                    <a:pt x="0" y="354"/>
                  </a:cubicBezTo>
                  <a:lnTo>
                    <a:pt x="0" y="6985"/>
                  </a:lnTo>
                  <a:lnTo>
                    <a:pt x="2476" y="6985"/>
                  </a:lnTo>
                  <a:lnTo>
                    <a:pt x="2476" y="354"/>
                  </a:lnTo>
                  <a:cubicBezTo>
                    <a:pt x="2476" y="153"/>
                    <a:pt x="2317" y="0"/>
                    <a:pt x="2116" y="0"/>
                  </a:cubicBezTo>
                  <a:close/>
                </a:path>
              </a:pathLst>
            </a:custGeom>
            <a:solidFill>
              <a:srgbClr val="4E677C"/>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62" name="Google Shape;7741;p71">
              <a:extLst>
                <a:ext uri="{FF2B5EF4-FFF2-40B4-BE49-F238E27FC236}">
                  <a16:creationId xmlns:a16="http://schemas.microsoft.com/office/drawing/2014/main" id="{A0541828-30B9-478D-855C-3833A8F0080B}"/>
                </a:ext>
              </a:extLst>
            </p:cNvPr>
            <p:cNvSpPr/>
            <p:nvPr/>
          </p:nvSpPr>
          <p:spPr>
            <a:xfrm>
              <a:off x="1440501" y="4335589"/>
              <a:ext cx="31002" cy="183513"/>
            </a:xfrm>
            <a:custGeom>
              <a:avLst/>
              <a:gdLst/>
              <a:ahLst/>
              <a:cxnLst/>
              <a:rect l="l" t="t" r="r" b="b"/>
              <a:pathLst>
                <a:path w="1180" h="6985" extrusionOk="0">
                  <a:moveTo>
                    <a:pt x="354" y="0"/>
                  </a:moveTo>
                  <a:cubicBezTo>
                    <a:pt x="160" y="0"/>
                    <a:pt x="0" y="153"/>
                    <a:pt x="0" y="354"/>
                  </a:cubicBezTo>
                  <a:lnTo>
                    <a:pt x="0" y="6985"/>
                  </a:lnTo>
                  <a:lnTo>
                    <a:pt x="826" y="6985"/>
                  </a:lnTo>
                  <a:lnTo>
                    <a:pt x="826" y="354"/>
                  </a:lnTo>
                  <a:cubicBezTo>
                    <a:pt x="826" y="153"/>
                    <a:pt x="985" y="0"/>
                    <a:pt x="1179" y="0"/>
                  </a:cubicBezTo>
                  <a:close/>
                </a:path>
              </a:pathLst>
            </a:custGeom>
            <a:solidFill>
              <a:srgbClr val="657A8D"/>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63" name="Google Shape;7742;p71">
              <a:extLst>
                <a:ext uri="{FF2B5EF4-FFF2-40B4-BE49-F238E27FC236}">
                  <a16:creationId xmlns:a16="http://schemas.microsoft.com/office/drawing/2014/main" id="{FC2D4980-CF52-40E2-B1B1-DA27ECCB1B47}"/>
                </a:ext>
              </a:extLst>
            </p:cNvPr>
            <p:cNvSpPr/>
            <p:nvPr/>
          </p:nvSpPr>
          <p:spPr>
            <a:xfrm>
              <a:off x="1538707" y="4299123"/>
              <a:ext cx="64919" cy="219980"/>
            </a:xfrm>
            <a:custGeom>
              <a:avLst/>
              <a:gdLst/>
              <a:ahLst/>
              <a:cxnLst/>
              <a:rect l="l" t="t" r="r" b="b"/>
              <a:pathLst>
                <a:path w="2471" h="8373" extrusionOk="0">
                  <a:moveTo>
                    <a:pt x="355" y="1"/>
                  </a:moveTo>
                  <a:cubicBezTo>
                    <a:pt x="153" y="1"/>
                    <a:pt x="1" y="160"/>
                    <a:pt x="1" y="355"/>
                  </a:cubicBezTo>
                  <a:lnTo>
                    <a:pt x="1" y="8373"/>
                  </a:lnTo>
                  <a:lnTo>
                    <a:pt x="2470" y="8373"/>
                  </a:lnTo>
                  <a:lnTo>
                    <a:pt x="2470" y="355"/>
                  </a:lnTo>
                  <a:cubicBezTo>
                    <a:pt x="2470" y="160"/>
                    <a:pt x="2311" y="1"/>
                    <a:pt x="2116" y="1"/>
                  </a:cubicBezTo>
                  <a:close/>
                </a:path>
              </a:pathLst>
            </a:custGeom>
            <a:solidFill>
              <a:srgbClr val="C0CAD3"/>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64" name="Google Shape;7743;p71">
              <a:extLst>
                <a:ext uri="{FF2B5EF4-FFF2-40B4-BE49-F238E27FC236}">
                  <a16:creationId xmlns:a16="http://schemas.microsoft.com/office/drawing/2014/main" id="{7269544B-C15A-4EAC-B6A0-9B4C09E00501}"/>
                </a:ext>
              </a:extLst>
            </p:cNvPr>
            <p:cNvSpPr/>
            <p:nvPr/>
          </p:nvSpPr>
          <p:spPr>
            <a:xfrm>
              <a:off x="1538707" y="4299123"/>
              <a:ext cx="31002" cy="219980"/>
            </a:xfrm>
            <a:custGeom>
              <a:avLst/>
              <a:gdLst/>
              <a:ahLst/>
              <a:cxnLst/>
              <a:rect l="l" t="t" r="r" b="b"/>
              <a:pathLst>
                <a:path w="1180" h="8373" extrusionOk="0">
                  <a:moveTo>
                    <a:pt x="355" y="1"/>
                  </a:moveTo>
                  <a:cubicBezTo>
                    <a:pt x="153" y="1"/>
                    <a:pt x="1" y="160"/>
                    <a:pt x="1" y="355"/>
                  </a:cubicBezTo>
                  <a:lnTo>
                    <a:pt x="1" y="8373"/>
                  </a:lnTo>
                  <a:lnTo>
                    <a:pt x="826" y="8373"/>
                  </a:lnTo>
                  <a:lnTo>
                    <a:pt x="826" y="355"/>
                  </a:lnTo>
                  <a:cubicBezTo>
                    <a:pt x="826" y="160"/>
                    <a:pt x="986" y="1"/>
                    <a:pt x="1180" y="1"/>
                  </a:cubicBezTo>
                  <a:close/>
                </a:path>
              </a:pathLst>
            </a:custGeom>
            <a:solidFill>
              <a:srgbClr val="A9B7C3"/>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65" name="Google Shape;7744;p71">
              <a:extLst>
                <a:ext uri="{FF2B5EF4-FFF2-40B4-BE49-F238E27FC236}">
                  <a16:creationId xmlns:a16="http://schemas.microsoft.com/office/drawing/2014/main" id="{1F02036E-C426-4480-9A5D-50782A507FCD}"/>
                </a:ext>
              </a:extLst>
            </p:cNvPr>
            <p:cNvSpPr/>
            <p:nvPr/>
          </p:nvSpPr>
          <p:spPr>
            <a:xfrm>
              <a:off x="1636940" y="4262683"/>
              <a:ext cx="64893" cy="256420"/>
            </a:xfrm>
            <a:custGeom>
              <a:avLst/>
              <a:gdLst/>
              <a:ahLst/>
              <a:cxnLst/>
              <a:rect l="l" t="t" r="r" b="b"/>
              <a:pathLst>
                <a:path w="2470" h="9760" extrusionOk="0">
                  <a:moveTo>
                    <a:pt x="354" y="1"/>
                  </a:moveTo>
                  <a:cubicBezTo>
                    <a:pt x="153" y="1"/>
                    <a:pt x="0" y="160"/>
                    <a:pt x="0" y="354"/>
                  </a:cubicBezTo>
                  <a:lnTo>
                    <a:pt x="0" y="9760"/>
                  </a:lnTo>
                  <a:lnTo>
                    <a:pt x="2470" y="9760"/>
                  </a:lnTo>
                  <a:lnTo>
                    <a:pt x="2470" y="354"/>
                  </a:lnTo>
                  <a:cubicBezTo>
                    <a:pt x="2470" y="160"/>
                    <a:pt x="2310" y="1"/>
                    <a:pt x="2116" y="1"/>
                  </a:cubicBezTo>
                  <a:close/>
                </a:path>
              </a:pathLst>
            </a:custGeom>
            <a:solidFill>
              <a:srgbClr val="657A8D"/>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66" name="Google Shape;7745;p71">
              <a:extLst>
                <a:ext uri="{FF2B5EF4-FFF2-40B4-BE49-F238E27FC236}">
                  <a16:creationId xmlns:a16="http://schemas.microsoft.com/office/drawing/2014/main" id="{65FCAF3D-6BF4-46FB-8FD9-77D42A824A4B}"/>
                </a:ext>
              </a:extLst>
            </p:cNvPr>
            <p:cNvSpPr/>
            <p:nvPr/>
          </p:nvSpPr>
          <p:spPr>
            <a:xfrm>
              <a:off x="1636940" y="4262683"/>
              <a:ext cx="31002" cy="256420"/>
            </a:xfrm>
            <a:custGeom>
              <a:avLst/>
              <a:gdLst/>
              <a:ahLst/>
              <a:cxnLst/>
              <a:rect l="l" t="t" r="r" b="b"/>
              <a:pathLst>
                <a:path w="1180" h="9760" extrusionOk="0">
                  <a:moveTo>
                    <a:pt x="354" y="1"/>
                  </a:moveTo>
                  <a:cubicBezTo>
                    <a:pt x="153" y="1"/>
                    <a:pt x="0" y="160"/>
                    <a:pt x="0" y="354"/>
                  </a:cubicBezTo>
                  <a:lnTo>
                    <a:pt x="0" y="9760"/>
                  </a:lnTo>
                  <a:lnTo>
                    <a:pt x="826" y="9760"/>
                  </a:lnTo>
                  <a:lnTo>
                    <a:pt x="826" y="354"/>
                  </a:lnTo>
                  <a:cubicBezTo>
                    <a:pt x="826" y="160"/>
                    <a:pt x="978" y="1"/>
                    <a:pt x="1180" y="1"/>
                  </a:cubicBezTo>
                  <a:close/>
                </a:path>
              </a:pathLst>
            </a:custGeom>
            <a:solidFill>
              <a:srgbClr val="4E677C"/>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67" name="Google Shape;7746;p71">
              <a:extLst>
                <a:ext uri="{FF2B5EF4-FFF2-40B4-BE49-F238E27FC236}">
                  <a16:creationId xmlns:a16="http://schemas.microsoft.com/office/drawing/2014/main" id="{786AE128-E3AD-4B52-A7F9-4D4BD49166FF}"/>
                </a:ext>
              </a:extLst>
            </p:cNvPr>
            <p:cNvSpPr/>
            <p:nvPr/>
          </p:nvSpPr>
          <p:spPr>
            <a:xfrm>
              <a:off x="1357953" y="4161009"/>
              <a:ext cx="333687" cy="134699"/>
            </a:xfrm>
            <a:custGeom>
              <a:avLst/>
              <a:gdLst/>
              <a:ahLst/>
              <a:cxnLst/>
              <a:rect l="l" t="t" r="r" b="b"/>
              <a:pathLst>
                <a:path w="12701" h="5127" extrusionOk="0">
                  <a:moveTo>
                    <a:pt x="10208" y="0"/>
                  </a:moveTo>
                  <a:cubicBezTo>
                    <a:pt x="10033" y="0"/>
                    <a:pt x="9921" y="204"/>
                    <a:pt x="10030" y="354"/>
                  </a:cubicBezTo>
                  <a:lnTo>
                    <a:pt x="10391" y="874"/>
                  </a:lnTo>
                  <a:cubicBezTo>
                    <a:pt x="9177" y="1603"/>
                    <a:pt x="5292" y="3649"/>
                    <a:pt x="0" y="3649"/>
                  </a:cubicBezTo>
                  <a:lnTo>
                    <a:pt x="0" y="5126"/>
                  </a:lnTo>
                  <a:cubicBezTo>
                    <a:pt x="2879" y="5112"/>
                    <a:pt x="5729" y="4557"/>
                    <a:pt x="8400" y="3489"/>
                  </a:cubicBezTo>
                  <a:cubicBezTo>
                    <a:pt x="9378" y="3101"/>
                    <a:pt x="10328" y="2636"/>
                    <a:pt x="11237" y="2088"/>
                  </a:cubicBezTo>
                  <a:lnTo>
                    <a:pt x="11556" y="2553"/>
                  </a:lnTo>
                  <a:cubicBezTo>
                    <a:pt x="11601" y="2616"/>
                    <a:pt x="11670" y="2646"/>
                    <a:pt x="11739" y="2646"/>
                  </a:cubicBezTo>
                  <a:cubicBezTo>
                    <a:pt x="11830" y="2646"/>
                    <a:pt x="11920" y="2593"/>
                    <a:pt x="11951" y="2490"/>
                  </a:cubicBezTo>
                  <a:lnTo>
                    <a:pt x="12659" y="375"/>
                  </a:lnTo>
                  <a:cubicBezTo>
                    <a:pt x="12700" y="229"/>
                    <a:pt x="12603" y="84"/>
                    <a:pt x="12451" y="84"/>
                  </a:cubicBezTo>
                  <a:lnTo>
                    <a:pt x="10217" y="0"/>
                  </a:lnTo>
                  <a:cubicBezTo>
                    <a:pt x="10214" y="0"/>
                    <a:pt x="10211" y="0"/>
                    <a:pt x="10208" y="0"/>
                  </a:cubicBezTo>
                  <a:close/>
                </a:path>
              </a:pathLst>
            </a:custGeom>
            <a:solidFill>
              <a:srgbClr val="657A8D"/>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grpSp>
    </p:spTree>
    <p:extLst>
      <p:ext uri="{BB962C8B-B14F-4D97-AF65-F5344CB8AC3E}">
        <p14:creationId xmlns:p14="http://schemas.microsoft.com/office/powerpoint/2010/main" val="40066360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00"/>
        <p:cNvGrpSpPr/>
        <p:nvPr/>
      </p:nvGrpSpPr>
      <p:grpSpPr>
        <a:xfrm>
          <a:off x="0" y="0"/>
          <a:ext cx="0" cy="0"/>
          <a:chOff x="0" y="0"/>
          <a:chExt cx="0" cy="0"/>
        </a:xfrm>
      </p:grpSpPr>
      <p:sp>
        <p:nvSpPr>
          <p:cNvPr id="1101" name="Google Shape;1101;p45"/>
          <p:cNvSpPr txBox="1">
            <a:spLocks noGrp="1"/>
          </p:cNvSpPr>
          <p:nvPr>
            <p:ph type="title"/>
          </p:nvPr>
        </p:nvSpPr>
        <p:spPr>
          <a:xfrm>
            <a:off x="727500" y="283918"/>
            <a:ext cx="7696500" cy="572700"/>
          </a:xfrm>
          <a:prstGeom prst="rect">
            <a:avLst/>
          </a:prstGeom>
        </p:spPr>
        <p:txBody>
          <a:bodyPr spcFirstLastPara="1" wrap="square" lIns="91425" tIns="91425" rIns="91425" bIns="91425" anchor="t" anchorCtr="0">
            <a:noAutofit/>
          </a:bodyPr>
          <a:lstStyle/>
          <a:p>
            <a:pPr lvl="0"/>
            <a:r>
              <a:rPr lang="en-US" sz="2000" b="1" u="sng" dirty="0">
                <a:latin typeface="Verdana" panose="020B0604030504040204" pitchFamily="34" charset="0"/>
                <a:ea typeface="Verdana" panose="020B0604030504040204" pitchFamily="34" charset="0"/>
              </a:rPr>
              <a:t>Advantage and disadvantage of Power Bi</a:t>
            </a:r>
            <a:endParaRPr sz="2000" b="1" u="sng" dirty="0">
              <a:latin typeface="Verdana" panose="020B0604030504040204" pitchFamily="34" charset="0"/>
              <a:ea typeface="Verdana" panose="020B0604030504040204" pitchFamily="34" charset="0"/>
            </a:endParaRPr>
          </a:p>
        </p:txBody>
      </p:sp>
      <p:sp>
        <p:nvSpPr>
          <p:cNvPr id="1107" name="Google Shape;1107;p45"/>
          <p:cNvSpPr txBox="1">
            <a:spLocks noGrp="1"/>
          </p:cNvSpPr>
          <p:nvPr>
            <p:ph type="subTitle" idx="6"/>
          </p:nvPr>
        </p:nvSpPr>
        <p:spPr>
          <a:xfrm>
            <a:off x="5333591" y="1652498"/>
            <a:ext cx="3810410" cy="3491002"/>
          </a:xfrm>
          <a:prstGeom prst="rect">
            <a:avLst/>
          </a:prstGeom>
        </p:spPr>
        <p:txBody>
          <a:bodyPr spcFirstLastPara="1" wrap="square" lIns="91425" tIns="91425" rIns="91425" bIns="91425" anchor="t" anchorCtr="0">
            <a:noAutofit/>
          </a:bodyPr>
          <a:lstStyle/>
          <a:p>
            <a:pPr marL="171450" indent="-171450" algn="just">
              <a:buFont typeface="Wingdings" panose="05000000000000000000" pitchFamily="2" charset="2"/>
              <a:buChar char="Ø"/>
            </a:pPr>
            <a:r>
              <a:rPr lang="en-US" dirty="0">
                <a:latin typeface="Verdana" panose="020B0604030504040204" pitchFamily="34" charset="0"/>
                <a:ea typeface="Verdana" panose="020B0604030504040204" pitchFamily="34" charset="0"/>
              </a:rPr>
              <a:t>Cost: While Power BI has a free version, more sophisticated features and capabilities need subscription plans, which may be prohibitively expensive for some enterprises.</a:t>
            </a:r>
          </a:p>
          <a:p>
            <a:pPr marL="171450" indent="-171450" algn="just">
              <a:buFont typeface="Wingdings" panose="05000000000000000000" pitchFamily="2" charset="2"/>
              <a:buChar char="Ø"/>
            </a:pPr>
            <a:r>
              <a:rPr lang="en-US" dirty="0">
                <a:latin typeface="Verdana" panose="020B0604030504040204" pitchFamily="34" charset="0"/>
                <a:ea typeface="Verdana" panose="020B0604030504040204" pitchFamily="34" charset="0"/>
              </a:rPr>
              <a:t>Despite its user-friendly design, grasping Power BI's complex capabilities and functions may necessitate some study and training.</a:t>
            </a:r>
          </a:p>
          <a:p>
            <a:pPr marL="171450" indent="-171450" algn="just">
              <a:buFont typeface="Wingdings" panose="05000000000000000000" pitchFamily="2" charset="2"/>
              <a:buChar char="Ø"/>
            </a:pPr>
            <a:r>
              <a:rPr lang="en-US" dirty="0">
                <a:latin typeface="Verdana" panose="020B0604030504040204" pitchFamily="34" charset="0"/>
                <a:ea typeface="Verdana" panose="020B0604030504040204" pitchFamily="34" charset="0"/>
              </a:rPr>
              <a:t>Limited Offline Access: The free version's offline access capacity is limited, requiring users to maintain an active internet connection for real-time updates.</a:t>
            </a:r>
          </a:p>
        </p:txBody>
      </p:sp>
      <p:grpSp>
        <p:nvGrpSpPr>
          <p:cNvPr id="1114" name="Google Shape;1114;p45"/>
          <p:cNvGrpSpPr/>
          <p:nvPr/>
        </p:nvGrpSpPr>
        <p:grpSpPr>
          <a:xfrm>
            <a:off x="4114800" y="2105802"/>
            <a:ext cx="1303867" cy="1246997"/>
            <a:chOff x="1638406" y="1272281"/>
            <a:chExt cx="589636" cy="537158"/>
          </a:xfrm>
        </p:grpSpPr>
        <p:sp>
          <p:nvSpPr>
            <p:cNvPr id="1115" name="Google Shape;1115;p45"/>
            <p:cNvSpPr/>
            <p:nvPr/>
          </p:nvSpPr>
          <p:spPr>
            <a:xfrm>
              <a:off x="1653909" y="1382644"/>
              <a:ext cx="87423" cy="197566"/>
            </a:xfrm>
            <a:custGeom>
              <a:avLst/>
              <a:gdLst/>
              <a:ahLst/>
              <a:cxnLst/>
              <a:rect l="l" t="t" r="r" b="b"/>
              <a:pathLst>
                <a:path w="2374" h="5365" extrusionOk="0">
                  <a:moveTo>
                    <a:pt x="2068" y="1"/>
                  </a:moveTo>
                  <a:cubicBezTo>
                    <a:pt x="1979" y="1"/>
                    <a:pt x="1890" y="49"/>
                    <a:pt x="1848" y="162"/>
                  </a:cubicBezTo>
                  <a:lnTo>
                    <a:pt x="49" y="5043"/>
                  </a:lnTo>
                  <a:cubicBezTo>
                    <a:pt x="1" y="5167"/>
                    <a:pt x="58" y="5301"/>
                    <a:pt x="192" y="5349"/>
                  </a:cubicBezTo>
                  <a:cubicBezTo>
                    <a:pt x="220" y="5360"/>
                    <a:pt x="247" y="5365"/>
                    <a:pt x="275" y="5365"/>
                  </a:cubicBezTo>
                  <a:cubicBezTo>
                    <a:pt x="371" y="5365"/>
                    <a:pt x="461" y="5303"/>
                    <a:pt x="498" y="5206"/>
                  </a:cubicBezTo>
                  <a:lnTo>
                    <a:pt x="2307" y="325"/>
                  </a:lnTo>
                  <a:cubicBezTo>
                    <a:pt x="2373" y="138"/>
                    <a:pt x="2220" y="1"/>
                    <a:pt x="20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116" name="Google Shape;1116;p45"/>
            <p:cNvSpPr/>
            <p:nvPr/>
          </p:nvSpPr>
          <p:spPr>
            <a:xfrm>
              <a:off x="1660611" y="1589119"/>
              <a:ext cx="152640" cy="66653"/>
            </a:xfrm>
            <a:custGeom>
              <a:avLst/>
              <a:gdLst/>
              <a:ahLst/>
              <a:cxnLst/>
              <a:rect l="l" t="t" r="r" b="b"/>
              <a:pathLst>
                <a:path w="4145" h="1810" extrusionOk="0">
                  <a:moveTo>
                    <a:pt x="1" y="1"/>
                  </a:moveTo>
                  <a:cubicBezTo>
                    <a:pt x="144" y="1034"/>
                    <a:pt x="1025" y="1809"/>
                    <a:pt x="2077" y="1809"/>
                  </a:cubicBezTo>
                  <a:cubicBezTo>
                    <a:pt x="3120" y="1809"/>
                    <a:pt x="4011" y="1034"/>
                    <a:pt x="41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117" name="Google Shape;1117;p45"/>
            <p:cNvSpPr/>
            <p:nvPr/>
          </p:nvSpPr>
          <p:spPr>
            <a:xfrm>
              <a:off x="1739710" y="1382644"/>
              <a:ext cx="88527" cy="197492"/>
            </a:xfrm>
            <a:custGeom>
              <a:avLst/>
              <a:gdLst/>
              <a:ahLst/>
              <a:cxnLst/>
              <a:rect l="l" t="t" r="r" b="b"/>
              <a:pathLst>
                <a:path w="2404" h="5363" extrusionOk="0">
                  <a:moveTo>
                    <a:pt x="307" y="1"/>
                  </a:moveTo>
                  <a:cubicBezTo>
                    <a:pt x="156" y="1"/>
                    <a:pt x="1" y="138"/>
                    <a:pt x="73" y="325"/>
                  </a:cubicBezTo>
                  <a:lnTo>
                    <a:pt x="1882" y="5206"/>
                  </a:lnTo>
                  <a:cubicBezTo>
                    <a:pt x="1921" y="5315"/>
                    <a:pt x="2008" y="5362"/>
                    <a:pt x="2097" y="5362"/>
                  </a:cubicBezTo>
                  <a:cubicBezTo>
                    <a:pt x="2248" y="5362"/>
                    <a:pt x="2404" y="5226"/>
                    <a:pt x="2331" y="5033"/>
                  </a:cubicBezTo>
                  <a:lnTo>
                    <a:pt x="523" y="162"/>
                  </a:lnTo>
                  <a:cubicBezTo>
                    <a:pt x="484" y="49"/>
                    <a:pt x="396" y="1"/>
                    <a:pt x="3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118" name="Google Shape;1118;p45"/>
            <p:cNvSpPr/>
            <p:nvPr/>
          </p:nvSpPr>
          <p:spPr>
            <a:xfrm>
              <a:off x="2038761" y="1384670"/>
              <a:ext cx="87644" cy="195541"/>
            </a:xfrm>
            <a:custGeom>
              <a:avLst/>
              <a:gdLst/>
              <a:ahLst/>
              <a:cxnLst/>
              <a:rect l="l" t="t" r="r" b="b"/>
              <a:pathLst>
                <a:path w="2380" h="5310" extrusionOk="0">
                  <a:moveTo>
                    <a:pt x="2073" y="1"/>
                  </a:moveTo>
                  <a:cubicBezTo>
                    <a:pt x="1986" y="1"/>
                    <a:pt x="1899" y="47"/>
                    <a:pt x="1857" y="155"/>
                  </a:cubicBezTo>
                  <a:lnTo>
                    <a:pt x="48" y="4978"/>
                  </a:lnTo>
                  <a:cubicBezTo>
                    <a:pt x="1" y="5103"/>
                    <a:pt x="68" y="5246"/>
                    <a:pt x="192" y="5294"/>
                  </a:cubicBezTo>
                  <a:cubicBezTo>
                    <a:pt x="219" y="5305"/>
                    <a:pt x="248" y="5310"/>
                    <a:pt x="276" y="5310"/>
                  </a:cubicBezTo>
                  <a:cubicBezTo>
                    <a:pt x="375" y="5310"/>
                    <a:pt x="468" y="5248"/>
                    <a:pt x="498" y="5151"/>
                  </a:cubicBezTo>
                  <a:lnTo>
                    <a:pt x="2307" y="327"/>
                  </a:lnTo>
                  <a:cubicBezTo>
                    <a:pt x="2380" y="139"/>
                    <a:pt x="2225" y="1"/>
                    <a:pt x="20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119" name="Google Shape;1119;p45"/>
            <p:cNvSpPr/>
            <p:nvPr/>
          </p:nvSpPr>
          <p:spPr>
            <a:xfrm>
              <a:off x="2124893" y="1384670"/>
              <a:ext cx="88233" cy="195357"/>
            </a:xfrm>
            <a:custGeom>
              <a:avLst/>
              <a:gdLst/>
              <a:ahLst/>
              <a:cxnLst/>
              <a:rect l="l" t="t" r="r" b="b"/>
              <a:pathLst>
                <a:path w="2396" h="5305" extrusionOk="0">
                  <a:moveTo>
                    <a:pt x="307" y="1"/>
                  </a:moveTo>
                  <a:cubicBezTo>
                    <a:pt x="155" y="1"/>
                    <a:pt x="0" y="139"/>
                    <a:pt x="73" y="327"/>
                  </a:cubicBezTo>
                  <a:lnTo>
                    <a:pt x="1872" y="5151"/>
                  </a:lnTo>
                  <a:cubicBezTo>
                    <a:pt x="1914" y="5259"/>
                    <a:pt x="2001" y="5305"/>
                    <a:pt x="2089" y="5305"/>
                  </a:cubicBezTo>
                  <a:cubicBezTo>
                    <a:pt x="2241" y="5305"/>
                    <a:pt x="2395" y="5167"/>
                    <a:pt x="2322" y="4978"/>
                  </a:cubicBezTo>
                  <a:lnTo>
                    <a:pt x="523" y="155"/>
                  </a:lnTo>
                  <a:cubicBezTo>
                    <a:pt x="481" y="47"/>
                    <a:pt x="394" y="1"/>
                    <a:pt x="3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120" name="Google Shape;1120;p45"/>
            <p:cNvSpPr/>
            <p:nvPr/>
          </p:nvSpPr>
          <p:spPr>
            <a:xfrm>
              <a:off x="1742619" y="1344862"/>
              <a:ext cx="181400" cy="56453"/>
            </a:xfrm>
            <a:custGeom>
              <a:avLst/>
              <a:gdLst/>
              <a:ahLst/>
              <a:cxnLst/>
              <a:rect l="l" t="t" r="r" b="b"/>
              <a:pathLst>
                <a:path w="4926" h="1533" extrusionOk="0">
                  <a:moveTo>
                    <a:pt x="4587" y="0"/>
                  </a:moveTo>
                  <a:cubicBezTo>
                    <a:pt x="4563" y="0"/>
                    <a:pt x="4538" y="4"/>
                    <a:pt x="4511" y="11"/>
                  </a:cubicBezTo>
                  <a:cubicBezTo>
                    <a:pt x="1334" y="882"/>
                    <a:pt x="1114" y="968"/>
                    <a:pt x="310" y="1045"/>
                  </a:cubicBezTo>
                  <a:cubicBezTo>
                    <a:pt x="0" y="1063"/>
                    <a:pt x="12" y="1524"/>
                    <a:pt x="320" y="1524"/>
                  </a:cubicBezTo>
                  <a:cubicBezTo>
                    <a:pt x="326" y="1524"/>
                    <a:pt x="332" y="1524"/>
                    <a:pt x="338" y="1523"/>
                  </a:cubicBezTo>
                  <a:lnTo>
                    <a:pt x="358" y="1533"/>
                  </a:lnTo>
                  <a:cubicBezTo>
                    <a:pt x="1200" y="1447"/>
                    <a:pt x="1439" y="1351"/>
                    <a:pt x="4645" y="470"/>
                  </a:cubicBezTo>
                  <a:cubicBezTo>
                    <a:pt x="4925" y="392"/>
                    <a:pt x="4845" y="0"/>
                    <a:pt x="4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121" name="Google Shape;1121;p45"/>
            <p:cNvSpPr/>
            <p:nvPr/>
          </p:nvSpPr>
          <p:spPr>
            <a:xfrm>
              <a:off x="1938193" y="1343794"/>
              <a:ext cx="187771" cy="57889"/>
            </a:xfrm>
            <a:custGeom>
              <a:avLst/>
              <a:gdLst/>
              <a:ahLst/>
              <a:cxnLst/>
              <a:rect l="l" t="t" r="r" b="b"/>
              <a:pathLst>
                <a:path w="5099" h="1572" extrusionOk="0">
                  <a:moveTo>
                    <a:pt x="341" y="1"/>
                  </a:moveTo>
                  <a:cubicBezTo>
                    <a:pt x="82" y="1"/>
                    <a:pt x="1" y="401"/>
                    <a:pt x="282" y="480"/>
                  </a:cubicBezTo>
                  <a:cubicBezTo>
                    <a:pt x="3631" y="1389"/>
                    <a:pt x="3861" y="1495"/>
                    <a:pt x="4741" y="1571"/>
                  </a:cubicBezTo>
                  <a:lnTo>
                    <a:pt x="4760" y="1571"/>
                  </a:lnTo>
                  <a:lnTo>
                    <a:pt x="4760" y="1562"/>
                  </a:lnTo>
                  <a:cubicBezTo>
                    <a:pt x="4767" y="1562"/>
                    <a:pt x="4773" y="1562"/>
                    <a:pt x="4779" y="1562"/>
                  </a:cubicBezTo>
                  <a:cubicBezTo>
                    <a:pt x="5077" y="1562"/>
                    <a:pt x="5099" y="1102"/>
                    <a:pt x="4780" y="1083"/>
                  </a:cubicBezTo>
                  <a:cubicBezTo>
                    <a:pt x="3957" y="1016"/>
                    <a:pt x="3765" y="930"/>
                    <a:pt x="415" y="11"/>
                  </a:cubicBezTo>
                  <a:cubicBezTo>
                    <a:pt x="389" y="4"/>
                    <a:pt x="364" y="1"/>
                    <a:pt x="3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122" name="Google Shape;1122;p45"/>
            <p:cNvSpPr/>
            <p:nvPr/>
          </p:nvSpPr>
          <p:spPr>
            <a:xfrm>
              <a:off x="1915068" y="1272281"/>
              <a:ext cx="35278" cy="45147"/>
            </a:xfrm>
            <a:custGeom>
              <a:avLst/>
              <a:gdLst/>
              <a:ahLst/>
              <a:cxnLst/>
              <a:rect l="l" t="t" r="r" b="b"/>
              <a:pathLst>
                <a:path w="958" h="1226" extrusionOk="0">
                  <a:moveTo>
                    <a:pt x="335" y="1"/>
                  </a:moveTo>
                  <a:cubicBezTo>
                    <a:pt x="153" y="1"/>
                    <a:pt x="0" y="154"/>
                    <a:pt x="0" y="336"/>
                  </a:cubicBezTo>
                  <a:lnTo>
                    <a:pt x="0" y="1226"/>
                  </a:lnTo>
                  <a:cubicBezTo>
                    <a:pt x="144" y="1149"/>
                    <a:pt x="307" y="1102"/>
                    <a:pt x="479" y="1102"/>
                  </a:cubicBezTo>
                  <a:cubicBezTo>
                    <a:pt x="642" y="1102"/>
                    <a:pt x="804" y="1140"/>
                    <a:pt x="957" y="1226"/>
                  </a:cubicBezTo>
                  <a:lnTo>
                    <a:pt x="957" y="336"/>
                  </a:lnTo>
                  <a:cubicBezTo>
                    <a:pt x="957" y="154"/>
                    <a:pt x="804" y="1"/>
                    <a:pt x="6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123" name="Google Shape;1123;p45"/>
            <p:cNvSpPr/>
            <p:nvPr/>
          </p:nvSpPr>
          <p:spPr>
            <a:xfrm>
              <a:off x="1915068" y="1377673"/>
              <a:ext cx="34910" cy="364089"/>
            </a:xfrm>
            <a:custGeom>
              <a:avLst/>
              <a:gdLst/>
              <a:ahLst/>
              <a:cxnLst/>
              <a:rect l="l" t="t" r="r" b="b"/>
              <a:pathLst>
                <a:path w="948" h="9887" extrusionOk="0">
                  <a:moveTo>
                    <a:pt x="0" y="0"/>
                  </a:moveTo>
                  <a:lnTo>
                    <a:pt x="0" y="9887"/>
                  </a:lnTo>
                  <a:lnTo>
                    <a:pt x="948" y="9887"/>
                  </a:lnTo>
                  <a:lnTo>
                    <a:pt x="948" y="0"/>
                  </a:lnTo>
                  <a:cubicBezTo>
                    <a:pt x="799" y="82"/>
                    <a:pt x="637" y="123"/>
                    <a:pt x="474" y="123"/>
                  </a:cubicBezTo>
                  <a:cubicBezTo>
                    <a:pt x="311" y="123"/>
                    <a:pt x="149" y="82"/>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124" name="Google Shape;1124;p45"/>
            <p:cNvSpPr/>
            <p:nvPr/>
          </p:nvSpPr>
          <p:spPr>
            <a:xfrm>
              <a:off x="1915068" y="1272281"/>
              <a:ext cx="29276" cy="45147"/>
            </a:xfrm>
            <a:custGeom>
              <a:avLst/>
              <a:gdLst/>
              <a:ahLst/>
              <a:cxnLst/>
              <a:rect l="l" t="t" r="r" b="b"/>
              <a:pathLst>
                <a:path w="795" h="1226" extrusionOk="0">
                  <a:moveTo>
                    <a:pt x="326" y="1"/>
                  </a:moveTo>
                  <a:cubicBezTo>
                    <a:pt x="144" y="1"/>
                    <a:pt x="0" y="154"/>
                    <a:pt x="0" y="336"/>
                  </a:cubicBezTo>
                  <a:lnTo>
                    <a:pt x="0" y="1226"/>
                  </a:lnTo>
                  <a:cubicBezTo>
                    <a:pt x="144" y="1140"/>
                    <a:pt x="309" y="1097"/>
                    <a:pt x="475" y="1097"/>
                  </a:cubicBezTo>
                  <a:cubicBezTo>
                    <a:pt x="531" y="1097"/>
                    <a:pt x="587" y="1102"/>
                    <a:pt x="642" y="1111"/>
                  </a:cubicBezTo>
                  <a:lnTo>
                    <a:pt x="642" y="326"/>
                  </a:lnTo>
                  <a:cubicBezTo>
                    <a:pt x="642" y="221"/>
                    <a:pt x="699" y="116"/>
                    <a:pt x="795" y="58"/>
                  </a:cubicBezTo>
                  <a:cubicBezTo>
                    <a:pt x="737" y="20"/>
                    <a:pt x="680" y="1"/>
                    <a:pt x="622" y="1"/>
                  </a:cubicBez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125" name="Google Shape;1125;p45"/>
            <p:cNvSpPr/>
            <p:nvPr/>
          </p:nvSpPr>
          <p:spPr>
            <a:xfrm>
              <a:off x="1915068" y="1377673"/>
              <a:ext cx="23273" cy="364089"/>
            </a:xfrm>
            <a:custGeom>
              <a:avLst/>
              <a:gdLst/>
              <a:ahLst/>
              <a:cxnLst/>
              <a:rect l="l" t="t" r="r" b="b"/>
              <a:pathLst>
                <a:path w="632" h="9887" extrusionOk="0">
                  <a:moveTo>
                    <a:pt x="0" y="0"/>
                  </a:moveTo>
                  <a:lnTo>
                    <a:pt x="0" y="9887"/>
                  </a:lnTo>
                  <a:lnTo>
                    <a:pt x="632" y="9887"/>
                  </a:lnTo>
                  <a:lnTo>
                    <a:pt x="632" y="115"/>
                  </a:lnTo>
                  <a:cubicBezTo>
                    <a:pt x="584" y="115"/>
                    <a:pt x="527" y="125"/>
                    <a:pt x="479" y="125"/>
                  </a:cubicBezTo>
                  <a:cubicBezTo>
                    <a:pt x="307" y="125"/>
                    <a:pt x="144" y="77"/>
                    <a:pt x="0" y="0"/>
                  </a:cubicBez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126" name="Google Shape;1126;p45"/>
            <p:cNvSpPr/>
            <p:nvPr/>
          </p:nvSpPr>
          <p:spPr>
            <a:xfrm>
              <a:off x="2023258" y="1553546"/>
              <a:ext cx="204452" cy="35610"/>
            </a:xfrm>
            <a:custGeom>
              <a:avLst/>
              <a:gdLst/>
              <a:ahLst/>
              <a:cxnLst/>
              <a:rect l="l" t="t" r="r" b="b"/>
              <a:pathLst>
                <a:path w="5552" h="967" extrusionOk="0">
                  <a:moveTo>
                    <a:pt x="412" y="0"/>
                  </a:moveTo>
                  <a:cubicBezTo>
                    <a:pt x="182" y="0"/>
                    <a:pt x="0" y="182"/>
                    <a:pt x="0" y="402"/>
                  </a:cubicBezTo>
                  <a:lnTo>
                    <a:pt x="0" y="565"/>
                  </a:lnTo>
                  <a:cubicBezTo>
                    <a:pt x="0" y="785"/>
                    <a:pt x="182" y="967"/>
                    <a:pt x="412" y="967"/>
                  </a:cubicBezTo>
                  <a:lnTo>
                    <a:pt x="5149" y="967"/>
                  </a:lnTo>
                  <a:cubicBezTo>
                    <a:pt x="5369" y="967"/>
                    <a:pt x="5551" y="785"/>
                    <a:pt x="5551" y="565"/>
                  </a:cubicBezTo>
                  <a:lnTo>
                    <a:pt x="5551" y="402"/>
                  </a:lnTo>
                  <a:cubicBezTo>
                    <a:pt x="5551" y="182"/>
                    <a:pt x="5369" y="0"/>
                    <a:pt x="51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127" name="Google Shape;1127;p45"/>
            <p:cNvSpPr/>
            <p:nvPr/>
          </p:nvSpPr>
          <p:spPr>
            <a:xfrm>
              <a:off x="2023258" y="1559512"/>
              <a:ext cx="204784" cy="29644"/>
            </a:xfrm>
            <a:custGeom>
              <a:avLst/>
              <a:gdLst/>
              <a:ahLst/>
              <a:cxnLst/>
              <a:rect l="l" t="t" r="r" b="b"/>
              <a:pathLst>
                <a:path w="5561" h="805" extrusionOk="0">
                  <a:moveTo>
                    <a:pt x="87" y="1"/>
                  </a:moveTo>
                  <a:cubicBezTo>
                    <a:pt x="29" y="68"/>
                    <a:pt x="0" y="154"/>
                    <a:pt x="0" y="240"/>
                  </a:cubicBezTo>
                  <a:lnTo>
                    <a:pt x="0" y="393"/>
                  </a:lnTo>
                  <a:cubicBezTo>
                    <a:pt x="0" y="623"/>
                    <a:pt x="182" y="805"/>
                    <a:pt x="412" y="805"/>
                  </a:cubicBezTo>
                  <a:lnTo>
                    <a:pt x="5149" y="805"/>
                  </a:lnTo>
                  <a:cubicBezTo>
                    <a:pt x="5379" y="805"/>
                    <a:pt x="5561" y="623"/>
                    <a:pt x="5561" y="393"/>
                  </a:cubicBezTo>
                  <a:lnTo>
                    <a:pt x="5561" y="240"/>
                  </a:lnTo>
                  <a:cubicBezTo>
                    <a:pt x="5561" y="154"/>
                    <a:pt x="5532" y="68"/>
                    <a:pt x="5475" y="1"/>
                  </a:cubicBezTo>
                  <a:cubicBezTo>
                    <a:pt x="5398" y="96"/>
                    <a:pt x="5283" y="163"/>
                    <a:pt x="5149" y="163"/>
                  </a:cubicBezTo>
                  <a:lnTo>
                    <a:pt x="412" y="163"/>
                  </a:lnTo>
                  <a:cubicBezTo>
                    <a:pt x="278" y="163"/>
                    <a:pt x="163" y="96"/>
                    <a:pt x="87" y="1"/>
                  </a:cubicBez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128" name="Google Shape;1128;p45"/>
            <p:cNvSpPr/>
            <p:nvPr/>
          </p:nvSpPr>
          <p:spPr>
            <a:xfrm>
              <a:off x="2052865" y="1589119"/>
              <a:ext cx="152640" cy="66653"/>
            </a:xfrm>
            <a:custGeom>
              <a:avLst/>
              <a:gdLst/>
              <a:ahLst/>
              <a:cxnLst/>
              <a:rect l="l" t="t" r="r" b="b"/>
              <a:pathLst>
                <a:path w="4145" h="1810" extrusionOk="0">
                  <a:moveTo>
                    <a:pt x="0" y="1"/>
                  </a:moveTo>
                  <a:cubicBezTo>
                    <a:pt x="144" y="1034"/>
                    <a:pt x="1024" y="1809"/>
                    <a:pt x="2077" y="1809"/>
                  </a:cubicBezTo>
                  <a:cubicBezTo>
                    <a:pt x="3120" y="1809"/>
                    <a:pt x="4010" y="1034"/>
                    <a:pt x="41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129" name="Google Shape;1129;p45"/>
            <p:cNvSpPr/>
            <p:nvPr/>
          </p:nvSpPr>
          <p:spPr>
            <a:xfrm>
              <a:off x="1660611" y="1589119"/>
              <a:ext cx="94125" cy="66653"/>
            </a:xfrm>
            <a:custGeom>
              <a:avLst/>
              <a:gdLst/>
              <a:ahLst/>
              <a:cxnLst/>
              <a:rect l="l" t="t" r="r" b="b"/>
              <a:pathLst>
                <a:path w="2556" h="1810" extrusionOk="0">
                  <a:moveTo>
                    <a:pt x="1" y="1"/>
                  </a:moveTo>
                  <a:cubicBezTo>
                    <a:pt x="149" y="1059"/>
                    <a:pt x="1048" y="1810"/>
                    <a:pt x="2067" y="1810"/>
                  </a:cubicBezTo>
                  <a:cubicBezTo>
                    <a:pt x="2228" y="1810"/>
                    <a:pt x="2392" y="1791"/>
                    <a:pt x="2556" y="1752"/>
                  </a:cubicBezTo>
                  <a:cubicBezTo>
                    <a:pt x="1714" y="1551"/>
                    <a:pt x="1082" y="862"/>
                    <a:pt x="967" y="1"/>
                  </a:cubicBez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130" name="Google Shape;1130;p45"/>
            <p:cNvSpPr/>
            <p:nvPr/>
          </p:nvSpPr>
          <p:spPr>
            <a:xfrm>
              <a:off x="2052865" y="1589119"/>
              <a:ext cx="94125" cy="66653"/>
            </a:xfrm>
            <a:custGeom>
              <a:avLst/>
              <a:gdLst/>
              <a:ahLst/>
              <a:cxnLst/>
              <a:rect l="l" t="t" r="r" b="b"/>
              <a:pathLst>
                <a:path w="2556" h="1810" extrusionOk="0">
                  <a:moveTo>
                    <a:pt x="0" y="1"/>
                  </a:moveTo>
                  <a:cubicBezTo>
                    <a:pt x="141" y="1059"/>
                    <a:pt x="1045" y="1810"/>
                    <a:pt x="2066" y="1810"/>
                  </a:cubicBezTo>
                  <a:cubicBezTo>
                    <a:pt x="2227" y="1810"/>
                    <a:pt x="2391" y="1791"/>
                    <a:pt x="2556" y="1752"/>
                  </a:cubicBezTo>
                  <a:cubicBezTo>
                    <a:pt x="1713" y="1551"/>
                    <a:pt x="1082" y="862"/>
                    <a:pt x="967" y="1"/>
                  </a:cubicBez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131" name="Google Shape;1131;p45"/>
            <p:cNvSpPr/>
            <p:nvPr/>
          </p:nvSpPr>
          <p:spPr>
            <a:xfrm>
              <a:off x="1716658" y="1367804"/>
              <a:ext cx="47946" cy="47615"/>
            </a:xfrm>
            <a:custGeom>
              <a:avLst/>
              <a:gdLst/>
              <a:ahLst/>
              <a:cxnLst/>
              <a:rect l="l" t="t" r="r" b="b"/>
              <a:pathLst>
                <a:path w="1302" h="1293" extrusionOk="0">
                  <a:moveTo>
                    <a:pt x="651" y="1"/>
                  </a:moveTo>
                  <a:cubicBezTo>
                    <a:pt x="297" y="1"/>
                    <a:pt x="0" y="288"/>
                    <a:pt x="0" y="651"/>
                  </a:cubicBezTo>
                  <a:cubicBezTo>
                    <a:pt x="0" y="1005"/>
                    <a:pt x="297" y="1293"/>
                    <a:pt x="651" y="1293"/>
                  </a:cubicBezTo>
                  <a:cubicBezTo>
                    <a:pt x="1005" y="1293"/>
                    <a:pt x="1302" y="1005"/>
                    <a:pt x="1302" y="651"/>
                  </a:cubicBezTo>
                  <a:cubicBezTo>
                    <a:pt x="1302" y="288"/>
                    <a:pt x="1005" y="1"/>
                    <a:pt x="6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132" name="Google Shape;1132;p45"/>
            <p:cNvSpPr/>
            <p:nvPr/>
          </p:nvSpPr>
          <p:spPr>
            <a:xfrm>
              <a:off x="2101841" y="1367804"/>
              <a:ext cx="47615" cy="47615"/>
            </a:xfrm>
            <a:custGeom>
              <a:avLst/>
              <a:gdLst/>
              <a:ahLst/>
              <a:cxnLst/>
              <a:rect l="l" t="t" r="r" b="b"/>
              <a:pathLst>
                <a:path w="1293" h="1293" extrusionOk="0">
                  <a:moveTo>
                    <a:pt x="642" y="1"/>
                  </a:moveTo>
                  <a:cubicBezTo>
                    <a:pt x="288" y="1"/>
                    <a:pt x="1" y="288"/>
                    <a:pt x="1" y="651"/>
                  </a:cubicBezTo>
                  <a:cubicBezTo>
                    <a:pt x="1" y="1005"/>
                    <a:pt x="288" y="1293"/>
                    <a:pt x="642" y="1293"/>
                  </a:cubicBezTo>
                  <a:cubicBezTo>
                    <a:pt x="1005" y="1293"/>
                    <a:pt x="1293" y="1005"/>
                    <a:pt x="1293" y="651"/>
                  </a:cubicBezTo>
                  <a:cubicBezTo>
                    <a:pt x="1293" y="288"/>
                    <a:pt x="1005" y="1"/>
                    <a:pt x="6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133" name="Google Shape;1133;p45"/>
            <p:cNvSpPr/>
            <p:nvPr/>
          </p:nvSpPr>
          <p:spPr>
            <a:xfrm>
              <a:off x="1850220" y="1738184"/>
              <a:ext cx="164608" cy="39182"/>
            </a:xfrm>
            <a:custGeom>
              <a:avLst/>
              <a:gdLst/>
              <a:ahLst/>
              <a:cxnLst/>
              <a:rect l="l" t="t" r="r" b="b"/>
              <a:pathLst>
                <a:path w="4470" h="1064" extrusionOk="0">
                  <a:moveTo>
                    <a:pt x="402" y="1"/>
                  </a:moveTo>
                  <a:cubicBezTo>
                    <a:pt x="182" y="1"/>
                    <a:pt x="0" y="183"/>
                    <a:pt x="0" y="403"/>
                  </a:cubicBezTo>
                  <a:lnTo>
                    <a:pt x="0" y="1063"/>
                  </a:lnTo>
                  <a:lnTo>
                    <a:pt x="4470" y="1063"/>
                  </a:lnTo>
                  <a:lnTo>
                    <a:pt x="4470" y="403"/>
                  </a:lnTo>
                  <a:cubicBezTo>
                    <a:pt x="4470" y="183"/>
                    <a:pt x="4288" y="1"/>
                    <a:pt x="40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134" name="Google Shape;1134;p45"/>
            <p:cNvSpPr/>
            <p:nvPr/>
          </p:nvSpPr>
          <p:spPr>
            <a:xfrm>
              <a:off x="1850220" y="1750188"/>
              <a:ext cx="164608" cy="27177"/>
            </a:xfrm>
            <a:custGeom>
              <a:avLst/>
              <a:gdLst/>
              <a:ahLst/>
              <a:cxnLst/>
              <a:rect l="l" t="t" r="r" b="b"/>
              <a:pathLst>
                <a:path w="4470" h="738" extrusionOk="0">
                  <a:moveTo>
                    <a:pt x="10" y="0"/>
                  </a:moveTo>
                  <a:cubicBezTo>
                    <a:pt x="0" y="19"/>
                    <a:pt x="0" y="48"/>
                    <a:pt x="0" y="77"/>
                  </a:cubicBezTo>
                  <a:lnTo>
                    <a:pt x="0" y="737"/>
                  </a:lnTo>
                  <a:lnTo>
                    <a:pt x="4470" y="737"/>
                  </a:lnTo>
                  <a:lnTo>
                    <a:pt x="4470" y="77"/>
                  </a:lnTo>
                  <a:cubicBezTo>
                    <a:pt x="4470" y="48"/>
                    <a:pt x="4470" y="19"/>
                    <a:pt x="4460" y="0"/>
                  </a:cubicBez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135" name="Google Shape;1135;p45"/>
            <p:cNvSpPr/>
            <p:nvPr/>
          </p:nvSpPr>
          <p:spPr>
            <a:xfrm>
              <a:off x="1830482" y="1773793"/>
              <a:ext cx="204784" cy="35647"/>
            </a:xfrm>
            <a:custGeom>
              <a:avLst/>
              <a:gdLst/>
              <a:ahLst/>
              <a:cxnLst/>
              <a:rect l="l" t="t" r="r" b="b"/>
              <a:pathLst>
                <a:path w="5561" h="968" extrusionOk="0">
                  <a:moveTo>
                    <a:pt x="412" y="0"/>
                  </a:moveTo>
                  <a:cubicBezTo>
                    <a:pt x="182" y="0"/>
                    <a:pt x="0" y="182"/>
                    <a:pt x="0" y="402"/>
                  </a:cubicBezTo>
                  <a:lnTo>
                    <a:pt x="0" y="565"/>
                  </a:lnTo>
                  <a:cubicBezTo>
                    <a:pt x="0" y="785"/>
                    <a:pt x="182" y="967"/>
                    <a:pt x="412" y="967"/>
                  </a:cubicBezTo>
                  <a:lnTo>
                    <a:pt x="5149" y="967"/>
                  </a:lnTo>
                  <a:cubicBezTo>
                    <a:pt x="5369" y="967"/>
                    <a:pt x="5551" y="785"/>
                    <a:pt x="5561" y="565"/>
                  </a:cubicBezTo>
                  <a:lnTo>
                    <a:pt x="5561" y="402"/>
                  </a:lnTo>
                  <a:cubicBezTo>
                    <a:pt x="5551" y="182"/>
                    <a:pt x="5369" y="0"/>
                    <a:pt x="51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Verdana" panose="020B0604030504040204" pitchFamily="34" charset="0"/>
                <a:ea typeface="Verdana" panose="020B0604030504040204" pitchFamily="34" charset="0"/>
              </a:endParaRPr>
            </a:p>
          </p:txBody>
        </p:sp>
        <p:sp>
          <p:nvSpPr>
            <p:cNvPr id="1136" name="Google Shape;1136;p45"/>
            <p:cNvSpPr/>
            <p:nvPr/>
          </p:nvSpPr>
          <p:spPr>
            <a:xfrm>
              <a:off x="1830482" y="1779795"/>
              <a:ext cx="204784" cy="29644"/>
            </a:xfrm>
            <a:custGeom>
              <a:avLst/>
              <a:gdLst/>
              <a:ahLst/>
              <a:cxnLst/>
              <a:rect l="l" t="t" r="r" b="b"/>
              <a:pathLst>
                <a:path w="5561" h="805" extrusionOk="0">
                  <a:moveTo>
                    <a:pt x="87" y="0"/>
                  </a:moveTo>
                  <a:cubicBezTo>
                    <a:pt x="29" y="67"/>
                    <a:pt x="0" y="153"/>
                    <a:pt x="0" y="239"/>
                  </a:cubicBezTo>
                  <a:lnTo>
                    <a:pt x="0" y="393"/>
                  </a:lnTo>
                  <a:cubicBezTo>
                    <a:pt x="0" y="622"/>
                    <a:pt x="182" y="804"/>
                    <a:pt x="412" y="804"/>
                  </a:cubicBezTo>
                  <a:lnTo>
                    <a:pt x="5149" y="804"/>
                  </a:lnTo>
                  <a:cubicBezTo>
                    <a:pt x="5379" y="804"/>
                    <a:pt x="5561" y="622"/>
                    <a:pt x="5561" y="393"/>
                  </a:cubicBezTo>
                  <a:lnTo>
                    <a:pt x="5561" y="239"/>
                  </a:lnTo>
                  <a:cubicBezTo>
                    <a:pt x="5561" y="153"/>
                    <a:pt x="5532" y="67"/>
                    <a:pt x="5475" y="0"/>
                  </a:cubicBezTo>
                  <a:cubicBezTo>
                    <a:pt x="5398" y="105"/>
                    <a:pt x="5274" y="163"/>
                    <a:pt x="5149" y="163"/>
                  </a:cubicBezTo>
                  <a:lnTo>
                    <a:pt x="412" y="163"/>
                  </a:lnTo>
                  <a:cubicBezTo>
                    <a:pt x="278" y="163"/>
                    <a:pt x="163" y="105"/>
                    <a:pt x="87" y="0"/>
                  </a:cubicBez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137" name="Google Shape;1137;p45"/>
            <p:cNvSpPr/>
            <p:nvPr/>
          </p:nvSpPr>
          <p:spPr>
            <a:xfrm>
              <a:off x="1897797" y="1312825"/>
              <a:ext cx="69452" cy="69452"/>
            </a:xfrm>
            <a:custGeom>
              <a:avLst/>
              <a:gdLst/>
              <a:ahLst/>
              <a:cxnLst/>
              <a:rect l="l" t="t" r="r" b="b"/>
              <a:pathLst>
                <a:path w="1886" h="1886" extrusionOk="0">
                  <a:moveTo>
                    <a:pt x="938" y="1"/>
                  </a:moveTo>
                  <a:cubicBezTo>
                    <a:pt x="421" y="1"/>
                    <a:pt x="0" y="422"/>
                    <a:pt x="0" y="938"/>
                  </a:cubicBezTo>
                  <a:cubicBezTo>
                    <a:pt x="0" y="1465"/>
                    <a:pt x="421" y="1886"/>
                    <a:pt x="938" y="1886"/>
                  </a:cubicBezTo>
                  <a:cubicBezTo>
                    <a:pt x="1465" y="1886"/>
                    <a:pt x="1886" y="1465"/>
                    <a:pt x="1886" y="938"/>
                  </a:cubicBezTo>
                  <a:cubicBezTo>
                    <a:pt x="1886" y="422"/>
                    <a:pt x="1465" y="1"/>
                    <a:pt x="9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138" name="Google Shape;1138;p45"/>
            <p:cNvSpPr/>
            <p:nvPr/>
          </p:nvSpPr>
          <p:spPr>
            <a:xfrm>
              <a:off x="1716658" y="1367951"/>
              <a:ext cx="41612" cy="47652"/>
            </a:xfrm>
            <a:custGeom>
              <a:avLst/>
              <a:gdLst/>
              <a:ahLst/>
              <a:cxnLst/>
              <a:rect l="l" t="t" r="r" b="b"/>
              <a:pathLst>
                <a:path w="1130" h="1294" extrusionOk="0">
                  <a:moveTo>
                    <a:pt x="654" y="1"/>
                  </a:moveTo>
                  <a:cubicBezTo>
                    <a:pt x="322" y="1"/>
                    <a:pt x="0" y="255"/>
                    <a:pt x="0" y="647"/>
                  </a:cubicBezTo>
                  <a:cubicBezTo>
                    <a:pt x="0" y="1040"/>
                    <a:pt x="322" y="1294"/>
                    <a:pt x="654" y="1294"/>
                  </a:cubicBezTo>
                  <a:cubicBezTo>
                    <a:pt x="824" y="1294"/>
                    <a:pt x="997" y="1227"/>
                    <a:pt x="1130" y="1078"/>
                  </a:cubicBezTo>
                  <a:cubicBezTo>
                    <a:pt x="1024" y="963"/>
                    <a:pt x="967" y="810"/>
                    <a:pt x="967" y="647"/>
                  </a:cubicBezTo>
                  <a:cubicBezTo>
                    <a:pt x="967" y="485"/>
                    <a:pt x="1024" y="331"/>
                    <a:pt x="1130" y="217"/>
                  </a:cubicBezTo>
                  <a:cubicBezTo>
                    <a:pt x="997" y="67"/>
                    <a:pt x="824" y="1"/>
                    <a:pt x="654" y="1"/>
                  </a:cubicBez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139" name="Google Shape;1139;p45"/>
            <p:cNvSpPr/>
            <p:nvPr/>
          </p:nvSpPr>
          <p:spPr>
            <a:xfrm>
              <a:off x="2101841" y="1367951"/>
              <a:ext cx="41612" cy="47652"/>
            </a:xfrm>
            <a:custGeom>
              <a:avLst/>
              <a:gdLst/>
              <a:ahLst/>
              <a:cxnLst/>
              <a:rect l="l" t="t" r="r" b="b"/>
              <a:pathLst>
                <a:path w="1130" h="1294" extrusionOk="0">
                  <a:moveTo>
                    <a:pt x="650" y="1"/>
                  </a:moveTo>
                  <a:cubicBezTo>
                    <a:pt x="319" y="1"/>
                    <a:pt x="1" y="255"/>
                    <a:pt x="1" y="647"/>
                  </a:cubicBezTo>
                  <a:cubicBezTo>
                    <a:pt x="1" y="1040"/>
                    <a:pt x="319" y="1294"/>
                    <a:pt x="650" y="1294"/>
                  </a:cubicBezTo>
                  <a:cubicBezTo>
                    <a:pt x="820" y="1294"/>
                    <a:pt x="994" y="1227"/>
                    <a:pt x="1130" y="1078"/>
                  </a:cubicBezTo>
                  <a:cubicBezTo>
                    <a:pt x="1025" y="963"/>
                    <a:pt x="967" y="810"/>
                    <a:pt x="967" y="647"/>
                  </a:cubicBezTo>
                  <a:cubicBezTo>
                    <a:pt x="967" y="485"/>
                    <a:pt x="1025" y="331"/>
                    <a:pt x="1130" y="217"/>
                  </a:cubicBezTo>
                  <a:cubicBezTo>
                    <a:pt x="994" y="67"/>
                    <a:pt x="820" y="1"/>
                    <a:pt x="650" y="1"/>
                  </a:cubicBez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140" name="Google Shape;1140;p45"/>
            <p:cNvSpPr/>
            <p:nvPr/>
          </p:nvSpPr>
          <p:spPr>
            <a:xfrm>
              <a:off x="1897797" y="1312862"/>
              <a:ext cx="52549" cy="69783"/>
            </a:xfrm>
            <a:custGeom>
              <a:avLst/>
              <a:gdLst/>
              <a:ahLst/>
              <a:cxnLst/>
              <a:rect l="l" t="t" r="r" b="b"/>
              <a:pathLst>
                <a:path w="1427" h="1895" extrusionOk="0">
                  <a:moveTo>
                    <a:pt x="948" y="1"/>
                  </a:moveTo>
                  <a:cubicBezTo>
                    <a:pt x="454" y="1"/>
                    <a:pt x="0" y="397"/>
                    <a:pt x="0" y="947"/>
                  </a:cubicBezTo>
                  <a:cubicBezTo>
                    <a:pt x="0" y="1502"/>
                    <a:pt x="451" y="1895"/>
                    <a:pt x="944" y="1895"/>
                  </a:cubicBezTo>
                  <a:cubicBezTo>
                    <a:pt x="1105" y="1895"/>
                    <a:pt x="1271" y="1853"/>
                    <a:pt x="1426" y="1760"/>
                  </a:cubicBezTo>
                  <a:cubicBezTo>
                    <a:pt x="1139" y="1588"/>
                    <a:pt x="967" y="1282"/>
                    <a:pt x="967" y="947"/>
                  </a:cubicBezTo>
                  <a:cubicBezTo>
                    <a:pt x="967" y="612"/>
                    <a:pt x="1139" y="306"/>
                    <a:pt x="1426" y="134"/>
                  </a:cubicBezTo>
                  <a:cubicBezTo>
                    <a:pt x="1272" y="42"/>
                    <a:pt x="1108" y="1"/>
                    <a:pt x="948" y="1"/>
                  </a:cubicBez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141" name="Google Shape;1141;p45"/>
            <p:cNvSpPr/>
            <p:nvPr/>
          </p:nvSpPr>
          <p:spPr>
            <a:xfrm>
              <a:off x="1638406" y="1553546"/>
              <a:ext cx="204452" cy="35610"/>
            </a:xfrm>
            <a:custGeom>
              <a:avLst/>
              <a:gdLst/>
              <a:ahLst/>
              <a:cxnLst/>
              <a:rect l="l" t="t" r="r" b="b"/>
              <a:pathLst>
                <a:path w="5552" h="967" extrusionOk="0">
                  <a:moveTo>
                    <a:pt x="403" y="0"/>
                  </a:moveTo>
                  <a:cubicBezTo>
                    <a:pt x="182" y="0"/>
                    <a:pt x="1" y="182"/>
                    <a:pt x="1" y="402"/>
                  </a:cubicBezTo>
                  <a:lnTo>
                    <a:pt x="1" y="565"/>
                  </a:lnTo>
                  <a:cubicBezTo>
                    <a:pt x="1" y="785"/>
                    <a:pt x="182" y="967"/>
                    <a:pt x="403" y="967"/>
                  </a:cubicBezTo>
                  <a:lnTo>
                    <a:pt x="5149" y="967"/>
                  </a:lnTo>
                  <a:cubicBezTo>
                    <a:pt x="5370" y="967"/>
                    <a:pt x="5551" y="785"/>
                    <a:pt x="5551" y="565"/>
                  </a:cubicBezTo>
                  <a:lnTo>
                    <a:pt x="5551" y="402"/>
                  </a:lnTo>
                  <a:cubicBezTo>
                    <a:pt x="5551" y="182"/>
                    <a:pt x="5370" y="0"/>
                    <a:pt x="51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142" name="Google Shape;1142;p45"/>
            <p:cNvSpPr/>
            <p:nvPr/>
          </p:nvSpPr>
          <p:spPr>
            <a:xfrm>
              <a:off x="1638406" y="1559512"/>
              <a:ext cx="204452" cy="29644"/>
            </a:xfrm>
            <a:custGeom>
              <a:avLst/>
              <a:gdLst/>
              <a:ahLst/>
              <a:cxnLst/>
              <a:rect l="l" t="t" r="r" b="b"/>
              <a:pathLst>
                <a:path w="5552" h="805" extrusionOk="0">
                  <a:moveTo>
                    <a:pt x="77" y="1"/>
                  </a:moveTo>
                  <a:cubicBezTo>
                    <a:pt x="29" y="68"/>
                    <a:pt x="1" y="154"/>
                    <a:pt x="1" y="240"/>
                  </a:cubicBezTo>
                  <a:lnTo>
                    <a:pt x="1" y="393"/>
                  </a:lnTo>
                  <a:cubicBezTo>
                    <a:pt x="1" y="623"/>
                    <a:pt x="182" y="805"/>
                    <a:pt x="403" y="805"/>
                  </a:cubicBezTo>
                  <a:lnTo>
                    <a:pt x="5149" y="805"/>
                  </a:lnTo>
                  <a:cubicBezTo>
                    <a:pt x="5370" y="805"/>
                    <a:pt x="5551" y="623"/>
                    <a:pt x="5551" y="393"/>
                  </a:cubicBezTo>
                  <a:lnTo>
                    <a:pt x="5551" y="240"/>
                  </a:lnTo>
                  <a:cubicBezTo>
                    <a:pt x="5551" y="154"/>
                    <a:pt x="5523" y="68"/>
                    <a:pt x="5475" y="1"/>
                  </a:cubicBezTo>
                  <a:cubicBezTo>
                    <a:pt x="5398" y="96"/>
                    <a:pt x="5274" y="163"/>
                    <a:pt x="5149" y="163"/>
                  </a:cubicBezTo>
                  <a:lnTo>
                    <a:pt x="403" y="163"/>
                  </a:lnTo>
                  <a:cubicBezTo>
                    <a:pt x="278" y="163"/>
                    <a:pt x="154" y="96"/>
                    <a:pt x="77" y="1"/>
                  </a:cubicBez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endParaRPr>
            </a:p>
          </p:txBody>
        </p:sp>
      </p:grpSp>
      <p:sp>
        <p:nvSpPr>
          <p:cNvPr id="1218" name="Google Shape;1218;p45"/>
          <p:cNvSpPr/>
          <p:nvPr/>
        </p:nvSpPr>
        <p:spPr>
          <a:xfrm rot="-1701150">
            <a:off x="8033848" y="265912"/>
            <a:ext cx="292486" cy="261886"/>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endParaRPr>
          </a:p>
        </p:txBody>
      </p:sp>
      <p:grpSp>
        <p:nvGrpSpPr>
          <p:cNvPr id="1219" name="Google Shape;1219;p45"/>
          <p:cNvGrpSpPr/>
          <p:nvPr/>
        </p:nvGrpSpPr>
        <p:grpSpPr>
          <a:xfrm>
            <a:off x="160871" y="1013051"/>
            <a:ext cx="680400" cy="638700"/>
            <a:chOff x="160871" y="936851"/>
            <a:chExt cx="680400" cy="638700"/>
          </a:xfrm>
        </p:grpSpPr>
        <p:sp>
          <p:nvSpPr>
            <p:cNvPr id="1220" name="Google Shape;1220;p45"/>
            <p:cNvSpPr/>
            <p:nvPr/>
          </p:nvSpPr>
          <p:spPr>
            <a:xfrm rot="908294">
              <a:off x="217324" y="1002147"/>
              <a:ext cx="567493" cy="508107"/>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endParaRPr>
            </a:p>
          </p:txBody>
        </p:sp>
        <p:grpSp>
          <p:nvGrpSpPr>
            <p:cNvPr id="1221" name="Google Shape;1221;p45"/>
            <p:cNvGrpSpPr/>
            <p:nvPr/>
          </p:nvGrpSpPr>
          <p:grpSpPr>
            <a:xfrm>
              <a:off x="336500" y="1150250"/>
              <a:ext cx="317850" cy="209175"/>
              <a:chOff x="336500" y="1150250"/>
              <a:chExt cx="317850" cy="209175"/>
            </a:xfrm>
          </p:grpSpPr>
          <p:sp>
            <p:nvSpPr>
              <p:cNvPr id="1222" name="Google Shape;1222;p45"/>
              <p:cNvSpPr/>
              <p:nvPr/>
            </p:nvSpPr>
            <p:spPr>
              <a:xfrm>
                <a:off x="336500" y="1150250"/>
                <a:ext cx="81300" cy="813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223" name="Google Shape;1223;p45"/>
              <p:cNvSpPr/>
              <p:nvPr/>
            </p:nvSpPr>
            <p:spPr>
              <a:xfrm>
                <a:off x="460425" y="1215550"/>
                <a:ext cx="81300" cy="813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224" name="Google Shape;1224;p45"/>
              <p:cNvSpPr/>
              <p:nvPr/>
            </p:nvSpPr>
            <p:spPr>
              <a:xfrm>
                <a:off x="573050" y="1278125"/>
                <a:ext cx="81300" cy="813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endParaRPr>
              </a:p>
            </p:txBody>
          </p:sp>
        </p:grpSp>
      </p:grpSp>
      <p:sp>
        <p:nvSpPr>
          <p:cNvPr id="15" name="Title 14">
            <a:extLst>
              <a:ext uri="{FF2B5EF4-FFF2-40B4-BE49-F238E27FC236}">
                <a16:creationId xmlns:a16="http://schemas.microsoft.com/office/drawing/2014/main" id="{4F2EA3A8-BD77-4FF8-88F7-98CF8A2F81CD}"/>
              </a:ext>
            </a:extLst>
          </p:cNvPr>
          <p:cNvSpPr>
            <a:spLocks noGrp="1"/>
          </p:cNvSpPr>
          <p:nvPr>
            <p:ph type="title" idx="2"/>
          </p:nvPr>
        </p:nvSpPr>
        <p:spPr>
          <a:xfrm>
            <a:off x="1066576" y="1010576"/>
            <a:ext cx="1946400" cy="468900"/>
          </a:xfrm>
        </p:spPr>
        <p:txBody>
          <a:bodyPr/>
          <a:lstStyle/>
          <a:p>
            <a:r>
              <a:rPr lang="en-US" dirty="0">
                <a:latin typeface="Verdana" panose="020B0604030504040204" pitchFamily="34" charset="0"/>
                <a:ea typeface="Verdana" panose="020B0604030504040204" pitchFamily="34" charset="0"/>
              </a:rPr>
              <a:t>Advantages</a:t>
            </a:r>
          </a:p>
        </p:txBody>
      </p:sp>
      <p:sp>
        <p:nvSpPr>
          <p:cNvPr id="19" name="Title 18">
            <a:extLst>
              <a:ext uri="{FF2B5EF4-FFF2-40B4-BE49-F238E27FC236}">
                <a16:creationId xmlns:a16="http://schemas.microsoft.com/office/drawing/2014/main" id="{2131C786-40DC-48BA-8A5E-323D4E3F708D}"/>
              </a:ext>
            </a:extLst>
          </p:cNvPr>
          <p:cNvSpPr>
            <a:spLocks noGrp="1"/>
          </p:cNvSpPr>
          <p:nvPr>
            <p:ph type="title" idx="3"/>
          </p:nvPr>
        </p:nvSpPr>
        <p:spPr>
          <a:xfrm>
            <a:off x="6147400" y="1016733"/>
            <a:ext cx="2276600" cy="468900"/>
          </a:xfrm>
        </p:spPr>
        <p:txBody>
          <a:bodyPr/>
          <a:lstStyle/>
          <a:p>
            <a:r>
              <a:rPr lang="en-US" dirty="0">
                <a:latin typeface="Verdana" panose="020B0604030504040204" pitchFamily="34" charset="0"/>
                <a:ea typeface="Verdana" panose="020B0604030504040204" pitchFamily="34" charset="0"/>
              </a:rPr>
              <a:t>Disadvantages</a:t>
            </a:r>
          </a:p>
        </p:txBody>
      </p:sp>
      <p:sp>
        <p:nvSpPr>
          <p:cNvPr id="21" name="Subtitle 20">
            <a:extLst>
              <a:ext uri="{FF2B5EF4-FFF2-40B4-BE49-F238E27FC236}">
                <a16:creationId xmlns:a16="http://schemas.microsoft.com/office/drawing/2014/main" id="{4E93334A-7DA5-4469-AA4A-A93F2F2D02C0}"/>
              </a:ext>
            </a:extLst>
          </p:cNvPr>
          <p:cNvSpPr>
            <a:spLocks noGrp="1"/>
          </p:cNvSpPr>
          <p:nvPr>
            <p:ph type="subTitle" idx="4"/>
          </p:nvPr>
        </p:nvSpPr>
        <p:spPr>
          <a:xfrm>
            <a:off x="23605" y="1677273"/>
            <a:ext cx="4173171" cy="3402727"/>
          </a:xfrm>
        </p:spPr>
        <p:txBody>
          <a:bodyPr/>
          <a:lstStyle/>
          <a:p>
            <a:pPr marL="285750" indent="-285750" algn="just">
              <a:buFont typeface="Wingdings" panose="05000000000000000000" pitchFamily="2" charset="2"/>
              <a:buChar char="Ø"/>
            </a:pPr>
            <a:r>
              <a:rPr lang="en-US" dirty="0">
                <a:latin typeface="Verdana" panose="020B0604030504040204" pitchFamily="34" charset="0"/>
                <a:ea typeface="Verdana" panose="020B0604030504040204" pitchFamily="34" charset="0"/>
              </a:rPr>
              <a:t>User-Friendly Interface: Power BI has a drag-and-drop interface that allows users with various technical skills to generate data visualizations and reports.</a:t>
            </a:r>
          </a:p>
          <a:p>
            <a:pPr marL="285750" indent="-285750" algn="just">
              <a:buFont typeface="Wingdings" panose="05000000000000000000" pitchFamily="2" charset="2"/>
              <a:buChar char="Ø"/>
            </a:pPr>
            <a:r>
              <a:rPr lang="en-US" dirty="0">
                <a:latin typeface="Verdana" panose="020B0604030504040204" pitchFamily="34" charset="0"/>
                <a:ea typeface="Verdana" panose="020B0604030504040204" pitchFamily="34" charset="0"/>
              </a:rPr>
              <a:t>Data Transformation: Power BI has powerful data transformation tools that allow users to clean, shape, and model data before analyzing it to ensure correct insights.</a:t>
            </a:r>
          </a:p>
          <a:p>
            <a:pPr marL="285750" indent="-285750" algn="just">
              <a:buFont typeface="Wingdings" panose="05000000000000000000" pitchFamily="2" charset="2"/>
              <a:buChar char="Ø"/>
            </a:pPr>
            <a:r>
              <a:rPr lang="en-US" dirty="0">
                <a:latin typeface="Verdana" panose="020B0604030504040204" pitchFamily="34" charset="0"/>
                <a:ea typeface="Verdana" panose="020B0604030504040204" pitchFamily="34" charset="0"/>
              </a:rPr>
              <a:t>Data Visualization: With a large collection of visualizations, Power BI enables users to construct engaging and interactive dashboards that effectively deliver information.</a:t>
            </a:r>
          </a:p>
          <a:p>
            <a:pPr algn="just">
              <a:buFont typeface="Wingdings" panose="05000000000000000000" pitchFamily="2" charset="2"/>
              <a:buChar char="Ø"/>
            </a:pPr>
            <a:endParaRPr lang="en-US" dirty="0">
              <a:latin typeface="Verdana" panose="020B0604030504040204" pitchFamily="34" charset="0"/>
              <a:ea typeface="Verdana" panose="020B060403050404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CDB4D-C0AA-43B9-9947-15C9A235D655}"/>
              </a:ext>
            </a:extLst>
          </p:cNvPr>
          <p:cNvSpPr>
            <a:spLocks noGrp="1"/>
          </p:cNvSpPr>
          <p:nvPr>
            <p:ph type="title"/>
          </p:nvPr>
        </p:nvSpPr>
        <p:spPr>
          <a:xfrm>
            <a:off x="723750" y="-118534"/>
            <a:ext cx="7696500" cy="572700"/>
          </a:xfrm>
        </p:spPr>
        <p:txBody>
          <a:bodyPr/>
          <a:lstStyle/>
          <a:p>
            <a:r>
              <a:rPr lang="en-US" sz="2000" b="1" u="sng" dirty="0">
                <a:latin typeface="Verdana" panose="020B0604030504040204" pitchFamily="34" charset="0"/>
                <a:ea typeface="Verdana" panose="020B0604030504040204" pitchFamily="34" charset="0"/>
              </a:rPr>
              <a:t>Information System and technologies of 3 level </a:t>
            </a:r>
          </a:p>
        </p:txBody>
      </p:sp>
      <p:graphicFrame>
        <p:nvGraphicFramePr>
          <p:cNvPr id="15" name="Table 14">
            <a:extLst>
              <a:ext uri="{FF2B5EF4-FFF2-40B4-BE49-F238E27FC236}">
                <a16:creationId xmlns:a16="http://schemas.microsoft.com/office/drawing/2014/main" id="{9CDC1E99-712F-41D9-B95C-9C97D5AB1EFC}"/>
              </a:ext>
            </a:extLst>
          </p:cNvPr>
          <p:cNvGraphicFramePr>
            <a:graphicFrameLocks noGrp="1"/>
          </p:cNvGraphicFramePr>
          <p:nvPr>
            <p:extLst>
              <p:ext uri="{D42A27DB-BD31-4B8C-83A1-F6EECF244321}">
                <p14:modId xmlns:p14="http://schemas.microsoft.com/office/powerpoint/2010/main" val="524867821"/>
              </p:ext>
            </p:extLst>
          </p:nvPr>
        </p:nvGraphicFramePr>
        <p:xfrm>
          <a:off x="0" y="266700"/>
          <a:ext cx="9144000" cy="48768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163722383"/>
                    </a:ext>
                  </a:extLst>
                </a:gridCol>
                <a:gridCol w="3048000">
                  <a:extLst>
                    <a:ext uri="{9D8B030D-6E8A-4147-A177-3AD203B41FA5}">
                      <a16:colId xmlns:a16="http://schemas.microsoft.com/office/drawing/2014/main" val="1217199718"/>
                    </a:ext>
                  </a:extLst>
                </a:gridCol>
                <a:gridCol w="3048000">
                  <a:extLst>
                    <a:ext uri="{9D8B030D-6E8A-4147-A177-3AD203B41FA5}">
                      <a16:colId xmlns:a16="http://schemas.microsoft.com/office/drawing/2014/main" val="2287074810"/>
                    </a:ext>
                  </a:extLst>
                </a:gridCol>
              </a:tblGrid>
              <a:tr h="485648">
                <a:tc>
                  <a:txBody>
                    <a:bodyPr/>
                    <a:lstStyle/>
                    <a:p>
                      <a:r>
                        <a:rPr lang="en-US" dirty="0">
                          <a:latin typeface="Verdana" panose="020B0604030504040204" pitchFamily="34" charset="0"/>
                          <a:ea typeface="Verdana" panose="020B0604030504040204" pitchFamily="34" charset="0"/>
                        </a:rPr>
                        <a:t>Operational Level </a:t>
                      </a:r>
                      <a:r>
                        <a:rPr lang="en-US" b="1" dirty="0">
                          <a:latin typeface="Verdana" panose="020B0604030504040204" pitchFamily="34" charset="0"/>
                          <a:ea typeface="Verdana" panose="020B0604030504040204" pitchFamily="34" charset="0"/>
                        </a:rPr>
                        <a:t>Information Systems</a:t>
                      </a:r>
                      <a:endParaRPr lang="en-US" dirty="0">
                        <a:latin typeface="Verdana" panose="020B0604030504040204" pitchFamily="34" charset="0"/>
                        <a:ea typeface="Verdana" panose="020B0604030504040204" pitchFamily="34" charset="0"/>
                      </a:endParaRPr>
                    </a:p>
                  </a:txBody>
                  <a:tcPr/>
                </a:tc>
                <a:tc>
                  <a:txBody>
                    <a:bodyPr/>
                    <a:lstStyle/>
                    <a:p>
                      <a:r>
                        <a:rPr lang="en-US" b="1" dirty="0">
                          <a:latin typeface="Verdana" panose="020B0604030504040204" pitchFamily="34" charset="0"/>
                          <a:ea typeface="Verdana" panose="020B0604030504040204" pitchFamily="34" charset="0"/>
                        </a:rPr>
                        <a:t>Tactical Level Information Systems</a:t>
                      </a:r>
                      <a:endParaRPr lang="en-US" dirty="0">
                        <a:latin typeface="Verdana" panose="020B0604030504040204" pitchFamily="34" charset="0"/>
                        <a:ea typeface="Verdana" panose="020B0604030504040204" pitchFamily="34" charset="0"/>
                      </a:endParaRPr>
                    </a:p>
                  </a:txBody>
                  <a:tcPr/>
                </a:tc>
                <a:tc>
                  <a:txBody>
                    <a:bodyPr/>
                    <a:lstStyle/>
                    <a:p>
                      <a:r>
                        <a:rPr lang="en-US" b="1" dirty="0">
                          <a:latin typeface="Verdana" panose="020B0604030504040204" pitchFamily="34" charset="0"/>
                          <a:ea typeface="Verdana" panose="020B0604030504040204" pitchFamily="34" charset="0"/>
                        </a:rPr>
                        <a:t>Strategic Level Information Systems</a:t>
                      </a:r>
                      <a:endParaRPr lang="en-US" dirty="0">
                        <a:latin typeface="Verdana" panose="020B0604030504040204" pitchFamily="34" charset="0"/>
                        <a:ea typeface="Verdana" panose="020B0604030504040204" pitchFamily="34" charset="0"/>
                      </a:endParaRPr>
                    </a:p>
                  </a:txBody>
                  <a:tcPr/>
                </a:tc>
                <a:extLst>
                  <a:ext uri="{0D108BD9-81ED-4DB2-BD59-A6C34878D82A}">
                    <a16:rowId xmlns:a16="http://schemas.microsoft.com/office/drawing/2014/main" val="4070573732"/>
                  </a:ext>
                </a:extLst>
              </a:tr>
              <a:tr h="2970585">
                <a:tc>
                  <a:txBody>
                    <a:bodyPr/>
                    <a:lstStyle/>
                    <a:p>
                      <a:r>
                        <a:rPr lang="en-US" b="1" dirty="0">
                          <a:latin typeface="Verdana" panose="020B0604030504040204" pitchFamily="34" charset="0"/>
                          <a:ea typeface="Verdana" panose="020B0604030504040204" pitchFamily="34" charset="0"/>
                        </a:rPr>
                        <a:t>TPS (Transaction Processing Systems):</a:t>
                      </a:r>
                    </a:p>
                    <a:p>
                      <a:pPr marL="285750" indent="-285750">
                        <a:buFont typeface="Wingdings" panose="05000000000000000000" pitchFamily="2" charset="2"/>
                        <a:buChar char="Ø"/>
                      </a:pPr>
                      <a:r>
                        <a:rPr lang="en-US" dirty="0">
                          <a:latin typeface="Verdana" panose="020B0604030504040204" pitchFamily="34" charset="0"/>
                          <a:ea typeface="Verdana" panose="020B0604030504040204" pitchFamily="34" charset="0"/>
                        </a:rPr>
                        <a:t>    Automation and assistance of operational procedures and transactions.</a:t>
                      </a:r>
                    </a:p>
                    <a:p>
                      <a:pPr marL="285750" indent="-285750">
                        <a:buFont typeface="Wingdings" panose="05000000000000000000" pitchFamily="2" charset="2"/>
                        <a:buChar char="Ø"/>
                      </a:pPr>
                      <a:r>
                        <a:rPr lang="en-US" dirty="0">
                          <a:latin typeface="Verdana" panose="020B0604030504040204" pitchFamily="34" charset="0"/>
                          <a:ea typeface="Verdana" panose="020B0604030504040204" pitchFamily="34" charset="0"/>
                        </a:rPr>
                        <a:t>    Process structured data in great volume and at fast speed.</a:t>
                      </a:r>
                    </a:p>
                    <a:p>
                      <a:pPr marL="285750" indent="-285750">
                        <a:buFont typeface="Wingdings" panose="05000000000000000000" pitchFamily="2" charset="2"/>
                        <a:buChar char="Ø"/>
                      </a:pPr>
                      <a:r>
                        <a:rPr lang="en-US" dirty="0">
                          <a:latin typeface="Verdana" panose="020B0604030504040204" pitchFamily="34" charset="0"/>
                          <a:ea typeface="Verdana" panose="020B0604030504040204" pitchFamily="34" charset="0"/>
                        </a:rPr>
                        <a:t>    Point-of-sale systems are an example.</a:t>
                      </a:r>
                    </a:p>
                  </a:txBody>
                  <a:tcPr/>
                </a:tc>
                <a:tc>
                  <a:txBody>
                    <a:bodyPr/>
                    <a:lstStyle/>
                    <a:p>
                      <a:pPr marL="0" indent="0">
                        <a:buFont typeface="Arial" panose="020B0604020202020204" pitchFamily="34" charset="0"/>
                        <a:buNone/>
                      </a:pPr>
                      <a:r>
                        <a:rPr lang="en-US" b="1" dirty="0">
                          <a:latin typeface="Verdana" panose="020B0604030504040204" pitchFamily="34" charset="0"/>
                          <a:ea typeface="Verdana" panose="020B0604030504040204" pitchFamily="34" charset="0"/>
                        </a:rPr>
                        <a:t>Office Automation Systems (OAS): </a:t>
                      </a:r>
                      <a:r>
                        <a:rPr lang="en-US" dirty="0">
                          <a:latin typeface="Verdana" panose="020B0604030504040204" pitchFamily="34" charset="0"/>
                          <a:ea typeface="Verdana" panose="020B0604030504040204" pitchFamily="34" charset="0"/>
                        </a:rPr>
                        <a:t>Their purpose is to help with day-to-day office operations and communication.</a:t>
                      </a:r>
                    </a:p>
                    <a:p>
                      <a:pPr marL="285750" indent="-285750">
                        <a:buFont typeface="Wingdings" panose="05000000000000000000" pitchFamily="2" charset="2"/>
                        <a:buChar char="Ø"/>
                      </a:pPr>
                      <a:r>
                        <a:rPr lang="en-US" dirty="0">
                          <a:latin typeface="Verdana" panose="020B0604030504040204" pitchFamily="34" charset="0"/>
                          <a:ea typeface="Verdana" panose="020B0604030504040204" pitchFamily="34" charset="0"/>
                        </a:rPr>
                        <a:t>    Tools for email, word editing, and spreadsheets are among the features.</a:t>
                      </a:r>
                    </a:p>
                    <a:p>
                      <a:pPr marL="285750" indent="-285750">
                        <a:buFont typeface="Wingdings" panose="05000000000000000000" pitchFamily="2" charset="2"/>
                        <a:buChar char="Ø"/>
                      </a:pPr>
                      <a:r>
                        <a:rPr lang="en-US" dirty="0">
                          <a:latin typeface="Verdana" panose="020B0604030504040204" pitchFamily="34" charset="0"/>
                          <a:ea typeface="Verdana" panose="020B0604030504040204" pitchFamily="34" charset="0"/>
                        </a:rPr>
                        <a:t>    Microsoft Office Suite is one example.</a:t>
                      </a:r>
                    </a:p>
                    <a:p>
                      <a:pPr marL="0" indent="0">
                        <a:buFont typeface="Arial" panose="020B0604020202020204" pitchFamily="34" charset="0"/>
                        <a:buNone/>
                      </a:pPr>
                      <a:r>
                        <a:rPr lang="en-US" b="1" dirty="0">
                          <a:latin typeface="Verdana" panose="020B0604030504040204" pitchFamily="34" charset="0"/>
                          <a:ea typeface="Verdana" panose="020B0604030504040204" pitchFamily="34" charset="0"/>
                        </a:rPr>
                        <a:t>Decision Support Systems (DSS): </a:t>
                      </a:r>
                    </a:p>
                    <a:p>
                      <a:pPr marL="285750" indent="-285750">
                        <a:buFont typeface="Wingdings" panose="05000000000000000000" pitchFamily="2" charset="2"/>
                        <a:buChar char="Ø"/>
                      </a:pPr>
                      <a:r>
                        <a:rPr lang="en-US" dirty="0">
                          <a:latin typeface="Verdana" panose="020B0604030504040204" pitchFamily="34" charset="0"/>
                          <a:ea typeface="Verdana" panose="020B0604030504040204" pitchFamily="34" charset="0"/>
                        </a:rPr>
                        <a:t>Their purpose is to help managers make semi-structured decisions.</a:t>
                      </a:r>
                    </a:p>
                    <a:p>
                      <a:pPr marL="285750" indent="-285750">
                        <a:buFont typeface="Wingdings" panose="05000000000000000000" pitchFamily="2" charset="2"/>
                        <a:buChar char="Ø"/>
                      </a:pPr>
                      <a:r>
                        <a:rPr lang="en-US" dirty="0">
                          <a:latin typeface="Verdana" panose="020B0604030504040204" pitchFamily="34" charset="0"/>
                          <a:ea typeface="Verdana" panose="020B0604030504040204" pitchFamily="34" charset="0"/>
                        </a:rPr>
                        <a:t>    Data analysis and modeling tools are among the features.</a:t>
                      </a:r>
                    </a:p>
                    <a:p>
                      <a:pPr marL="285750" indent="-285750">
                        <a:buFont typeface="Wingdings" panose="05000000000000000000" pitchFamily="2" charset="2"/>
                        <a:buChar char="Ø"/>
                      </a:pPr>
                      <a:r>
                        <a:rPr lang="en-US" dirty="0">
                          <a:latin typeface="Verdana" panose="020B0604030504040204" pitchFamily="34" charset="0"/>
                          <a:ea typeface="Verdana" panose="020B0604030504040204" pitchFamily="34" charset="0"/>
                        </a:rPr>
                        <a:t>    Consider what-if analysis tools.</a:t>
                      </a:r>
                    </a:p>
                  </a:txBody>
                  <a:tcPr/>
                </a:tc>
                <a:tc>
                  <a:txBody>
                    <a:bodyPr/>
                    <a:lstStyle/>
                    <a:p>
                      <a:r>
                        <a:rPr lang="en-US" b="1" dirty="0">
                          <a:latin typeface="Verdana" panose="020B0604030504040204" pitchFamily="34" charset="0"/>
                          <a:ea typeface="Verdana" panose="020B0604030504040204" pitchFamily="34" charset="0"/>
                        </a:rPr>
                        <a:t>Executive Information Systems (EIS): </a:t>
                      </a:r>
                    </a:p>
                    <a:p>
                      <a:pPr marL="285750" indent="-285750">
                        <a:buFont typeface="Wingdings" panose="05000000000000000000" pitchFamily="2" charset="2"/>
                        <a:buChar char="Ø"/>
                      </a:pPr>
                      <a:r>
                        <a:rPr lang="en-US" dirty="0">
                          <a:latin typeface="Verdana" panose="020B0604030504040204" pitchFamily="34" charset="0"/>
                          <a:ea typeface="Verdana" panose="020B0604030504040204" pitchFamily="34" charset="0"/>
                        </a:rPr>
                        <a:t>Provide high-level summaries to senior executives.</a:t>
                      </a:r>
                    </a:p>
                    <a:p>
                      <a:pPr marL="285750" indent="-285750">
                        <a:buFont typeface="Wingdings" panose="05000000000000000000" pitchFamily="2" charset="2"/>
                        <a:buChar char="Ø"/>
                      </a:pPr>
                      <a:r>
                        <a:rPr lang="en-US" dirty="0">
                          <a:latin typeface="Verdana" panose="020B0604030504040204" pitchFamily="34" charset="0"/>
                          <a:ea typeface="Verdana" panose="020B0604030504040204" pitchFamily="34" charset="0"/>
                        </a:rPr>
                        <a:t>    Features include customizable dashboards and strategic data.</a:t>
                      </a:r>
                    </a:p>
                    <a:p>
                      <a:pPr marL="285750" indent="-285750">
                        <a:buFont typeface="Wingdings" panose="05000000000000000000" pitchFamily="2" charset="2"/>
                        <a:buChar char="Ø"/>
                      </a:pPr>
                      <a:r>
                        <a:rPr lang="en-US" dirty="0">
                          <a:latin typeface="Verdana" panose="020B0604030504040204" pitchFamily="34" charset="0"/>
                          <a:ea typeface="Verdana" panose="020B0604030504040204" pitchFamily="34" charset="0"/>
                        </a:rPr>
                        <a:t>    Executive dashboards are one example.</a:t>
                      </a:r>
                    </a:p>
                    <a:p>
                      <a:pPr marL="0" indent="0">
                        <a:buFont typeface="Arial" panose="020B0604020202020204" pitchFamily="34" charset="0"/>
                        <a:buNone/>
                      </a:pPr>
                      <a:r>
                        <a:rPr lang="en-US" b="1" dirty="0">
                          <a:latin typeface="Verdana" panose="020B0604030504040204" pitchFamily="34" charset="0"/>
                          <a:ea typeface="Verdana" panose="020B0604030504040204" pitchFamily="34" charset="0"/>
                        </a:rPr>
                        <a:t>Business Intelligence Systems (BI): </a:t>
                      </a:r>
                    </a:p>
                    <a:p>
                      <a:pPr marL="285750" indent="-285750">
                        <a:buFont typeface="Wingdings" panose="05000000000000000000" pitchFamily="2" charset="2"/>
                        <a:buChar char="Ø"/>
                      </a:pPr>
                      <a:r>
                        <a:rPr lang="en-US" dirty="0">
                          <a:latin typeface="Verdana" panose="020B0604030504040204" pitchFamily="34" charset="0"/>
                          <a:ea typeface="Verdana" panose="020B0604030504040204" pitchFamily="34" charset="0"/>
                        </a:rPr>
                        <a:t>Gather, analyze, and display data to support strategic choices.</a:t>
                      </a:r>
                    </a:p>
                    <a:p>
                      <a:pPr marL="285750" indent="-285750">
                        <a:buFont typeface="Wingdings" panose="05000000000000000000" pitchFamily="2" charset="2"/>
                        <a:buChar char="Ø"/>
                      </a:pPr>
                      <a:r>
                        <a:rPr lang="en-US" dirty="0">
                          <a:latin typeface="Verdana" panose="020B0604030504040204" pitchFamily="34" charset="0"/>
                          <a:ea typeface="Verdana" panose="020B0604030504040204" pitchFamily="34" charset="0"/>
                        </a:rPr>
                        <a:t>    Data warehousing and advanced analytics are two characteristics.</a:t>
                      </a:r>
                    </a:p>
                    <a:p>
                      <a:pPr marL="285750" indent="-285750">
                        <a:buFont typeface="Wingdings" panose="05000000000000000000" pitchFamily="2" charset="2"/>
                        <a:buChar char="Ø"/>
                      </a:pPr>
                      <a:r>
                        <a:rPr lang="en-US" dirty="0">
                          <a:latin typeface="Verdana" panose="020B0604030504040204" pitchFamily="34" charset="0"/>
                          <a:ea typeface="Verdana" panose="020B0604030504040204" pitchFamily="34" charset="0"/>
                        </a:rPr>
                        <a:t>    Tableau and Microsoft Power BI are two examples.</a:t>
                      </a:r>
                    </a:p>
                  </a:txBody>
                  <a:tcPr/>
                </a:tc>
                <a:extLst>
                  <a:ext uri="{0D108BD9-81ED-4DB2-BD59-A6C34878D82A}">
                    <a16:rowId xmlns:a16="http://schemas.microsoft.com/office/drawing/2014/main" val="1241003633"/>
                  </a:ext>
                </a:extLst>
              </a:tr>
            </a:tbl>
          </a:graphicData>
        </a:graphic>
      </p:graphicFrame>
    </p:spTree>
    <p:extLst>
      <p:ext uri="{BB962C8B-B14F-4D97-AF65-F5344CB8AC3E}">
        <p14:creationId xmlns:p14="http://schemas.microsoft.com/office/powerpoint/2010/main" val="36977299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89" name="Google Shape;1089;p44"/>
          <p:cNvSpPr/>
          <p:nvPr/>
        </p:nvSpPr>
        <p:spPr>
          <a:xfrm rot="-1700348">
            <a:off x="8494935" y="1304154"/>
            <a:ext cx="364027" cy="325910"/>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grpSp>
        <p:nvGrpSpPr>
          <p:cNvPr id="1090" name="Google Shape;1090;p44"/>
          <p:cNvGrpSpPr/>
          <p:nvPr/>
        </p:nvGrpSpPr>
        <p:grpSpPr>
          <a:xfrm>
            <a:off x="155983" y="3025150"/>
            <a:ext cx="887400" cy="856500"/>
            <a:chOff x="155983" y="3025150"/>
            <a:chExt cx="887400" cy="856500"/>
          </a:xfrm>
        </p:grpSpPr>
        <p:sp>
          <p:nvSpPr>
            <p:cNvPr id="1091" name="Google Shape;1091;p44"/>
            <p:cNvSpPr/>
            <p:nvPr/>
          </p:nvSpPr>
          <p:spPr>
            <a:xfrm rot="1645945">
              <a:off x="258465" y="3147939"/>
              <a:ext cx="682437" cy="610923"/>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grpSp>
          <p:nvGrpSpPr>
            <p:cNvPr id="1092" name="Google Shape;1092;p44"/>
            <p:cNvGrpSpPr/>
            <p:nvPr/>
          </p:nvGrpSpPr>
          <p:grpSpPr>
            <a:xfrm>
              <a:off x="393289" y="3285780"/>
              <a:ext cx="470598" cy="335235"/>
              <a:chOff x="393289" y="3285780"/>
              <a:chExt cx="470598" cy="335235"/>
            </a:xfrm>
          </p:grpSpPr>
          <p:sp>
            <p:nvSpPr>
              <p:cNvPr id="1093" name="Google Shape;1093;p44"/>
              <p:cNvSpPr/>
              <p:nvPr/>
            </p:nvSpPr>
            <p:spPr>
              <a:xfrm rot="1746505">
                <a:off x="435455" y="3304770"/>
                <a:ext cx="76936" cy="193330"/>
              </a:xfrm>
              <a:custGeom>
                <a:avLst/>
                <a:gdLst/>
                <a:ahLst/>
                <a:cxnLst/>
                <a:rect l="l" t="t" r="r" b="b"/>
                <a:pathLst>
                  <a:path w="542" h="1362" extrusionOk="0">
                    <a:moveTo>
                      <a:pt x="0" y="1"/>
                    </a:moveTo>
                    <a:cubicBezTo>
                      <a:pt x="15" y="469"/>
                      <a:pt x="30" y="923"/>
                      <a:pt x="44" y="1362"/>
                    </a:cubicBezTo>
                    <a:cubicBezTo>
                      <a:pt x="205" y="1318"/>
                      <a:pt x="381" y="1289"/>
                      <a:pt x="542" y="1289"/>
                    </a:cubicBezTo>
                    <a:cubicBezTo>
                      <a:pt x="527" y="835"/>
                      <a:pt x="498" y="484"/>
                      <a:pt x="469" y="30"/>
                    </a:cubicBezTo>
                    <a:cubicBezTo>
                      <a:pt x="322" y="1"/>
                      <a:pt x="132"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094" name="Google Shape;1094;p44"/>
              <p:cNvSpPr/>
              <p:nvPr/>
            </p:nvSpPr>
            <p:spPr>
              <a:xfrm rot="1746505">
                <a:off x="541561" y="3308645"/>
                <a:ext cx="97802" cy="237049"/>
              </a:xfrm>
              <a:custGeom>
                <a:avLst/>
                <a:gdLst/>
                <a:ahLst/>
                <a:cxnLst/>
                <a:rect l="l" t="t" r="r" b="b"/>
                <a:pathLst>
                  <a:path w="689" h="1670" extrusionOk="0">
                    <a:moveTo>
                      <a:pt x="0" y="0"/>
                    </a:moveTo>
                    <a:lnTo>
                      <a:pt x="0" y="1611"/>
                    </a:lnTo>
                    <a:lnTo>
                      <a:pt x="688" y="1669"/>
                    </a:lnTo>
                    <a:lnTo>
                      <a:pt x="586" y="0"/>
                    </a:lnTo>
                    <a:close/>
                  </a:path>
                </a:pathLst>
              </a:custGeom>
              <a:solidFill>
                <a:schemeClr val="accent6"/>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1095" name="Google Shape;1095;p44"/>
              <p:cNvSpPr/>
              <p:nvPr/>
            </p:nvSpPr>
            <p:spPr>
              <a:xfrm rot="1746505">
                <a:off x="667150" y="3297470"/>
                <a:ext cx="129031" cy="311855"/>
              </a:xfrm>
              <a:custGeom>
                <a:avLst/>
                <a:gdLst/>
                <a:ahLst/>
                <a:cxnLst/>
                <a:rect l="l" t="t" r="r" b="b"/>
                <a:pathLst>
                  <a:path w="909" h="2197" extrusionOk="0">
                    <a:moveTo>
                      <a:pt x="703" y="1"/>
                    </a:moveTo>
                    <a:lnTo>
                      <a:pt x="0" y="103"/>
                    </a:lnTo>
                    <a:lnTo>
                      <a:pt x="117" y="2197"/>
                    </a:lnTo>
                    <a:lnTo>
                      <a:pt x="908" y="2197"/>
                    </a:lnTo>
                    <a:lnTo>
                      <a:pt x="703" y="1"/>
                    </a:lnTo>
                    <a:close/>
                  </a:path>
                </a:pathLst>
              </a:custGeom>
              <a:solidFill>
                <a:schemeClr val="accent6"/>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grpSp>
      </p:grpSp>
      <p:sp>
        <p:nvSpPr>
          <p:cNvPr id="1096" name="Google Shape;1096;p44"/>
          <p:cNvSpPr/>
          <p:nvPr/>
        </p:nvSpPr>
        <p:spPr>
          <a:xfrm rot="464186">
            <a:off x="1233600" y="4661799"/>
            <a:ext cx="296398" cy="265511"/>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3" name="Title 2">
            <a:extLst>
              <a:ext uri="{FF2B5EF4-FFF2-40B4-BE49-F238E27FC236}">
                <a16:creationId xmlns:a16="http://schemas.microsoft.com/office/drawing/2014/main" id="{21A08059-08BE-4024-B0DD-D40C1D37892D}"/>
              </a:ext>
            </a:extLst>
          </p:cNvPr>
          <p:cNvSpPr>
            <a:spLocks noGrp="1"/>
          </p:cNvSpPr>
          <p:nvPr>
            <p:ph type="title"/>
          </p:nvPr>
        </p:nvSpPr>
        <p:spPr>
          <a:xfrm>
            <a:off x="2704140" y="652581"/>
            <a:ext cx="3469800" cy="814528"/>
          </a:xfrm>
        </p:spPr>
        <p:txBody>
          <a:bodyPr/>
          <a:lstStyle/>
          <a:p>
            <a:r>
              <a:rPr lang="en-US" b="1" u="sng" dirty="0">
                <a:latin typeface="Verdana" panose="020B0604030504040204" pitchFamily="34" charset="0"/>
                <a:ea typeface="Verdana" panose="020B0604030504040204" pitchFamily="34" charset="0"/>
              </a:rPr>
              <a:t>Comparison for Top 3</a:t>
            </a:r>
          </a:p>
        </p:txBody>
      </p:sp>
      <p:sp>
        <p:nvSpPr>
          <p:cNvPr id="5" name="Subtitle 4">
            <a:extLst>
              <a:ext uri="{FF2B5EF4-FFF2-40B4-BE49-F238E27FC236}">
                <a16:creationId xmlns:a16="http://schemas.microsoft.com/office/drawing/2014/main" id="{20858779-F6AA-4F6E-9B34-0DFB08EB43B4}"/>
              </a:ext>
            </a:extLst>
          </p:cNvPr>
          <p:cNvSpPr>
            <a:spLocks noGrp="1"/>
          </p:cNvSpPr>
          <p:nvPr>
            <p:ph type="subTitle" idx="1"/>
          </p:nvPr>
        </p:nvSpPr>
        <p:spPr>
          <a:xfrm>
            <a:off x="1088149" y="1467109"/>
            <a:ext cx="6946198" cy="3249117"/>
          </a:xfrm>
        </p:spPr>
        <p:txBody>
          <a:bodyPr/>
          <a:lstStyle/>
          <a:p>
            <a:pPr algn="just">
              <a:buFont typeface="Wingdings" panose="05000000000000000000" pitchFamily="2" charset="2"/>
              <a:buChar char="Ø"/>
            </a:pPr>
            <a:r>
              <a:rPr lang="en-US" dirty="0">
                <a:latin typeface="Verdana" panose="020B0604030504040204" pitchFamily="34" charset="0"/>
                <a:ea typeface="Verdana" panose="020B0604030504040204" pitchFamily="34" charset="0"/>
              </a:rPr>
              <a:t>Scope: Operational systems handle day-to-day transactions, tactical systems help managers make choices, and strategic systems help with long-term planning.</a:t>
            </a:r>
          </a:p>
          <a:p>
            <a:pPr algn="just">
              <a:buFont typeface="Wingdings" panose="05000000000000000000" pitchFamily="2" charset="2"/>
              <a:buChar char="Ø"/>
            </a:pPr>
            <a:r>
              <a:rPr lang="en-US" dirty="0">
                <a:latin typeface="Verdana" panose="020B0604030504040204" pitchFamily="34" charset="0"/>
                <a:ea typeface="Verdana" panose="020B0604030504040204" pitchFamily="34" charset="0"/>
              </a:rPr>
              <a:t>Data Complexity: Operational systems deal with structured data, whereas tactical and strategic systems deal with semi-structured data.</a:t>
            </a:r>
          </a:p>
          <a:p>
            <a:pPr algn="just">
              <a:buFont typeface="Wingdings" panose="05000000000000000000" pitchFamily="2" charset="2"/>
              <a:buChar char="Ø"/>
            </a:pPr>
            <a:r>
              <a:rPr lang="en-US" dirty="0">
                <a:latin typeface="Verdana" panose="020B0604030504040204" pitchFamily="34" charset="0"/>
                <a:ea typeface="Verdana" panose="020B0604030504040204" pitchFamily="34" charset="0"/>
              </a:rPr>
              <a:t>User Level: Operational workers utilize operational systems, intermediate managers use tactical systems, while senior executives use strategic systems.</a:t>
            </a:r>
          </a:p>
          <a:p>
            <a:pPr algn="just">
              <a:buFont typeface="Wingdings" panose="05000000000000000000" pitchFamily="2" charset="2"/>
              <a:buChar char="Ø"/>
            </a:pPr>
            <a:r>
              <a:rPr lang="en-US" dirty="0">
                <a:latin typeface="Verdana" panose="020B0604030504040204" pitchFamily="34" charset="0"/>
                <a:ea typeface="Verdana" panose="020B0604030504040204" pitchFamily="34" charset="0"/>
              </a:rPr>
              <a:t>Decision Support: Operational systems are concerned with routine decisions, tactical systems are concerned with semi-structured decisions, and strategic systems are concerned with long-term strategies.</a:t>
            </a:r>
          </a:p>
        </p:txBody>
      </p:sp>
    </p:spTree>
    <p:extLst>
      <p:ext uri="{BB962C8B-B14F-4D97-AF65-F5344CB8AC3E}">
        <p14:creationId xmlns:p14="http://schemas.microsoft.com/office/powerpoint/2010/main" val="29553416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5E28A-6371-4649-B298-ED373F815511}"/>
              </a:ext>
            </a:extLst>
          </p:cNvPr>
          <p:cNvSpPr>
            <a:spLocks noGrp="1"/>
          </p:cNvSpPr>
          <p:nvPr>
            <p:ph type="title"/>
          </p:nvPr>
        </p:nvSpPr>
        <p:spPr>
          <a:xfrm>
            <a:off x="1511466" y="1871264"/>
            <a:ext cx="6121068" cy="1400971"/>
          </a:xfrm>
        </p:spPr>
        <p:txBody>
          <a:bodyPr/>
          <a:lstStyle/>
          <a:p>
            <a:r>
              <a:rPr lang="en-US" b="1" dirty="0">
                <a:latin typeface="Verdana" panose="020B0604030504040204" pitchFamily="34" charset="0"/>
                <a:ea typeface="Verdana" panose="020B0604030504040204" pitchFamily="34" charset="0"/>
              </a:rPr>
              <a:t>THANK YOU FOR YOUR ATTENTION </a:t>
            </a:r>
          </a:p>
        </p:txBody>
      </p:sp>
      <p:sp>
        <p:nvSpPr>
          <p:cNvPr id="3" name="Sun 2">
            <a:extLst>
              <a:ext uri="{FF2B5EF4-FFF2-40B4-BE49-F238E27FC236}">
                <a16:creationId xmlns:a16="http://schemas.microsoft.com/office/drawing/2014/main" id="{9D6B062D-29D0-4FD3-9F52-EA2C955154F6}"/>
              </a:ext>
            </a:extLst>
          </p:cNvPr>
          <p:cNvSpPr/>
          <p:nvPr/>
        </p:nvSpPr>
        <p:spPr>
          <a:xfrm>
            <a:off x="1583268" y="550333"/>
            <a:ext cx="1363134" cy="1134599"/>
          </a:xfrm>
          <a:prstGeom prst="su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un 3">
            <a:extLst>
              <a:ext uri="{FF2B5EF4-FFF2-40B4-BE49-F238E27FC236}">
                <a16:creationId xmlns:a16="http://schemas.microsoft.com/office/drawing/2014/main" id="{2E6BADD2-8DA5-48F3-B6BF-6E9EA124F6D2}"/>
              </a:ext>
            </a:extLst>
          </p:cNvPr>
          <p:cNvSpPr/>
          <p:nvPr/>
        </p:nvSpPr>
        <p:spPr>
          <a:xfrm>
            <a:off x="3090335" y="550332"/>
            <a:ext cx="1363134" cy="1134599"/>
          </a:xfrm>
          <a:prstGeom prst="su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un 4">
            <a:extLst>
              <a:ext uri="{FF2B5EF4-FFF2-40B4-BE49-F238E27FC236}">
                <a16:creationId xmlns:a16="http://schemas.microsoft.com/office/drawing/2014/main" id="{0A8FC596-C1B4-4A81-ABF8-B3939FEF8C28}"/>
              </a:ext>
            </a:extLst>
          </p:cNvPr>
          <p:cNvSpPr/>
          <p:nvPr/>
        </p:nvSpPr>
        <p:spPr>
          <a:xfrm>
            <a:off x="4597402" y="550332"/>
            <a:ext cx="1363134" cy="1134599"/>
          </a:xfrm>
          <a:prstGeom prst="su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un 5">
            <a:extLst>
              <a:ext uri="{FF2B5EF4-FFF2-40B4-BE49-F238E27FC236}">
                <a16:creationId xmlns:a16="http://schemas.microsoft.com/office/drawing/2014/main" id="{2CB53448-E22B-43CF-B5C7-6D69FE0E54EA}"/>
              </a:ext>
            </a:extLst>
          </p:cNvPr>
          <p:cNvSpPr/>
          <p:nvPr/>
        </p:nvSpPr>
        <p:spPr>
          <a:xfrm>
            <a:off x="6104469" y="550332"/>
            <a:ext cx="1363134" cy="1134599"/>
          </a:xfrm>
          <a:prstGeom prst="su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un 6">
            <a:extLst>
              <a:ext uri="{FF2B5EF4-FFF2-40B4-BE49-F238E27FC236}">
                <a16:creationId xmlns:a16="http://schemas.microsoft.com/office/drawing/2014/main" id="{755AD537-E9D9-44E1-A640-AF18AC6D346E}"/>
              </a:ext>
            </a:extLst>
          </p:cNvPr>
          <p:cNvSpPr/>
          <p:nvPr/>
        </p:nvSpPr>
        <p:spPr>
          <a:xfrm>
            <a:off x="1583268" y="3115733"/>
            <a:ext cx="1363134" cy="1134599"/>
          </a:xfrm>
          <a:prstGeom prst="su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Sun 7">
            <a:extLst>
              <a:ext uri="{FF2B5EF4-FFF2-40B4-BE49-F238E27FC236}">
                <a16:creationId xmlns:a16="http://schemas.microsoft.com/office/drawing/2014/main" id="{0A705025-DCC2-442F-8FD3-A96FD4AF9DC9}"/>
              </a:ext>
            </a:extLst>
          </p:cNvPr>
          <p:cNvSpPr/>
          <p:nvPr/>
        </p:nvSpPr>
        <p:spPr>
          <a:xfrm>
            <a:off x="3090335" y="3115732"/>
            <a:ext cx="1363134" cy="1134599"/>
          </a:xfrm>
          <a:prstGeom prst="su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n 8">
            <a:extLst>
              <a:ext uri="{FF2B5EF4-FFF2-40B4-BE49-F238E27FC236}">
                <a16:creationId xmlns:a16="http://schemas.microsoft.com/office/drawing/2014/main" id="{E96BE012-A19F-42CF-BF16-C9557673C894}"/>
              </a:ext>
            </a:extLst>
          </p:cNvPr>
          <p:cNvSpPr/>
          <p:nvPr/>
        </p:nvSpPr>
        <p:spPr>
          <a:xfrm>
            <a:off x="4597402" y="3115732"/>
            <a:ext cx="1363134" cy="1134599"/>
          </a:xfrm>
          <a:prstGeom prst="su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un 9">
            <a:extLst>
              <a:ext uri="{FF2B5EF4-FFF2-40B4-BE49-F238E27FC236}">
                <a16:creationId xmlns:a16="http://schemas.microsoft.com/office/drawing/2014/main" id="{71AC1536-48D5-4C56-BB92-3FB3F4D9E4B1}"/>
              </a:ext>
            </a:extLst>
          </p:cNvPr>
          <p:cNvSpPr/>
          <p:nvPr/>
        </p:nvSpPr>
        <p:spPr>
          <a:xfrm>
            <a:off x="6104469" y="3115732"/>
            <a:ext cx="1363134" cy="1134599"/>
          </a:xfrm>
          <a:prstGeom prst="su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915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96" name="Google Shape;596;p33"/>
          <p:cNvSpPr txBox="1">
            <a:spLocks noGrp="1"/>
          </p:cNvSpPr>
          <p:nvPr>
            <p:ph type="title" idx="14"/>
          </p:nvPr>
        </p:nvSpPr>
        <p:spPr>
          <a:xfrm>
            <a:off x="0" y="15025"/>
            <a:ext cx="7696500" cy="572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2000" b="1" u="sng" dirty="0">
                <a:latin typeface="Verdana" panose="020B0604030504040204" pitchFamily="34" charset="0"/>
                <a:ea typeface="Verdana" panose="020B0604030504040204" pitchFamily="34" charset="0"/>
              </a:rPr>
              <a:t>Table of Content </a:t>
            </a:r>
            <a:endParaRPr sz="2000" b="1" u="sng" dirty="0">
              <a:latin typeface="Verdana" panose="020B0604030504040204" pitchFamily="34" charset="0"/>
              <a:ea typeface="Verdana" panose="020B0604030504040204" pitchFamily="34" charset="0"/>
            </a:endParaRPr>
          </a:p>
        </p:txBody>
      </p:sp>
      <p:grpSp>
        <p:nvGrpSpPr>
          <p:cNvPr id="599" name="Google Shape;599;p33"/>
          <p:cNvGrpSpPr/>
          <p:nvPr/>
        </p:nvGrpSpPr>
        <p:grpSpPr>
          <a:xfrm>
            <a:off x="8063876" y="3538496"/>
            <a:ext cx="933327" cy="1652537"/>
            <a:chOff x="8063876" y="3538496"/>
            <a:chExt cx="933327" cy="1652537"/>
          </a:xfrm>
        </p:grpSpPr>
        <p:sp>
          <p:nvSpPr>
            <p:cNvPr id="600" name="Google Shape;600;p33"/>
            <p:cNvSpPr/>
            <p:nvPr/>
          </p:nvSpPr>
          <p:spPr>
            <a:xfrm>
              <a:off x="8587840" y="4226804"/>
              <a:ext cx="102797" cy="964229"/>
            </a:xfrm>
            <a:custGeom>
              <a:avLst/>
              <a:gdLst/>
              <a:ahLst/>
              <a:cxnLst/>
              <a:rect l="l" t="t" r="r" b="b"/>
              <a:pathLst>
                <a:path w="2636" h="24727" extrusionOk="0">
                  <a:moveTo>
                    <a:pt x="1" y="1"/>
                  </a:moveTo>
                  <a:lnTo>
                    <a:pt x="2138" y="24727"/>
                  </a:lnTo>
                  <a:lnTo>
                    <a:pt x="2636" y="24727"/>
                  </a:lnTo>
                  <a:lnTo>
                    <a:pt x="820" y="220"/>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601" name="Google Shape;601;p33"/>
            <p:cNvSpPr/>
            <p:nvPr/>
          </p:nvSpPr>
          <p:spPr>
            <a:xfrm>
              <a:off x="8443401" y="4235383"/>
              <a:ext cx="131929" cy="950542"/>
            </a:xfrm>
            <a:custGeom>
              <a:avLst/>
              <a:gdLst/>
              <a:ahLst/>
              <a:cxnLst/>
              <a:rect l="l" t="t" r="r" b="b"/>
              <a:pathLst>
                <a:path w="3383" h="24376" extrusionOk="0">
                  <a:moveTo>
                    <a:pt x="2460" y="0"/>
                  </a:moveTo>
                  <a:lnTo>
                    <a:pt x="1" y="24375"/>
                  </a:lnTo>
                  <a:lnTo>
                    <a:pt x="367" y="24375"/>
                  </a:lnTo>
                  <a:lnTo>
                    <a:pt x="3383" y="0"/>
                  </a:lnTo>
                  <a:close/>
                </a:path>
              </a:pathLst>
            </a:custGeom>
            <a:solidFill>
              <a:schemeClr val="accent2"/>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602" name="Google Shape;602;p33"/>
            <p:cNvSpPr/>
            <p:nvPr/>
          </p:nvSpPr>
          <p:spPr>
            <a:xfrm>
              <a:off x="8659787" y="4226804"/>
              <a:ext cx="272359" cy="959121"/>
            </a:xfrm>
            <a:custGeom>
              <a:avLst/>
              <a:gdLst/>
              <a:ahLst/>
              <a:cxnLst/>
              <a:rect l="l" t="t" r="r" b="b"/>
              <a:pathLst>
                <a:path w="6984" h="24596" extrusionOk="0">
                  <a:moveTo>
                    <a:pt x="879" y="1"/>
                  </a:moveTo>
                  <a:lnTo>
                    <a:pt x="0" y="220"/>
                  </a:lnTo>
                  <a:lnTo>
                    <a:pt x="6573" y="24595"/>
                  </a:lnTo>
                  <a:lnTo>
                    <a:pt x="6983" y="24595"/>
                  </a:lnTo>
                  <a:lnTo>
                    <a:pt x="879" y="1"/>
                  </a:lnTo>
                  <a:close/>
                </a:path>
              </a:pathLst>
            </a:custGeom>
            <a:solidFill>
              <a:schemeClr val="accent2"/>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603" name="Google Shape;603;p33"/>
            <p:cNvSpPr/>
            <p:nvPr/>
          </p:nvSpPr>
          <p:spPr>
            <a:xfrm>
              <a:off x="8527904" y="4606463"/>
              <a:ext cx="236949" cy="18874"/>
            </a:xfrm>
            <a:custGeom>
              <a:avLst/>
              <a:gdLst/>
              <a:ahLst/>
              <a:cxnLst/>
              <a:rect l="l" t="t" r="r" b="b"/>
              <a:pathLst>
                <a:path w="6076" h="484" extrusionOk="0">
                  <a:moveTo>
                    <a:pt x="30" y="0"/>
                  </a:moveTo>
                  <a:lnTo>
                    <a:pt x="0" y="351"/>
                  </a:lnTo>
                  <a:lnTo>
                    <a:pt x="6076" y="483"/>
                  </a:lnTo>
                  <a:lnTo>
                    <a:pt x="6076" y="132"/>
                  </a:lnTo>
                  <a:lnTo>
                    <a:pt x="30" y="0"/>
                  </a:lnTo>
                  <a:close/>
                </a:path>
              </a:pathLst>
            </a:custGeom>
            <a:solidFill>
              <a:schemeClr val="accent2"/>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604" name="Google Shape;604;p33"/>
            <p:cNvSpPr/>
            <p:nvPr/>
          </p:nvSpPr>
          <p:spPr>
            <a:xfrm>
              <a:off x="8063876" y="3538496"/>
              <a:ext cx="933327" cy="726048"/>
            </a:xfrm>
            <a:custGeom>
              <a:avLst/>
              <a:gdLst/>
              <a:ahLst/>
              <a:cxnLst/>
              <a:rect l="l" t="t" r="r" b="b"/>
              <a:pathLst>
                <a:path w="23933" h="18619" extrusionOk="0">
                  <a:moveTo>
                    <a:pt x="19221" y="0"/>
                  </a:moveTo>
                  <a:cubicBezTo>
                    <a:pt x="12943" y="0"/>
                    <a:pt x="13307" y="8596"/>
                    <a:pt x="11791" y="12581"/>
                  </a:cubicBezTo>
                  <a:cubicBezTo>
                    <a:pt x="10536" y="15880"/>
                    <a:pt x="7143" y="16183"/>
                    <a:pt x="5526" y="16183"/>
                  </a:cubicBezTo>
                  <a:cubicBezTo>
                    <a:pt x="5163" y="16183"/>
                    <a:pt x="4889" y="16167"/>
                    <a:pt x="4749" y="16167"/>
                  </a:cubicBezTo>
                  <a:cubicBezTo>
                    <a:pt x="4679" y="16167"/>
                    <a:pt x="4583" y="16167"/>
                    <a:pt x="4465" y="16167"/>
                  </a:cubicBezTo>
                  <a:cubicBezTo>
                    <a:pt x="3280" y="16167"/>
                    <a:pt x="1" y="16227"/>
                    <a:pt x="1280" y="17573"/>
                  </a:cubicBezTo>
                  <a:cubicBezTo>
                    <a:pt x="1932" y="18266"/>
                    <a:pt x="5904" y="18618"/>
                    <a:pt x="10139" y="18618"/>
                  </a:cubicBezTo>
                  <a:cubicBezTo>
                    <a:pt x="15027" y="18618"/>
                    <a:pt x="20266" y="18149"/>
                    <a:pt x="21160" y="17192"/>
                  </a:cubicBezTo>
                  <a:cubicBezTo>
                    <a:pt x="22814" y="15406"/>
                    <a:pt x="23078" y="10150"/>
                    <a:pt x="23532" y="4953"/>
                  </a:cubicBezTo>
                  <a:cubicBezTo>
                    <a:pt x="23933" y="211"/>
                    <a:pt x="20237" y="3"/>
                    <a:pt x="19588" y="3"/>
                  </a:cubicBezTo>
                  <a:cubicBezTo>
                    <a:pt x="19526" y="3"/>
                    <a:pt x="19491" y="5"/>
                    <a:pt x="19491" y="5"/>
                  </a:cubicBezTo>
                  <a:cubicBezTo>
                    <a:pt x="19400" y="2"/>
                    <a:pt x="19310" y="0"/>
                    <a:pt x="192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605" name="Google Shape;605;p33"/>
            <p:cNvSpPr/>
            <p:nvPr/>
          </p:nvSpPr>
          <p:spPr>
            <a:xfrm>
              <a:off x="8095501" y="3538691"/>
              <a:ext cx="890079" cy="726477"/>
            </a:xfrm>
            <a:custGeom>
              <a:avLst/>
              <a:gdLst/>
              <a:ahLst/>
              <a:cxnLst/>
              <a:rect l="l" t="t" r="r" b="b"/>
              <a:pathLst>
                <a:path w="22824" h="18630" extrusionOk="0">
                  <a:moveTo>
                    <a:pt x="18958" y="0"/>
                  </a:moveTo>
                  <a:cubicBezTo>
                    <a:pt x="18959" y="0"/>
                    <a:pt x="22384" y="703"/>
                    <a:pt x="22062" y="4304"/>
                  </a:cubicBezTo>
                  <a:cubicBezTo>
                    <a:pt x="21740" y="7891"/>
                    <a:pt x="20847" y="14171"/>
                    <a:pt x="19178" y="15782"/>
                  </a:cubicBezTo>
                  <a:cubicBezTo>
                    <a:pt x="17800" y="17112"/>
                    <a:pt x="13106" y="17583"/>
                    <a:pt x="9525" y="17583"/>
                  </a:cubicBezTo>
                  <a:cubicBezTo>
                    <a:pt x="8771" y="17583"/>
                    <a:pt x="8066" y="17562"/>
                    <a:pt x="7452" y="17524"/>
                  </a:cubicBezTo>
                  <a:cubicBezTo>
                    <a:pt x="3353" y="17260"/>
                    <a:pt x="747" y="16470"/>
                    <a:pt x="747" y="16470"/>
                  </a:cubicBezTo>
                  <a:cubicBezTo>
                    <a:pt x="747" y="16470"/>
                    <a:pt x="0" y="16953"/>
                    <a:pt x="220" y="17260"/>
                  </a:cubicBezTo>
                  <a:cubicBezTo>
                    <a:pt x="423" y="17544"/>
                    <a:pt x="2153" y="18630"/>
                    <a:pt x="10085" y="18630"/>
                  </a:cubicBezTo>
                  <a:cubicBezTo>
                    <a:pt x="10731" y="18630"/>
                    <a:pt x="11419" y="18623"/>
                    <a:pt x="12151" y="18607"/>
                  </a:cubicBezTo>
                  <a:cubicBezTo>
                    <a:pt x="21842" y="18417"/>
                    <a:pt x="21169" y="16967"/>
                    <a:pt x="21579" y="15416"/>
                  </a:cubicBezTo>
                  <a:cubicBezTo>
                    <a:pt x="21974" y="13849"/>
                    <a:pt x="22823" y="5505"/>
                    <a:pt x="22706" y="3675"/>
                  </a:cubicBezTo>
                  <a:cubicBezTo>
                    <a:pt x="22604" y="1859"/>
                    <a:pt x="21681" y="337"/>
                    <a:pt x="189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606" name="Google Shape;606;p33"/>
            <p:cNvSpPr/>
            <p:nvPr/>
          </p:nvSpPr>
          <p:spPr>
            <a:xfrm>
              <a:off x="8725163" y="3792707"/>
              <a:ext cx="28585" cy="37162"/>
            </a:xfrm>
            <a:custGeom>
              <a:avLst/>
              <a:gdLst/>
              <a:ahLst/>
              <a:cxnLst/>
              <a:rect l="l" t="t" r="r" b="b"/>
              <a:pathLst>
                <a:path w="733" h="953" extrusionOk="0">
                  <a:moveTo>
                    <a:pt x="367" y="1"/>
                  </a:moveTo>
                  <a:cubicBezTo>
                    <a:pt x="176" y="1"/>
                    <a:pt x="1" y="220"/>
                    <a:pt x="1" y="484"/>
                  </a:cubicBezTo>
                  <a:cubicBezTo>
                    <a:pt x="1" y="733"/>
                    <a:pt x="176" y="952"/>
                    <a:pt x="367" y="952"/>
                  </a:cubicBezTo>
                  <a:cubicBezTo>
                    <a:pt x="572" y="952"/>
                    <a:pt x="733" y="733"/>
                    <a:pt x="733" y="484"/>
                  </a:cubicBezTo>
                  <a:cubicBezTo>
                    <a:pt x="733" y="220"/>
                    <a:pt x="572" y="1"/>
                    <a:pt x="3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607" name="Google Shape;607;p33"/>
            <p:cNvSpPr/>
            <p:nvPr/>
          </p:nvSpPr>
          <p:spPr>
            <a:xfrm>
              <a:off x="8726294" y="3729340"/>
              <a:ext cx="44028" cy="173021"/>
            </a:xfrm>
            <a:custGeom>
              <a:avLst/>
              <a:gdLst/>
              <a:ahLst/>
              <a:cxnLst/>
              <a:rect l="l" t="t" r="r" b="b"/>
              <a:pathLst>
                <a:path w="1129" h="4437" extrusionOk="0">
                  <a:moveTo>
                    <a:pt x="235" y="1"/>
                  </a:moveTo>
                  <a:cubicBezTo>
                    <a:pt x="221" y="1"/>
                    <a:pt x="177" y="59"/>
                    <a:pt x="147" y="162"/>
                  </a:cubicBezTo>
                  <a:cubicBezTo>
                    <a:pt x="89" y="279"/>
                    <a:pt x="30" y="455"/>
                    <a:pt x="16" y="674"/>
                  </a:cubicBezTo>
                  <a:cubicBezTo>
                    <a:pt x="1" y="909"/>
                    <a:pt x="30" y="1187"/>
                    <a:pt x="162" y="1465"/>
                  </a:cubicBezTo>
                  <a:cubicBezTo>
                    <a:pt x="221" y="1611"/>
                    <a:pt x="308" y="1743"/>
                    <a:pt x="425" y="1860"/>
                  </a:cubicBezTo>
                  <a:cubicBezTo>
                    <a:pt x="543" y="1992"/>
                    <a:pt x="660" y="2080"/>
                    <a:pt x="616" y="2226"/>
                  </a:cubicBezTo>
                  <a:cubicBezTo>
                    <a:pt x="587" y="2372"/>
                    <a:pt x="484" y="2504"/>
                    <a:pt x="440" y="2665"/>
                  </a:cubicBezTo>
                  <a:cubicBezTo>
                    <a:pt x="382" y="2841"/>
                    <a:pt x="382" y="3002"/>
                    <a:pt x="382" y="3148"/>
                  </a:cubicBezTo>
                  <a:cubicBezTo>
                    <a:pt x="382" y="3456"/>
                    <a:pt x="499" y="3719"/>
                    <a:pt x="601" y="3910"/>
                  </a:cubicBezTo>
                  <a:cubicBezTo>
                    <a:pt x="718" y="4115"/>
                    <a:pt x="865" y="4246"/>
                    <a:pt x="953" y="4320"/>
                  </a:cubicBezTo>
                  <a:cubicBezTo>
                    <a:pt x="1040" y="4407"/>
                    <a:pt x="1114" y="4437"/>
                    <a:pt x="1114" y="4437"/>
                  </a:cubicBezTo>
                  <a:cubicBezTo>
                    <a:pt x="1128" y="4407"/>
                    <a:pt x="879" y="4261"/>
                    <a:pt x="674" y="3880"/>
                  </a:cubicBezTo>
                  <a:cubicBezTo>
                    <a:pt x="587" y="3705"/>
                    <a:pt x="499" y="3441"/>
                    <a:pt x="499" y="3163"/>
                  </a:cubicBezTo>
                  <a:cubicBezTo>
                    <a:pt x="499" y="3017"/>
                    <a:pt x="513" y="2856"/>
                    <a:pt x="543" y="2724"/>
                  </a:cubicBezTo>
                  <a:cubicBezTo>
                    <a:pt x="587" y="2607"/>
                    <a:pt x="689" y="2460"/>
                    <a:pt x="733" y="2270"/>
                  </a:cubicBezTo>
                  <a:cubicBezTo>
                    <a:pt x="762" y="2167"/>
                    <a:pt x="733" y="2050"/>
                    <a:pt x="674" y="1977"/>
                  </a:cubicBezTo>
                  <a:cubicBezTo>
                    <a:pt x="616" y="1904"/>
                    <a:pt x="572" y="1845"/>
                    <a:pt x="513" y="1802"/>
                  </a:cubicBezTo>
                  <a:cubicBezTo>
                    <a:pt x="425" y="1684"/>
                    <a:pt x="323" y="1553"/>
                    <a:pt x="279" y="1436"/>
                  </a:cubicBezTo>
                  <a:cubicBezTo>
                    <a:pt x="147" y="1172"/>
                    <a:pt x="103" y="923"/>
                    <a:pt x="103" y="704"/>
                  </a:cubicBezTo>
                  <a:cubicBezTo>
                    <a:pt x="103" y="264"/>
                    <a:pt x="250" y="1"/>
                    <a:pt x="2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608" name="Google Shape;608;p33"/>
            <p:cNvSpPr/>
            <p:nvPr/>
          </p:nvSpPr>
          <p:spPr>
            <a:xfrm>
              <a:off x="8692641" y="3787014"/>
              <a:ext cx="53700" cy="42856"/>
            </a:xfrm>
            <a:custGeom>
              <a:avLst/>
              <a:gdLst/>
              <a:ahLst/>
              <a:cxnLst/>
              <a:rect l="l" t="t" r="r" b="b"/>
              <a:pathLst>
                <a:path w="1377" h="1099" extrusionOk="0">
                  <a:moveTo>
                    <a:pt x="73" y="0"/>
                  </a:moveTo>
                  <a:cubicBezTo>
                    <a:pt x="59" y="0"/>
                    <a:pt x="0" y="118"/>
                    <a:pt x="15" y="323"/>
                  </a:cubicBezTo>
                  <a:cubicBezTo>
                    <a:pt x="44" y="498"/>
                    <a:pt x="161" y="732"/>
                    <a:pt x="410" y="908"/>
                  </a:cubicBezTo>
                  <a:cubicBezTo>
                    <a:pt x="644" y="1069"/>
                    <a:pt x="893" y="1098"/>
                    <a:pt x="1084" y="1098"/>
                  </a:cubicBezTo>
                  <a:cubicBezTo>
                    <a:pt x="1259" y="1098"/>
                    <a:pt x="1376" y="1084"/>
                    <a:pt x="1376" y="1069"/>
                  </a:cubicBezTo>
                  <a:cubicBezTo>
                    <a:pt x="1376" y="1054"/>
                    <a:pt x="1259" y="1025"/>
                    <a:pt x="1098" y="1011"/>
                  </a:cubicBezTo>
                  <a:cubicBezTo>
                    <a:pt x="937" y="996"/>
                    <a:pt x="703" y="937"/>
                    <a:pt x="498" y="791"/>
                  </a:cubicBezTo>
                  <a:cubicBezTo>
                    <a:pt x="293" y="645"/>
                    <a:pt x="161" y="440"/>
                    <a:pt x="132" y="279"/>
                  </a:cubicBezTo>
                  <a:cubicBezTo>
                    <a:pt x="73" y="118"/>
                    <a:pt x="88" y="0"/>
                    <a:pt x="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grpSp>
      <p:sp>
        <p:nvSpPr>
          <p:cNvPr id="609" name="Google Shape;609;p33"/>
          <p:cNvSpPr/>
          <p:nvPr/>
        </p:nvSpPr>
        <p:spPr>
          <a:xfrm flipH="1">
            <a:off x="397959" y="4121083"/>
            <a:ext cx="300182" cy="22619"/>
          </a:xfrm>
          <a:custGeom>
            <a:avLst/>
            <a:gdLst/>
            <a:ahLst/>
            <a:cxnLst/>
            <a:rect l="l" t="t" r="r" b="b"/>
            <a:pathLst>
              <a:path w="6808" h="513" extrusionOk="0">
                <a:moveTo>
                  <a:pt x="59" y="0"/>
                </a:moveTo>
                <a:lnTo>
                  <a:pt x="0" y="366"/>
                </a:lnTo>
                <a:lnTo>
                  <a:pt x="6808" y="513"/>
                </a:lnTo>
                <a:lnTo>
                  <a:pt x="6808" y="147"/>
                </a:lnTo>
                <a:lnTo>
                  <a:pt x="59" y="0"/>
                </a:lnTo>
                <a:close/>
              </a:path>
            </a:pathLst>
          </a:custGeom>
          <a:solidFill>
            <a:schemeClr val="accent2"/>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617" name="Google Shape;617;p33"/>
          <p:cNvSpPr/>
          <p:nvPr/>
        </p:nvSpPr>
        <p:spPr>
          <a:xfrm rot="2515456">
            <a:off x="7066219" y="123855"/>
            <a:ext cx="608847" cy="545541"/>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618" name="Google Shape;618;p33"/>
          <p:cNvSpPr/>
          <p:nvPr/>
        </p:nvSpPr>
        <p:spPr>
          <a:xfrm rot="-2700000">
            <a:off x="1223718" y="4686046"/>
            <a:ext cx="292318" cy="261771"/>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619" name="Google Shape;619;p33"/>
          <p:cNvSpPr/>
          <p:nvPr/>
        </p:nvSpPr>
        <p:spPr>
          <a:xfrm rot="-1701150">
            <a:off x="8714123" y="763287"/>
            <a:ext cx="292486" cy="261886"/>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Verdana" panose="020B0604030504040204" pitchFamily="34" charset="0"/>
              <a:ea typeface="Verdana" panose="020B0604030504040204" pitchFamily="34" charset="0"/>
            </a:endParaRPr>
          </a:p>
        </p:txBody>
      </p:sp>
      <p:sp>
        <p:nvSpPr>
          <p:cNvPr id="26" name="TextBox 25">
            <a:extLst>
              <a:ext uri="{FF2B5EF4-FFF2-40B4-BE49-F238E27FC236}">
                <a16:creationId xmlns:a16="http://schemas.microsoft.com/office/drawing/2014/main" id="{608E22B5-75EC-4B8D-B452-F0BE9010B7CE}"/>
              </a:ext>
            </a:extLst>
          </p:cNvPr>
          <p:cNvSpPr txBox="1"/>
          <p:nvPr/>
        </p:nvSpPr>
        <p:spPr>
          <a:xfrm>
            <a:off x="0" y="460536"/>
            <a:ext cx="7373257" cy="3970318"/>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Verdana" panose="020B0604030504040204" pitchFamily="34" charset="0"/>
                <a:ea typeface="Verdana" panose="020B0604030504040204" pitchFamily="34" charset="0"/>
              </a:rPr>
              <a:t>Business process</a:t>
            </a:r>
          </a:p>
          <a:p>
            <a:pPr marL="285750" indent="-285750" algn="just">
              <a:buFont typeface="Wingdings" panose="05000000000000000000" pitchFamily="2" charset="2"/>
              <a:buChar char="Ø"/>
            </a:pPr>
            <a:r>
              <a:rPr lang="en-US" dirty="0">
                <a:latin typeface="Verdana" panose="020B0604030504040204" pitchFamily="34" charset="0"/>
                <a:ea typeface="Verdana" panose="020B0604030504040204" pitchFamily="34" charset="0"/>
              </a:rPr>
              <a:t>Support process</a:t>
            </a:r>
          </a:p>
          <a:p>
            <a:pPr marL="285750" indent="-285750" algn="just">
              <a:buFont typeface="Wingdings" panose="05000000000000000000" pitchFamily="2" charset="2"/>
              <a:buChar char="Ø"/>
            </a:pPr>
            <a:r>
              <a:rPr lang="en-US" dirty="0">
                <a:latin typeface="Verdana" panose="020B0604030504040204" pitchFamily="34" charset="0"/>
                <a:ea typeface="Verdana" panose="020B0604030504040204" pitchFamily="34" charset="0"/>
              </a:rPr>
              <a:t>Interaction between processes</a:t>
            </a:r>
          </a:p>
          <a:p>
            <a:pPr marL="285750" indent="-285750" algn="just">
              <a:buFont typeface="Wingdings" panose="05000000000000000000" pitchFamily="2" charset="2"/>
              <a:buChar char="Ø"/>
            </a:pPr>
            <a:r>
              <a:rPr lang="en-US" dirty="0">
                <a:latin typeface="Verdana" panose="020B0604030504040204" pitchFamily="34" charset="0"/>
                <a:ea typeface="Verdana" panose="020B0604030504040204" pitchFamily="34" charset="0"/>
              </a:rPr>
              <a:t>Decision making level</a:t>
            </a:r>
          </a:p>
          <a:p>
            <a:pPr marL="285750" indent="-285750" algn="just">
              <a:buFont typeface="Wingdings" panose="05000000000000000000" pitchFamily="2" charset="2"/>
              <a:buChar char="Ø"/>
            </a:pPr>
            <a:r>
              <a:rPr lang="en-US" dirty="0">
                <a:latin typeface="Verdana" panose="020B0604030504040204" pitchFamily="34" charset="0"/>
                <a:ea typeface="Verdana" panose="020B0604030504040204" pitchFamily="34" charset="0"/>
              </a:rPr>
              <a:t>Comparing top 3 level</a:t>
            </a:r>
          </a:p>
          <a:p>
            <a:pPr marL="285750" indent="-285750" algn="just">
              <a:buFont typeface="Wingdings" panose="05000000000000000000" pitchFamily="2" charset="2"/>
              <a:buChar char="Ø"/>
            </a:pPr>
            <a:r>
              <a:rPr lang="en-US" dirty="0">
                <a:latin typeface="Verdana" panose="020B0604030504040204" pitchFamily="34" charset="0"/>
                <a:ea typeface="Verdana" panose="020B0604030504040204" pitchFamily="34" charset="0"/>
              </a:rPr>
              <a:t>Business intelligent </a:t>
            </a:r>
          </a:p>
          <a:p>
            <a:pPr marL="285750" indent="-285750" algn="just">
              <a:buFont typeface="Wingdings" panose="05000000000000000000" pitchFamily="2" charset="2"/>
              <a:buChar char="Ø"/>
            </a:pPr>
            <a:r>
              <a:rPr lang="en-US" dirty="0">
                <a:latin typeface="Verdana" panose="020B0604030504040204" pitchFamily="34" charset="0"/>
                <a:ea typeface="Verdana" panose="020B0604030504040204" pitchFamily="34" charset="0"/>
              </a:rPr>
              <a:t>Tools for business intelligent </a:t>
            </a:r>
          </a:p>
          <a:p>
            <a:pPr marL="285750" indent="-285750" algn="just">
              <a:buFont typeface="Wingdings" panose="05000000000000000000" pitchFamily="2" charset="2"/>
              <a:buChar char="Ø"/>
            </a:pPr>
            <a:r>
              <a:rPr lang="en-US" dirty="0">
                <a:latin typeface="Verdana" panose="020B0604030504040204" pitchFamily="34" charset="0"/>
                <a:ea typeface="Verdana" panose="020B0604030504040204" pitchFamily="34" charset="0"/>
              </a:rPr>
              <a:t>Compare unstructured and semi-structured data</a:t>
            </a:r>
          </a:p>
          <a:p>
            <a:pPr algn="just"/>
            <a:r>
              <a:rPr lang="en-US" b="1" dirty="0">
                <a:latin typeface="Verdana" panose="020B0604030504040204" pitchFamily="34" charset="0"/>
                <a:ea typeface="Verdana" panose="020B0604030504040204" pitchFamily="34" charset="0"/>
              </a:rPr>
              <a:t>Key characteristic and functionality </a:t>
            </a:r>
          </a:p>
          <a:p>
            <a:pPr marL="285750" indent="-285750" algn="just">
              <a:buFont typeface="Wingdings" panose="05000000000000000000" pitchFamily="2" charset="2"/>
              <a:buChar char="Ø"/>
            </a:pPr>
            <a:r>
              <a:rPr lang="en-US" dirty="0">
                <a:latin typeface="Verdana" panose="020B0604030504040204" pitchFamily="34" charset="0"/>
                <a:ea typeface="Verdana" panose="020B0604030504040204" pitchFamily="34" charset="0"/>
              </a:rPr>
              <a:t>Data Visualization</a:t>
            </a:r>
          </a:p>
          <a:p>
            <a:pPr marL="285750" indent="-285750" algn="just">
              <a:buFont typeface="Wingdings" panose="05000000000000000000" pitchFamily="2" charset="2"/>
              <a:buChar char="Ø"/>
            </a:pPr>
            <a:r>
              <a:rPr lang="en-US" dirty="0">
                <a:latin typeface="Verdana" panose="020B0604030504040204" pitchFamily="34" charset="0"/>
                <a:ea typeface="Verdana" panose="020B0604030504040204" pitchFamily="34" charset="0"/>
              </a:rPr>
              <a:t>Self-Service Analytics</a:t>
            </a:r>
          </a:p>
          <a:p>
            <a:pPr marL="285750" indent="-285750" algn="just">
              <a:buFont typeface="Wingdings" panose="05000000000000000000" pitchFamily="2" charset="2"/>
              <a:buChar char="Ø"/>
            </a:pPr>
            <a:r>
              <a:rPr lang="en-US" dirty="0">
                <a:latin typeface="Verdana" panose="020B0604030504040204" pitchFamily="34" charset="0"/>
                <a:ea typeface="Verdana" panose="020B0604030504040204" pitchFamily="34" charset="0"/>
              </a:rPr>
              <a:t>Predictive Analytics</a:t>
            </a:r>
          </a:p>
          <a:p>
            <a:pPr algn="just"/>
            <a:r>
              <a:rPr lang="en-US" dirty="0">
                <a:latin typeface="Verdana" panose="020B0604030504040204" pitchFamily="34" charset="0"/>
                <a:ea typeface="Verdana" panose="020B0604030504040204" pitchFamily="34" charset="0"/>
              </a:rPr>
              <a:t>------------------------------------</a:t>
            </a:r>
          </a:p>
          <a:p>
            <a:pPr marL="285750" indent="-285750" algn="just">
              <a:buFont typeface="Wingdings" panose="05000000000000000000" pitchFamily="2" charset="2"/>
              <a:buChar char="Ø"/>
            </a:pPr>
            <a:r>
              <a:rPr lang="en-US" dirty="0">
                <a:latin typeface="Verdana" panose="020B0604030504040204" pitchFamily="34" charset="0"/>
                <a:ea typeface="Verdana" panose="020B0604030504040204" pitchFamily="34" charset="0"/>
              </a:rPr>
              <a:t>Advantage and disadvantage of Power Bi</a:t>
            </a:r>
          </a:p>
          <a:p>
            <a:pPr marL="285750" indent="-285750" algn="just">
              <a:buFont typeface="Wingdings" panose="05000000000000000000" pitchFamily="2" charset="2"/>
              <a:buChar char="Ø"/>
            </a:pPr>
            <a:r>
              <a:rPr lang="en-US" dirty="0">
                <a:latin typeface="Verdana" panose="020B0604030504040204" pitchFamily="34" charset="0"/>
                <a:ea typeface="Verdana" panose="020B0604030504040204" pitchFamily="34" charset="0"/>
              </a:rPr>
              <a:t>Information System and technologies of 3 level</a:t>
            </a:r>
          </a:p>
          <a:p>
            <a:pPr marL="285750" indent="-285750" algn="just">
              <a:buFont typeface="Wingdings" panose="05000000000000000000" pitchFamily="2" charset="2"/>
              <a:buChar char="Ø"/>
            </a:pPr>
            <a:r>
              <a:rPr lang="en-US" dirty="0">
                <a:latin typeface="Verdana" panose="020B0604030504040204" pitchFamily="34" charset="0"/>
                <a:ea typeface="Verdana" panose="020B0604030504040204" pitchFamily="34" charset="0"/>
              </a:rPr>
              <a:t>Comparison</a:t>
            </a:r>
          </a:p>
          <a:p>
            <a:pPr marL="285750" indent="-285750" algn="just">
              <a:buFont typeface="Wingdings" panose="05000000000000000000" pitchFamily="2" charset="2"/>
              <a:buChar char="Ø"/>
            </a:pPr>
            <a:r>
              <a:rPr lang="en-US" dirty="0">
                <a:latin typeface="Verdana" panose="020B0604030504040204" pitchFamily="34" charset="0"/>
                <a:ea typeface="Verdana" panose="020B0604030504040204" pitchFamily="34" charset="0"/>
              </a:rPr>
              <a:t>Reference link </a:t>
            </a:r>
          </a:p>
          <a:p>
            <a:pPr marL="285750" indent="-285750" algn="just">
              <a:buFont typeface="Wingdings" panose="05000000000000000000" pitchFamily="2" charset="2"/>
              <a:buChar char="Ø"/>
            </a:pPr>
            <a:endParaRPr lang="en-US" dirty="0">
              <a:latin typeface="Verdana" panose="020B0604030504040204" pitchFamily="34" charset="0"/>
              <a:ea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96"/>
                                        </p:tgtEl>
                                        <p:attrNameLst>
                                          <p:attrName>style.visibility</p:attrName>
                                        </p:attrNameLst>
                                      </p:cBhvr>
                                      <p:to>
                                        <p:strVal val="visible"/>
                                      </p:to>
                                    </p:set>
                                    <p:anim calcmode="lin" valueType="num">
                                      <p:cBhvr additive="base">
                                        <p:cTn id="7" dur="500" fill="hold"/>
                                        <p:tgtEl>
                                          <p:spTgt spid="596"/>
                                        </p:tgtEl>
                                        <p:attrNameLst>
                                          <p:attrName>ppt_x</p:attrName>
                                        </p:attrNameLst>
                                      </p:cBhvr>
                                      <p:tavLst>
                                        <p:tav tm="0">
                                          <p:val>
                                            <p:strVal val="#ppt_x"/>
                                          </p:val>
                                        </p:tav>
                                        <p:tav tm="100000">
                                          <p:val>
                                            <p:strVal val="#ppt_x"/>
                                          </p:val>
                                        </p:tav>
                                      </p:tavLst>
                                    </p:anim>
                                    <p:anim calcmode="lin" valueType="num">
                                      <p:cBhvr additive="base">
                                        <p:cTn id="8" dur="500" fill="hold"/>
                                        <p:tgtEl>
                                          <p:spTgt spid="59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99"/>
                                        </p:tgtEl>
                                        <p:attrNameLst>
                                          <p:attrName>style.visibility</p:attrName>
                                        </p:attrNameLst>
                                      </p:cBhvr>
                                      <p:to>
                                        <p:strVal val="visible"/>
                                      </p:to>
                                    </p:set>
                                    <p:anim calcmode="lin" valueType="num">
                                      <p:cBhvr additive="base">
                                        <p:cTn id="11" dur="500" fill="hold"/>
                                        <p:tgtEl>
                                          <p:spTgt spid="599"/>
                                        </p:tgtEl>
                                        <p:attrNameLst>
                                          <p:attrName>ppt_x</p:attrName>
                                        </p:attrNameLst>
                                      </p:cBhvr>
                                      <p:tavLst>
                                        <p:tav tm="0">
                                          <p:val>
                                            <p:strVal val="#ppt_x"/>
                                          </p:val>
                                        </p:tav>
                                        <p:tav tm="100000">
                                          <p:val>
                                            <p:strVal val="#ppt_x"/>
                                          </p:val>
                                        </p:tav>
                                      </p:tavLst>
                                    </p:anim>
                                    <p:anim calcmode="lin" valueType="num">
                                      <p:cBhvr additive="base">
                                        <p:cTn id="12" dur="500" fill="hold"/>
                                        <p:tgtEl>
                                          <p:spTgt spid="59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09"/>
                                        </p:tgtEl>
                                        <p:attrNameLst>
                                          <p:attrName>style.visibility</p:attrName>
                                        </p:attrNameLst>
                                      </p:cBhvr>
                                      <p:to>
                                        <p:strVal val="visible"/>
                                      </p:to>
                                    </p:set>
                                    <p:anim calcmode="lin" valueType="num">
                                      <p:cBhvr additive="base">
                                        <p:cTn id="15" dur="500" fill="hold"/>
                                        <p:tgtEl>
                                          <p:spTgt spid="609"/>
                                        </p:tgtEl>
                                        <p:attrNameLst>
                                          <p:attrName>ppt_x</p:attrName>
                                        </p:attrNameLst>
                                      </p:cBhvr>
                                      <p:tavLst>
                                        <p:tav tm="0">
                                          <p:val>
                                            <p:strVal val="#ppt_x"/>
                                          </p:val>
                                        </p:tav>
                                        <p:tav tm="100000">
                                          <p:val>
                                            <p:strVal val="#ppt_x"/>
                                          </p:val>
                                        </p:tav>
                                      </p:tavLst>
                                    </p:anim>
                                    <p:anim calcmode="lin" valueType="num">
                                      <p:cBhvr additive="base">
                                        <p:cTn id="16" dur="500" fill="hold"/>
                                        <p:tgtEl>
                                          <p:spTgt spid="60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17"/>
                                        </p:tgtEl>
                                        <p:attrNameLst>
                                          <p:attrName>style.visibility</p:attrName>
                                        </p:attrNameLst>
                                      </p:cBhvr>
                                      <p:to>
                                        <p:strVal val="visible"/>
                                      </p:to>
                                    </p:set>
                                    <p:anim calcmode="lin" valueType="num">
                                      <p:cBhvr additive="base">
                                        <p:cTn id="19" dur="500" fill="hold"/>
                                        <p:tgtEl>
                                          <p:spTgt spid="617"/>
                                        </p:tgtEl>
                                        <p:attrNameLst>
                                          <p:attrName>ppt_x</p:attrName>
                                        </p:attrNameLst>
                                      </p:cBhvr>
                                      <p:tavLst>
                                        <p:tav tm="0">
                                          <p:val>
                                            <p:strVal val="#ppt_x"/>
                                          </p:val>
                                        </p:tav>
                                        <p:tav tm="100000">
                                          <p:val>
                                            <p:strVal val="#ppt_x"/>
                                          </p:val>
                                        </p:tav>
                                      </p:tavLst>
                                    </p:anim>
                                    <p:anim calcmode="lin" valueType="num">
                                      <p:cBhvr additive="base">
                                        <p:cTn id="20" dur="500" fill="hold"/>
                                        <p:tgtEl>
                                          <p:spTgt spid="61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18"/>
                                        </p:tgtEl>
                                        <p:attrNameLst>
                                          <p:attrName>style.visibility</p:attrName>
                                        </p:attrNameLst>
                                      </p:cBhvr>
                                      <p:to>
                                        <p:strVal val="visible"/>
                                      </p:to>
                                    </p:set>
                                    <p:anim calcmode="lin" valueType="num">
                                      <p:cBhvr additive="base">
                                        <p:cTn id="23" dur="500" fill="hold"/>
                                        <p:tgtEl>
                                          <p:spTgt spid="618"/>
                                        </p:tgtEl>
                                        <p:attrNameLst>
                                          <p:attrName>ppt_x</p:attrName>
                                        </p:attrNameLst>
                                      </p:cBhvr>
                                      <p:tavLst>
                                        <p:tav tm="0">
                                          <p:val>
                                            <p:strVal val="#ppt_x"/>
                                          </p:val>
                                        </p:tav>
                                        <p:tav tm="100000">
                                          <p:val>
                                            <p:strVal val="#ppt_x"/>
                                          </p:val>
                                        </p:tav>
                                      </p:tavLst>
                                    </p:anim>
                                    <p:anim calcmode="lin" valueType="num">
                                      <p:cBhvr additive="base">
                                        <p:cTn id="24" dur="500" fill="hold"/>
                                        <p:tgtEl>
                                          <p:spTgt spid="61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19"/>
                                        </p:tgtEl>
                                        <p:attrNameLst>
                                          <p:attrName>style.visibility</p:attrName>
                                        </p:attrNameLst>
                                      </p:cBhvr>
                                      <p:to>
                                        <p:strVal val="visible"/>
                                      </p:to>
                                    </p:set>
                                    <p:anim calcmode="lin" valueType="num">
                                      <p:cBhvr additive="base">
                                        <p:cTn id="27" dur="500" fill="hold"/>
                                        <p:tgtEl>
                                          <p:spTgt spid="619"/>
                                        </p:tgtEl>
                                        <p:attrNameLst>
                                          <p:attrName>ppt_x</p:attrName>
                                        </p:attrNameLst>
                                      </p:cBhvr>
                                      <p:tavLst>
                                        <p:tav tm="0">
                                          <p:val>
                                            <p:strVal val="#ppt_x"/>
                                          </p:val>
                                        </p:tav>
                                        <p:tav tm="100000">
                                          <p:val>
                                            <p:strVal val="#ppt_x"/>
                                          </p:val>
                                        </p:tav>
                                      </p:tavLst>
                                    </p:anim>
                                    <p:anim calcmode="lin" valueType="num">
                                      <p:cBhvr additive="base">
                                        <p:cTn id="28" dur="500" fill="hold"/>
                                        <p:tgtEl>
                                          <p:spTgt spid="61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additive="base">
                                        <p:cTn id="31" dur="500" fill="hold"/>
                                        <p:tgtEl>
                                          <p:spTgt spid="26"/>
                                        </p:tgtEl>
                                        <p:attrNameLst>
                                          <p:attrName>ppt_x</p:attrName>
                                        </p:attrNameLst>
                                      </p:cBhvr>
                                      <p:tavLst>
                                        <p:tav tm="0">
                                          <p:val>
                                            <p:strVal val="#ppt_x"/>
                                          </p:val>
                                        </p:tav>
                                        <p:tav tm="100000">
                                          <p:val>
                                            <p:strVal val="#ppt_x"/>
                                          </p:val>
                                        </p:tav>
                                      </p:tavLst>
                                    </p:anim>
                                    <p:anim calcmode="lin" valueType="num">
                                      <p:cBhvr additive="base">
                                        <p:cTn id="3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6" grpId="0"/>
      <p:bldP spid="609" grpId="0" animBg="1"/>
      <p:bldP spid="617" grpId="0" animBg="1"/>
      <p:bldP spid="618" grpId="0" animBg="1"/>
      <p:bldP spid="619" grpId="0" animBg="1"/>
      <p:bldP spid="2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34"/>
          <p:cNvSpPr txBox="1">
            <a:spLocks noGrp="1"/>
          </p:cNvSpPr>
          <p:nvPr>
            <p:ph type="title"/>
          </p:nvPr>
        </p:nvSpPr>
        <p:spPr>
          <a:xfrm>
            <a:off x="143925" y="2105651"/>
            <a:ext cx="3984000" cy="1146600"/>
          </a:xfrm>
          <a:prstGeom prst="rect">
            <a:avLst/>
          </a:prstGeom>
        </p:spPr>
        <p:txBody>
          <a:bodyPr spcFirstLastPara="1" wrap="square" lIns="91425" tIns="91425" rIns="91425" bIns="91425" anchor="t" anchorCtr="0">
            <a:noAutofit/>
          </a:bodyPr>
          <a:lstStyle/>
          <a:p>
            <a:pPr lvl="0"/>
            <a:r>
              <a:rPr lang="en-US" b="1" dirty="0">
                <a:latin typeface="Verdana" panose="020B0604030504040204" pitchFamily="34" charset="0"/>
                <a:ea typeface="Verdana" panose="020B0604030504040204" pitchFamily="34" charset="0"/>
              </a:rPr>
              <a:t>Business Process</a:t>
            </a:r>
            <a:endParaRPr b="1" dirty="0">
              <a:latin typeface="Verdana" panose="020B0604030504040204" pitchFamily="34" charset="0"/>
              <a:ea typeface="Verdana" panose="020B0604030504040204" pitchFamily="34" charset="0"/>
            </a:endParaRPr>
          </a:p>
        </p:txBody>
      </p:sp>
      <p:sp>
        <p:nvSpPr>
          <p:cNvPr id="626" name="Google Shape;626;p34"/>
          <p:cNvSpPr txBox="1">
            <a:spLocks noGrp="1"/>
          </p:cNvSpPr>
          <p:nvPr>
            <p:ph type="title" idx="2"/>
          </p:nvPr>
        </p:nvSpPr>
        <p:spPr>
          <a:xfrm>
            <a:off x="2903625" y="1110299"/>
            <a:ext cx="1224300" cy="841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b="1">
                <a:latin typeface="Verdana" panose="020B0604030504040204" pitchFamily="34" charset="0"/>
                <a:ea typeface="Verdana" panose="020B0604030504040204" pitchFamily="34" charset="0"/>
              </a:rPr>
              <a:t>01</a:t>
            </a:r>
            <a:endParaRPr b="1">
              <a:latin typeface="Verdana" panose="020B0604030504040204" pitchFamily="34" charset="0"/>
              <a:ea typeface="Verdana" panose="020B0604030504040204" pitchFamily="34" charset="0"/>
            </a:endParaRPr>
          </a:p>
        </p:txBody>
      </p:sp>
      <p:grpSp>
        <p:nvGrpSpPr>
          <p:cNvPr id="627" name="Google Shape;627;p34"/>
          <p:cNvGrpSpPr/>
          <p:nvPr/>
        </p:nvGrpSpPr>
        <p:grpSpPr>
          <a:xfrm>
            <a:off x="5461950" y="522238"/>
            <a:ext cx="2250830" cy="3661147"/>
            <a:chOff x="5401837" y="470183"/>
            <a:chExt cx="2068777" cy="3107670"/>
          </a:xfrm>
        </p:grpSpPr>
        <p:sp>
          <p:nvSpPr>
            <p:cNvPr id="628" name="Google Shape;628;p34"/>
            <p:cNvSpPr/>
            <p:nvPr/>
          </p:nvSpPr>
          <p:spPr>
            <a:xfrm>
              <a:off x="5434958" y="504094"/>
              <a:ext cx="2024567" cy="3020998"/>
            </a:xfrm>
            <a:custGeom>
              <a:avLst/>
              <a:gdLst/>
              <a:ahLst/>
              <a:cxnLst/>
              <a:rect l="l" t="t" r="r" b="b"/>
              <a:pathLst>
                <a:path w="26835" h="46950" extrusionOk="0">
                  <a:moveTo>
                    <a:pt x="1" y="0"/>
                  </a:moveTo>
                  <a:lnTo>
                    <a:pt x="1" y="46949"/>
                  </a:lnTo>
                  <a:lnTo>
                    <a:pt x="26835" y="46949"/>
                  </a:lnTo>
                  <a:lnTo>
                    <a:pt x="26835" y="0"/>
                  </a:lnTo>
                  <a:close/>
                </a:path>
              </a:pathLst>
            </a:custGeom>
            <a:solidFill>
              <a:srgbClr val="FFFFFF">
                <a:alpha val="62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sp>
          <p:nvSpPr>
            <p:cNvPr id="629" name="Google Shape;629;p34"/>
            <p:cNvSpPr/>
            <p:nvPr/>
          </p:nvSpPr>
          <p:spPr>
            <a:xfrm>
              <a:off x="5401837" y="470183"/>
              <a:ext cx="2068777" cy="3107670"/>
            </a:xfrm>
            <a:custGeom>
              <a:avLst/>
              <a:gdLst/>
              <a:ahLst/>
              <a:cxnLst/>
              <a:rect l="l" t="t" r="r" b="b"/>
              <a:pathLst>
                <a:path w="27421" h="48297" extrusionOk="0">
                  <a:moveTo>
                    <a:pt x="13381" y="11800"/>
                  </a:moveTo>
                  <a:lnTo>
                    <a:pt x="13381" y="24009"/>
                  </a:lnTo>
                  <a:lnTo>
                    <a:pt x="6369" y="24009"/>
                  </a:lnTo>
                  <a:lnTo>
                    <a:pt x="6369" y="11800"/>
                  </a:lnTo>
                  <a:close/>
                  <a:moveTo>
                    <a:pt x="20891" y="11829"/>
                  </a:moveTo>
                  <a:lnTo>
                    <a:pt x="20891" y="24009"/>
                  </a:lnTo>
                  <a:lnTo>
                    <a:pt x="14245" y="24009"/>
                  </a:lnTo>
                  <a:lnTo>
                    <a:pt x="14245" y="11829"/>
                  </a:lnTo>
                  <a:close/>
                  <a:moveTo>
                    <a:pt x="13381" y="24858"/>
                  </a:moveTo>
                  <a:lnTo>
                    <a:pt x="13381" y="36643"/>
                  </a:lnTo>
                  <a:lnTo>
                    <a:pt x="6369" y="36643"/>
                  </a:lnTo>
                  <a:lnTo>
                    <a:pt x="6369" y="24858"/>
                  </a:lnTo>
                  <a:close/>
                  <a:moveTo>
                    <a:pt x="20891" y="24858"/>
                  </a:moveTo>
                  <a:lnTo>
                    <a:pt x="20891" y="36643"/>
                  </a:lnTo>
                  <a:lnTo>
                    <a:pt x="14245" y="36643"/>
                  </a:lnTo>
                  <a:lnTo>
                    <a:pt x="14245" y="24858"/>
                  </a:lnTo>
                  <a:close/>
                  <a:moveTo>
                    <a:pt x="13381" y="0"/>
                  </a:moveTo>
                  <a:lnTo>
                    <a:pt x="13381" y="11580"/>
                  </a:lnTo>
                  <a:lnTo>
                    <a:pt x="6369" y="11580"/>
                  </a:lnTo>
                  <a:lnTo>
                    <a:pt x="6369" y="776"/>
                  </a:lnTo>
                  <a:lnTo>
                    <a:pt x="6134" y="776"/>
                  </a:lnTo>
                  <a:lnTo>
                    <a:pt x="6134" y="11580"/>
                  </a:lnTo>
                  <a:lnTo>
                    <a:pt x="0" y="11580"/>
                  </a:lnTo>
                  <a:lnTo>
                    <a:pt x="0" y="11800"/>
                  </a:lnTo>
                  <a:lnTo>
                    <a:pt x="6134" y="11800"/>
                  </a:lnTo>
                  <a:lnTo>
                    <a:pt x="6134" y="24009"/>
                  </a:lnTo>
                  <a:lnTo>
                    <a:pt x="0" y="24009"/>
                  </a:lnTo>
                  <a:lnTo>
                    <a:pt x="0" y="24873"/>
                  </a:lnTo>
                  <a:lnTo>
                    <a:pt x="6134" y="24873"/>
                  </a:lnTo>
                  <a:lnTo>
                    <a:pt x="6134" y="36643"/>
                  </a:lnTo>
                  <a:lnTo>
                    <a:pt x="0" y="36643"/>
                  </a:lnTo>
                  <a:lnTo>
                    <a:pt x="0" y="36863"/>
                  </a:lnTo>
                  <a:lnTo>
                    <a:pt x="6134" y="36863"/>
                  </a:lnTo>
                  <a:lnTo>
                    <a:pt x="6134" y="48296"/>
                  </a:lnTo>
                  <a:lnTo>
                    <a:pt x="6369" y="48296"/>
                  </a:lnTo>
                  <a:lnTo>
                    <a:pt x="6369" y="36863"/>
                  </a:lnTo>
                  <a:lnTo>
                    <a:pt x="13381" y="36863"/>
                  </a:lnTo>
                  <a:lnTo>
                    <a:pt x="13381" y="47520"/>
                  </a:lnTo>
                  <a:lnTo>
                    <a:pt x="14245" y="47520"/>
                  </a:lnTo>
                  <a:lnTo>
                    <a:pt x="14245" y="36863"/>
                  </a:lnTo>
                  <a:lnTo>
                    <a:pt x="20891" y="36863"/>
                  </a:lnTo>
                  <a:lnTo>
                    <a:pt x="20891" y="48296"/>
                  </a:lnTo>
                  <a:lnTo>
                    <a:pt x="21125" y="48296"/>
                  </a:lnTo>
                  <a:lnTo>
                    <a:pt x="21125" y="36863"/>
                  </a:lnTo>
                  <a:lnTo>
                    <a:pt x="27420" y="36863"/>
                  </a:lnTo>
                  <a:lnTo>
                    <a:pt x="27420" y="36643"/>
                  </a:lnTo>
                  <a:lnTo>
                    <a:pt x="21125" y="36643"/>
                  </a:lnTo>
                  <a:lnTo>
                    <a:pt x="21125" y="24858"/>
                  </a:lnTo>
                  <a:lnTo>
                    <a:pt x="27420" y="24858"/>
                  </a:lnTo>
                  <a:lnTo>
                    <a:pt x="27420" y="24009"/>
                  </a:lnTo>
                  <a:lnTo>
                    <a:pt x="21125" y="24009"/>
                  </a:lnTo>
                  <a:lnTo>
                    <a:pt x="21125" y="11829"/>
                  </a:lnTo>
                  <a:lnTo>
                    <a:pt x="27420" y="11829"/>
                  </a:lnTo>
                  <a:lnTo>
                    <a:pt x="27420" y="11800"/>
                  </a:lnTo>
                  <a:lnTo>
                    <a:pt x="27420" y="11580"/>
                  </a:lnTo>
                  <a:lnTo>
                    <a:pt x="21125" y="11580"/>
                  </a:lnTo>
                  <a:lnTo>
                    <a:pt x="21125" y="776"/>
                  </a:lnTo>
                  <a:lnTo>
                    <a:pt x="20891" y="776"/>
                  </a:lnTo>
                  <a:lnTo>
                    <a:pt x="20891" y="11580"/>
                  </a:lnTo>
                  <a:lnTo>
                    <a:pt x="14245" y="11580"/>
                  </a:lnTo>
                  <a:lnTo>
                    <a:pt x="142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grpSp>
      <p:grpSp>
        <p:nvGrpSpPr>
          <p:cNvPr id="630" name="Google Shape;630;p34"/>
          <p:cNvGrpSpPr/>
          <p:nvPr/>
        </p:nvGrpSpPr>
        <p:grpSpPr>
          <a:xfrm>
            <a:off x="143931" y="3252251"/>
            <a:ext cx="817500" cy="812700"/>
            <a:chOff x="143931" y="3252251"/>
            <a:chExt cx="817500" cy="812700"/>
          </a:xfrm>
        </p:grpSpPr>
        <p:sp>
          <p:nvSpPr>
            <p:cNvPr id="631" name="Google Shape;631;p34"/>
            <p:cNvSpPr/>
            <p:nvPr/>
          </p:nvSpPr>
          <p:spPr>
            <a:xfrm rot="2515456">
              <a:off x="248257" y="3385830"/>
              <a:ext cx="608847" cy="545541"/>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sp>
          <p:nvSpPr>
            <p:cNvPr id="632" name="Google Shape;632;p34"/>
            <p:cNvSpPr/>
            <p:nvPr/>
          </p:nvSpPr>
          <p:spPr>
            <a:xfrm rot="1928159">
              <a:off x="470029" y="3511940"/>
              <a:ext cx="219096" cy="293318"/>
            </a:xfrm>
            <a:custGeom>
              <a:avLst/>
              <a:gdLst/>
              <a:ahLst/>
              <a:cxnLst/>
              <a:rect l="l" t="t" r="r" b="b"/>
              <a:pathLst>
                <a:path w="1172" h="1569" extrusionOk="0">
                  <a:moveTo>
                    <a:pt x="481" y="1"/>
                  </a:moveTo>
                  <a:cubicBezTo>
                    <a:pt x="473" y="1"/>
                    <a:pt x="469" y="2"/>
                    <a:pt x="469" y="2"/>
                  </a:cubicBezTo>
                  <a:lnTo>
                    <a:pt x="469" y="250"/>
                  </a:lnTo>
                  <a:lnTo>
                    <a:pt x="161" y="660"/>
                  </a:lnTo>
                  <a:lnTo>
                    <a:pt x="0" y="660"/>
                  </a:lnTo>
                  <a:lnTo>
                    <a:pt x="0" y="1480"/>
                  </a:lnTo>
                  <a:lnTo>
                    <a:pt x="249" y="1480"/>
                  </a:lnTo>
                  <a:cubicBezTo>
                    <a:pt x="249" y="1480"/>
                    <a:pt x="835" y="1568"/>
                    <a:pt x="937" y="1568"/>
                  </a:cubicBezTo>
                  <a:lnTo>
                    <a:pt x="996" y="1568"/>
                  </a:lnTo>
                  <a:cubicBezTo>
                    <a:pt x="1098" y="1539"/>
                    <a:pt x="1172" y="1422"/>
                    <a:pt x="1172" y="1319"/>
                  </a:cubicBezTo>
                  <a:cubicBezTo>
                    <a:pt x="1172" y="1070"/>
                    <a:pt x="1157" y="660"/>
                    <a:pt x="1142" y="616"/>
                  </a:cubicBezTo>
                  <a:cubicBezTo>
                    <a:pt x="1098" y="587"/>
                    <a:pt x="645" y="587"/>
                    <a:pt x="645" y="587"/>
                  </a:cubicBezTo>
                  <a:cubicBezTo>
                    <a:pt x="645" y="587"/>
                    <a:pt x="643" y="597"/>
                    <a:pt x="641" y="597"/>
                  </a:cubicBezTo>
                  <a:cubicBezTo>
                    <a:pt x="638" y="597"/>
                    <a:pt x="635" y="558"/>
                    <a:pt x="645" y="324"/>
                  </a:cubicBezTo>
                  <a:cubicBezTo>
                    <a:pt x="682" y="23"/>
                    <a:pt x="526" y="1"/>
                    <a:pt x="4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grpSp>
      <p:grpSp>
        <p:nvGrpSpPr>
          <p:cNvPr id="633" name="Google Shape;633;p34"/>
          <p:cNvGrpSpPr/>
          <p:nvPr/>
        </p:nvGrpSpPr>
        <p:grpSpPr>
          <a:xfrm>
            <a:off x="5378976" y="1196470"/>
            <a:ext cx="2416767" cy="3688689"/>
            <a:chOff x="8936226" y="1196470"/>
            <a:chExt cx="2416767" cy="3688689"/>
          </a:xfrm>
        </p:grpSpPr>
        <p:sp>
          <p:nvSpPr>
            <p:cNvPr id="634" name="Google Shape;634;p34"/>
            <p:cNvSpPr/>
            <p:nvPr/>
          </p:nvSpPr>
          <p:spPr>
            <a:xfrm flipH="1">
              <a:off x="9621961" y="1803301"/>
              <a:ext cx="785363" cy="776526"/>
            </a:xfrm>
            <a:custGeom>
              <a:avLst/>
              <a:gdLst/>
              <a:ahLst/>
              <a:cxnLst/>
              <a:rect l="l" t="t" r="r" b="b"/>
              <a:pathLst>
                <a:path w="10043" h="9930" extrusionOk="0">
                  <a:moveTo>
                    <a:pt x="8464" y="0"/>
                  </a:moveTo>
                  <a:cubicBezTo>
                    <a:pt x="8007" y="0"/>
                    <a:pt x="7162" y="139"/>
                    <a:pt x="6427" y="1025"/>
                  </a:cubicBezTo>
                  <a:cubicBezTo>
                    <a:pt x="5358" y="2298"/>
                    <a:pt x="2430" y="5651"/>
                    <a:pt x="2167" y="6031"/>
                  </a:cubicBezTo>
                  <a:cubicBezTo>
                    <a:pt x="1918" y="6412"/>
                    <a:pt x="0" y="9149"/>
                    <a:pt x="1318" y="9852"/>
                  </a:cubicBezTo>
                  <a:cubicBezTo>
                    <a:pt x="1417" y="9905"/>
                    <a:pt x="1531" y="9930"/>
                    <a:pt x="1655" y="9930"/>
                  </a:cubicBezTo>
                  <a:cubicBezTo>
                    <a:pt x="3168" y="9930"/>
                    <a:pt x="6295" y="6265"/>
                    <a:pt x="6295" y="6265"/>
                  </a:cubicBezTo>
                  <a:lnTo>
                    <a:pt x="9809" y="1918"/>
                  </a:lnTo>
                  <a:cubicBezTo>
                    <a:pt x="9955" y="1727"/>
                    <a:pt x="10043" y="1493"/>
                    <a:pt x="10043" y="1259"/>
                  </a:cubicBezTo>
                  <a:cubicBezTo>
                    <a:pt x="10043" y="1039"/>
                    <a:pt x="9955" y="790"/>
                    <a:pt x="9677" y="615"/>
                  </a:cubicBezTo>
                  <a:cubicBezTo>
                    <a:pt x="9208" y="307"/>
                    <a:pt x="8798" y="29"/>
                    <a:pt x="8798" y="29"/>
                  </a:cubicBezTo>
                  <a:cubicBezTo>
                    <a:pt x="8798" y="29"/>
                    <a:pt x="8671" y="0"/>
                    <a:pt x="8464" y="0"/>
                  </a:cubicBezTo>
                  <a:close/>
                </a:path>
              </a:pathLst>
            </a:custGeom>
            <a:solidFill>
              <a:srgbClr val="BA6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sp>
          <p:nvSpPr>
            <p:cNvPr id="635" name="Google Shape;635;p34"/>
            <p:cNvSpPr/>
            <p:nvPr/>
          </p:nvSpPr>
          <p:spPr>
            <a:xfrm flipH="1">
              <a:off x="9719244" y="1815813"/>
              <a:ext cx="99705" cy="194327"/>
            </a:xfrm>
            <a:custGeom>
              <a:avLst/>
              <a:gdLst/>
              <a:ahLst/>
              <a:cxnLst/>
              <a:rect l="l" t="t" r="r" b="b"/>
              <a:pathLst>
                <a:path w="1275" h="2485" extrusionOk="0">
                  <a:moveTo>
                    <a:pt x="1245" y="1"/>
                  </a:moveTo>
                  <a:cubicBezTo>
                    <a:pt x="1245" y="1"/>
                    <a:pt x="1216" y="74"/>
                    <a:pt x="1245" y="206"/>
                  </a:cubicBezTo>
                  <a:cubicBezTo>
                    <a:pt x="1245" y="323"/>
                    <a:pt x="1216" y="513"/>
                    <a:pt x="1216" y="733"/>
                  </a:cubicBezTo>
                  <a:cubicBezTo>
                    <a:pt x="1216" y="967"/>
                    <a:pt x="1201" y="1230"/>
                    <a:pt x="1201" y="1523"/>
                  </a:cubicBezTo>
                  <a:lnTo>
                    <a:pt x="1201" y="1977"/>
                  </a:lnTo>
                  <a:cubicBezTo>
                    <a:pt x="1187" y="2124"/>
                    <a:pt x="1143" y="2299"/>
                    <a:pt x="1026" y="2358"/>
                  </a:cubicBezTo>
                  <a:cubicBezTo>
                    <a:pt x="988" y="2378"/>
                    <a:pt x="949" y="2387"/>
                    <a:pt x="909" y="2387"/>
                  </a:cubicBezTo>
                  <a:cubicBezTo>
                    <a:pt x="808" y="2387"/>
                    <a:pt x="704" y="2329"/>
                    <a:pt x="630" y="2255"/>
                  </a:cubicBezTo>
                  <a:cubicBezTo>
                    <a:pt x="542" y="2138"/>
                    <a:pt x="484" y="1992"/>
                    <a:pt x="455" y="1845"/>
                  </a:cubicBezTo>
                  <a:cubicBezTo>
                    <a:pt x="381" y="1567"/>
                    <a:pt x="367" y="1304"/>
                    <a:pt x="308" y="1084"/>
                  </a:cubicBezTo>
                  <a:cubicBezTo>
                    <a:pt x="250" y="865"/>
                    <a:pt x="191" y="689"/>
                    <a:pt x="118" y="586"/>
                  </a:cubicBezTo>
                  <a:cubicBezTo>
                    <a:pt x="89" y="528"/>
                    <a:pt x="45" y="499"/>
                    <a:pt x="30" y="469"/>
                  </a:cubicBezTo>
                  <a:lnTo>
                    <a:pt x="1" y="440"/>
                  </a:lnTo>
                  <a:lnTo>
                    <a:pt x="1" y="440"/>
                  </a:lnTo>
                  <a:cubicBezTo>
                    <a:pt x="1" y="440"/>
                    <a:pt x="30" y="499"/>
                    <a:pt x="89" y="601"/>
                  </a:cubicBezTo>
                  <a:cubicBezTo>
                    <a:pt x="133" y="718"/>
                    <a:pt x="191" y="879"/>
                    <a:pt x="235" y="1099"/>
                  </a:cubicBezTo>
                  <a:cubicBezTo>
                    <a:pt x="264" y="1318"/>
                    <a:pt x="294" y="1567"/>
                    <a:pt x="367" y="1860"/>
                  </a:cubicBezTo>
                  <a:cubicBezTo>
                    <a:pt x="396" y="2006"/>
                    <a:pt x="455" y="2182"/>
                    <a:pt x="557" y="2299"/>
                  </a:cubicBezTo>
                  <a:cubicBezTo>
                    <a:pt x="643" y="2396"/>
                    <a:pt x="776" y="2485"/>
                    <a:pt x="910" y="2485"/>
                  </a:cubicBezTo>
                  <a:cubicBezTo>
                    <a:pt x="959" y="2485"/>
                    <a:pt x="1008" y="2473"/>
                    <a:pt x="1055" y="2446"/>
                  </a:cubicBezTo>
                  <a:cubicBezTo>
                    <a:pt x="1143" y="2402"/>
                    <a:pt x="1201" y="2328"/>
                    <a:pt x="1245" y="2226"/>
                  </a:cubicBezTo>
                  <a:cubicBezTo>
                    <a:pt x="1260" y="2138"/>
                    <a:pt x="1274" y="2050"/>
                    <a:pt x="1274" y="1977"/>
                  </a:cubicBezTo>
                  <a:lnTo>
                    <a:pt x="1274" y="1523"/>
                  </a:lnTo>
                  <a:lnTo>
                    <a:pt x="1274" y="733"/>
                  </a:lnTo>
                  <a:cubicBezTo>
                    <a:pt x="1260" y="513"/>
                    <a:pt x="1260" y="323"/>
                    <a:pt x="1260" y="206"/>
                  </a:cubicBezTo>
                  <a:cubicBezTo>
                    <a:pt x="1260" y="74"/>
                    <a:pt x="1245" y="1"/>
                    <a:pt x="1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sp>
          <p:nvSpPr>
            <p:cNvPr id="636" name="Google Shape;636;p34"/>
            <p:cNvSpPr/>
            <p:nvPr/>
          </p:nvSpPr>
          <p:spPr>
            <a:xfrm flipH="1">
              <a:off x="9672324" y="1848891"/>
              <a:ext cx="55053" cy="118317"/>
            </a:xfrm>
            <a:custGeom>
              <a:avLst/>
              <a:gdLst/>
              <a:ahLst/>
              <a:cxnLst/>
              <a:rect l="l" t="t" r="r" b="b"/>
              <a:pathLst>
                <a:path w="704" h="1513" extrusionOk="0">
                  <a:moveTo>
                    <a:pt x="685" y="1"/>
                  </a:moveTo>
                  <a:cubicBezTo>
                    <a:pt x="652" y="1"/>
                    <a:pt x="550" y="354"/>
                    <a:pt x="367" y="749"/>
                  </a:cubicBezTo>
                  <a:cubicBezTo>
                    <a:pt x="177" y="1188"/>
                    <a:pt x="1" y="1496"/>
                    <a:pt x="16" y="1510"/>
                  </a:cubicBezTo>
                  <a:cubicBezTo>
                    <a:pt x="16" y="1512"/>
                    <a:pt x="17" y="1512"/>
                    <a:pt x="19" y="1512"/>
                  </a:cubicBezTo>
                  <a:cubicBezTo>
                    <a:pt x="52" y="1512"/>
                    <a:pt x="273" y="1226"/>
                    <a:pt x="455" y="807"/>
                  </a:cubicBezTo>
                  <a:cubicBezTo>
                    <a:pt x="660" y="383"/>
                    <a:pt x="704" y="2"/>
                    <a:pt x="689" y="2"/>
                  </a:cubicBezTo>
                  <a:cubicBezTo>
                    <a:pt x="688" y="1"/>
                    <a:pt x="687" y="1"/>
                    <a:pt x="6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sp>
          <p:nvSpPr>
            <p:cNvPr id="637" name="Google Shape;637;p34"/>
            <p:cNvSpPr/>
            <p:nvPr/>
          </p:nvSpPr>
          <p:spPr>
            <a:xfrm flipH="1">
              <a:off x="9618523" y="1885645"/>
              <a:ext cx="105414" cy="98297"/>
            </a:xfrm>
            <a:custGeom>
              <a:avLst/>
              <a:gdLst/>
              <a:ahLst/>
              <a:cxnLst/>
              <a:rect l="l" t="t" r="r" b="b"/>
              <a:pathLst>
                <a:path w="1348" h="1257" extrusionOk="0">
                  <a:moveTo>
                    <a:pt x="1317" y="0"/>
                  </a:moveTo>
                  <a:cubicBezTo>
                    <a:pt x="1293" y="0"/>
                    <a:pt x="1004" y="376"/>
                    <a:pt x="660" y="835"/>
                  </a:cubicBezTo>
                  <a:cubicBezTo>
                    <a:pt x="586" y="952"/>
                    <a:pt x="499" y="1084"/>
                    <a:pt x="411" y="1128"/>
                  </a:cubicBezTo>
                  <a:cubicBezTo>
                    <a:pt x="358" y="1163"/>
                    <a:pt x="294" y="1183"/>
                    <a:pt x="235" y="1183"/>
                  </a:cubicBezTo>
                  <a:cubicBezTo>
                    <a:pt x="197" y="1183"/>
                    <a:pt x="162" y="1175"/>
                    <a:pt x="133" y="1157"/>
                  </a:cubicBezTo>
                  <a:cubicBezTo>
                    <a:pt x="74" y="1113"/>
                    <a:pt x="59" y="1026"/>
                    <a:pt x="74" y="982"/>
                  </a:cubicBezTo>
                  <a:cubicBezTo>
                    <a:pt x="103" y="938"/>
                    <a:pt x="118" y="908"/>
                    <a:pt x="118" y="908"/>
                  </a:cubicBezTo>
                  <a:lnTo>
                    <a:pt x="118" y="908"/>
                  </a:lnTo>
                  <a:cubicBezTo>
                    <a:pt x="118" y="908"/>
                    <a:pt x="74" y="908"/>
                    <a:pt x="45" y="967"/>
                  </a:cubicBezTo>
                  <a:cubicBezTo>
                    <a:pt x="30" y="1026"/>
                    <a:pt x="1" y="1113"/>
                    <a:pt x="103" y="1201"/>
                  </a:cubicBezTo>
                  <a:cubicBezTo>
                    <a:pt x="147" y="1238"/>
                    <a:pt x="206" y="1256"/>
                    <a:pt x="270" y="1256"/>
                  </a:cubicBezTo>
                  <a:cubicBezTo>
                    <a:pt x="334" y="1256"/>
                    <a:pt x="403" y="1238"/>
                    <a:pt x="469" y="1201"/>
                  </a:cubicBezTo>
                  <a:cubicBezTo>
                    <a:pt x="586" y="1143"/>
                    <a:pt x="660" y="1011"/>
                    <a:pt x="762" y="894"/>
                  </a:cubicBezTo>
                  <a:cubicBezTo>
                    <a:pt x="1084" y="425"/>
                    <a:pt x="1348" y="15"/>
                    <a:pt x="1318" y="1"/>
                  </a:cubicBezTo>
                  <a:cubicBezTo>
                    <a:pt x="1318" y="1"/>
                    <a:pt x="1318" y="0"/>
                    <a:pt x="1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sp>
          <p:nvSpPr>
            <p:cNvPr id="638" name="Google Shape;638;p34"/>
            <p:cNvSpPr/>
            <p:nvPr/>
          </p:nvSpPr>
          <p:spPr>
            <a:xfrm flipH="1">
              <a:off x="9793768" y="1895889"/>
              <a:ext cx="73273" cy="143419"/>
            </a:xfrm>
            <a:custGeom>
              <a:avLst/>
              <a:gdLst/>
              <a:ahLst/>
              <a:cxnLst/>
              <a:rect l="l" t="t" r="r" b="b"/>
              <a:pathLst>
                <a:path w="937" h="1834" extrusionOk="0">
                  <a:moveTo>
                    <a:pt x="922" y="1"/>
                  </a:moveTo>
                  <a:cubicBezTo>
                    <a:pt x="902" y="1"/>
                    <a:pt x="622" y="174"/>
                    <a:pt x="247" y="427"/>
                  </a:cubicBezTo>
                  <a:lnTo>
                    <a:pt x="247" y="427"/>
                  </a:lnTo>
                  <a:cubicBezTo>
                    <a:pt x="227" y="433"/>
                    <a:pt x="209" y="442"/>
                    <a:pt x="191" y="455"/>
                  </a:cubicBezTo>
                  <a:lnTo>
                    <a:pt x="250" y="529"/>
                  </a:lnTo>
                  <a:cubicBezTo>
                    <a:pt x="253" y="526"/>
                    <a:pt x="256" y="524"/>
                    <a:pt x="259" y="522"/>
                  </a:cubicBezTo>
                  <a:lnTo>
                    <a:pt x="259" y="522"/>
                  </a:lnTo>
                  <a:lnTo>
                    <a:pt x="264" y="529"/>
                  </a:lnTo>
                  <a:cubicBezTo>
                    <a:pt x="277" y="522"/>
                    <a:pt x="294" y="519"/>
                    <a:pt x="314" y="519"/>
                  </a:cubicBezTo>
                  <a:cubicBezTo>
                    <a:pt x="342" y="519"/>
                    <a:pt x="377" y="526"/>
                    <a:pt x="411" y="543"/>
                  </a:cubicBezTo>
                  <a:cubicBezTo>
                    <a:pt x="440" y="587"/>
                    <a:pt x="484" y="646"/>
                    <a:pt x="499" y="719"/>
                  </a:cubicBezTo>
                  <a:cubicBezTo>
                    <a:pt x="557" y="1056"/>
                    <a:pt x="411" y="1378"/>
                    <a:pt x="279" y="1553"/>
                  </a:cubicBezTo>
                  <a:cubicBezTo>
                    <a:pt x="133" y="1744"/>
                    <a:pt x="1" y="1817"/>
                    <a:pt x="30" y="1831"/>
                  </a:cubicBezTo>
                  <a:cubicBezTo>
                    <a:pt x="30" y="1833"/>
                    <a:pt x="31" y="1833"/>
                    <a:pt x="33" y="1833"/>
                  </a:cubicBezTo>
                  <a:cubicBezTo>
                    <a:pt x="54" y="1833"/>
                    <a:pt x="190" y="1756"/>
                    <a:pt x="338" y="1568"/>
                  </a:cubicBezTo>
                  <a:cubicBezTo>
                    <a:pt x="499" y="1392"/>
                    <a:pt x="645" y="1056"/>
                    <a:pt x="587" y="675"/>
                  </a:cubicBezTo>
                  <a:cubicBezTo>
                    <a:pt x="572" y="602"/>
                    <a:pt x="513" y="514"/>
                    <a:pt x="440" y="455"/>
                  </a:cubicBezTo>
                  <a:cubicBezTo>
                    <a:pt x="421" y="448"/>
                    <a:pt x="400" y="440"/>
                    <a:pt x="377" y="434"/>
                  </a:cubicBezTo>
                  <a:lnTo>
                    <a:pt x="377" y="434"/>
                  </a:lnTo>
                  <a:cubicBezTo>
                    <a:pt x="706" y="190"/>
                    <a:pt x="936" y="15"/>
                    <a:pt x="923" y="2"/>
                  </a:cubicBezTo>
                  <a:cubicBezTo>
                    <a:pt x="923" y="1"/>
                    <a:pt x="923" y="1"/>
                    <a:pt x="9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sp>
          <p:nvSpPr>
            <p:cNvPr id="639" name="Google Shape;639;p34"/>
            <p:cNvSpPr/>
            <p:nvPr/>
          </p:nvSpPr>
          <p:spPr>
            <a:xfrm flipH="1">
              <a:off x="10646536" y="2905683"/>
              <a:ext cx="213017" cy="1979477"/>
            </a:xfrm>
            <a:custGeom>
              <a:avLst/>
              <a:gdLst/>
              <a:ahLst/>
              <a:cxnLst/>
              <a:rect l="l" t="t" r="r" b="b"/>
              <a:pathLst>
                <a:path w="2724" h="25313" extrusionOk="0">
                  <a:moveTo>
                    <a:pt x="2723" y="1"/>
                  </a:moveTo>
                  <a:lnTo>
                    <a:pt x="1860" y="249"/>
                  </a:lnTo>
                  <a:lnTo>
                    <a:pt x="1" y="25312"/>
                  </a:lnTo>
                  <a:lnTo>
                    <a:pt x="528" y="25312"/>
                  </a:lnTo>
                  <a:lnTo>
                    <a:pt x="27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sp>
          <p:nvSpPr>
            <p:cNvPr id="640" name="Google Shape;640;p34"/>
            <p:cNvSpPr/>
            <p:nvPr/>
          </p:nvSpPr>
          <p:spPr>
            <a:xfrm flipH="1">
              <a:off x="10276727" y="2783222"/>
              <a:ext cx="873572" cy="115658"/>
            </a:xfrm>
            <a:custGeom>
              <a:avLst/>
              <a:gdLst/>
              <a:ahLst/>
              <a:cxnLst/>
              <a:rect l="l" t="t" r="r" b="b"/>
              <a:pathLst>
                <a:path w="11171" h="1479" extrusionOk="0">
                  <a:moveTo>
                    <a:pt x="4655" y="0"/>
                  </a:moveTo>
                  <a:cubicBezTo>
                    <a:pt x="0" y="0"/>
                    <a:pt x="220" y="1479"/>
                    <a:pt x="220" y="1479"/>
                  </a:cubicBezTo>
                  <a:lnTo>
                    <a:pt x="10950" y="1479"/>
                  </a:lnTo>
                  <a:cubicBezTo>
                    <a:pt x="11170" y="308"/>
                    <a:pt x="9282" y="0"/>
                    <a:pt x="46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sp>
          <p:nvSpPr>
            <p:cNvPr id="641" name="Google Shape;641;p34"/>
            <p:cNvSpPr/>
            <p:nvPr/>
          </p:nvSpPr>
          <p:spPr>
            <a:xfrm flipH="1">
              <a:off x="10293931" y="2887384"/>
              <a:ext cx="839242" cy="37849"/>
            </a:xfrm>
            <a:custGeom>
              <a:avLst/>
              <a:gdLst/>
              <a:ahLst/>
              <a:cxnLst/>
              <a:rect l="l" t="t" r="r" b="b"/>
              <a:pathLst>
                <a:path w="10732" h="484" extrusionOk="0">
                  <a:moveTo>
                    <a:pt x="1" y="0"/>
                  </a:moveTo>
                  <a:lnTo>
                    <a:pt x="1" y="483"/>
                  </a:lnTo>
                  <a:lnTo>
                    <a:pt x="10731" y="483"/>
                  </a:lnTo>
                  <a:lnTo>
                    <a:pt x="10731" y="147"/>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sp>
          <p:nvSpPr>
            <p:cNvPr id="642" name="Google Shape;642;p34"/>
            <p:cNvSpPr/>
            <p:nvPr/>
          </p:nvSpPr>
          <p:spPr>
            <a:xfrm flipH="1">
              <a:off x="10351175" y="2925155"/>
              <a:ext cx="269086" cy="1949682"/>
            </a:xfrm>
            <a:custGeom>
              <a:avLst/>
              <a:gdLst/>
              <a:ahLst/>
              <a:cxnLst/>
              <a:rect l="l" t="t" r="r" b="b"/>
              <a:pathLst>
                <a:path w="3441" h="24932" extrusionOk="0">
                  <a:moveTo>
                    <a:pt x="0" y="0"/>
                  </a:moveTo>
                  <a:lnTo>
                    <a:pt x="3074" y="24932"/>
                  </a:lnTo>
                  <a:lnTo>
                    <a:pt x="3440" y="24932"/>
                  </a:lnTo>
                  <a:lnTo>
                    <a:pt x="922" y="0"/>
                  </a:lnTo>
                  <a:close/>
                </a:path>
              </a:pathLst>
            </a:custGeom>
            <a:solidFill>
              <a:srgbClr val="7C4C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sp>
          <p:nvSpPr>
            <p:cNvPr id="643" name="Google Shape;643;p34"/>
            <p:cNvSpPr/>
            <p:nvPr/>
          </p:nvSpPr>
          <p:spPr>
            <a:xfrm flipH="1">
              <a:off x="10795349" y="2905683"/>
              <a:ext cx="557644" cy="1969154"/>
            </a:xfrm>
            <a:custGeom>
              <a:avLst/>
              <a:gdLst/>
              <a:ahLst/>
              <a:cxnLst/>
              <a:rect l="l" t="t" r="r" b="b"/>
              <a:pathLst>
                <a:path w="7131" h="25181" extrusionOk="0">
                  <a:moveTo>
                    <a:pt x="6237" y="1"/>
                  </a:moveTo>
                  <a:lnTo>
                    <a:pt x="1" y="25181"/>
                  </a:lnTo>
                  <a:lnTo>
                    <a:pt x="411" y="25181"/>
                  </a:lnTo>
                  <a:lnTo>
                    <a:pt x="7130" y="249"/>
                  </a:lnTo>
                  <a:lnTo>
                    <a:pt x="62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sp>
          <p:nvSpPr>
            <p:cNvPr id="644" name="Google Shape;644;p34"/>
            <p:cNvSpPr/>
            <p:nvPr/>
          </p:nvSpPr>
          <p:spPr>
            <a:xfrm flipH="1">
              <a:off x="10522901" y="3686429"/>
              <a:ext cx="488906" cy="36754"/>
            </a:xfrm>
            <a:custGeom>
              <a:avLst/>
              <a:gdLst/>
              <a:ahLst/>
              <a:cxnLst/>
              <a:rect l="l" t="t" r="r" b="b"/>
              <a:pathLst>
                <a:path w="6252" h="470" extrusionOk="0">
                  <a:moveTo>
                    <a:pt x="6193" y="1"/>
                  </a:moveTo>
                  <a:lnTo>
                    <a:pt x="0" y="147"/>
                  </a:lnTo>
                  <a:lnTo>
                    <a:pt x="0" y="469"/>
                  </a:lnTo>
                  <a:lnTo>
                    <a:pt x="6252" y="337"/>
                  </a:lnTo>
                  <a:lnTo>
                    <a:pt x="61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sp>
          <p:nvSpPr>
            <p:cNvPr id="645" name="Google Shape;645;p34"/>
            <p:cNvSpPr/>
            <p:nvPr/>
          </p:nvSpPr>
          <p:spPr>
            <a:xfrm flipH="1">
              <a:off x="10395825" y="4683555"/>
              <a:ext cx="880454" cy="67643"/>
            </a:xfrm>
            <a:custGeom>
              <a:avLst/>
              <a:gdLst/>
              <a:ahLst/>
              <a:cxnLst/>
              <a:rect l="l" t="t" r="r" b="b"/>
              <a:pathLst>
                <a:path w="11259" h="865" extrusionOk="0">
                  <a:moveTo>
                    <a:pt x="89" y="1"/>
                  </a:moveTo>
                  <a:lnTo>
                    <a:pt x="1" y="308"/>
                  </a:lnTo>
                  <a:lnTo>
                    <a:pt x="11259" y="864"/>
                  </a:lnTo>
                  <a:lnTo>
                    <a:pt x="11259" y="425"/>
                  </a:lnTo>
                  <a:lnTo>
                    <a:pt x="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sp>
          <p:nvSpPr>
            <p:cNvPr id="646" name="Google Shape;646;p34"/>
            <p:cNvSpPr/>
            <p:nvPr/>
          </p:nvSpPr>
          <p:spPr>
            <a:xfrm flipH="1">
              <a:off x="9784540" y="4225617"/>
              <a:ext cx="296534" cy="435183"/>
            </a:xfrm>
            <a:custGeom>
              <a:avLst/>
              <a:gdLst/>
              <a:ahLst/>
              <a:cxnLst/>
              <a:rect l="l" t="t" r="r" b="b"/>
              <a:pathLst>
                <a:path w="3792" h="5565" extrusionOk="0">
                  <a:moveTo>
                    <a:pt x="937" y="1"/>
                  </a:moveTo>
                  <a:lnTo>
                    <a:pt x="0" y="1641"/>
                  </a:lnTo>
                  <a:cubicBezTo>
                    <a:pt x="0" y="1641"/>
                    <a:pt x="2782" y="4891"/>
                    <a:pt x="3236" y="5432"/>
                  </a:cubicBezTo>
                  <a:cubicBezTo>
                    <a:pt x="3317" y="5525"/>
                    <a:pt x="3375" y="5564"/>
                    <a:pt x="3416" y="5564"/>
                  </a:cubicBezTo>
                  <a:cubicBezTo>
                    <a:pt x="3624" y="5564"/>
                    <a:pt x="3367" y="4539"/>
                    <a:pt x="3367" y="4539"/>
                  </a:cubicBezTo>
                  <a:lnTo>
                    <a:pt x="3792" y="3324"/>
                  </a:lnTo>
                  <a:lnTo>
                    <a:pt x="9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sp>
          <p:nvSpPr>
            <p:cNvPr id="647" name="Google Shape;647;p34"/>
            <p:cNvSpPr/>
            <p:nvPr/>
          </p:nvSpPr>
          <p:spPr>
            <a:xfrm flipH="1">
              <a:off x="9404408" y="2659588"/>
              <a:ext cx="1304063" cy="1874063"/>
            </a:xfrm>
            <a:custGeom>
              <a:avLst/>
              <a:gdLst/>
              <a:ahLst/>
              <a:cxnLst/>
              <a:rect l="l" t="t" r="r" b="b"/>
              <a:pathLst>
                <a:path w="16676" h="23965" extrusionOk="0">
                  <a:moveTo>
                    <a:pt x="7145" y="0"/>
                  </a:moveTo>
                  <a:lnTo>
                    <a:pt x="1" y="835"/>
                  </a:lnTo>
                  <a:lnTo>
                    <a:pt x="11024" y="10160"/>
                  </a:lnTo>
                  <a:lnTo>
                    <a:pt x="6647" y="22223"/>
                  </a:lnTo>
                  <a:lnTo>
                    <a:pt x="11991" y="23965"/>
                  </a:lnTo>
                  <a:cubicBezTo>
                    <a:pt x="11991" y="23965"/>
                    <a:pt x="16675" y="10160"/>
                    <a:pt x="16675" y="8593"/>
                  </a:cubicBezTo>
                  <a:cubicBezTo>
                    <a:pt x="16661" y="6705"/>
                    <a:pt x="7145" y="0"/>
                    <a:pt x="7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sp>
          <p:nvSpPr>
            <p:cNvPr id="648" name="Google Shape;648;p34"/>
            <p:cNvSpPr/>
            <p:nvPr/>
          </p:nvSpPr>
          <p:spPr>
            <a:xfrm flipH="1">
              <a:off x="9814099" y="4685901"/>
              <a:ext cx="495944" cy="145608"/>
            </a:xfrm>
            <a:custGeom>
              <a:avLst/>
              <a:gdLst/>
              <a:ahLst/>
              <a:cxnLst/>
              <a:rect l="l" t="t" r="r" b="b"/>
              <a:pathLst>
                <a:path w="6342" h="1862" extrusionOk="0">
                  <a:moveTo>
                    <a:pt x="0" y="0"/>
                  </a:moveTo>
                  <a:lnTo>
                    <a:pt x="601" y="1801"/>
                  </a:lnTo>
                  <a:cubicBezTo>
                    <a:pt x="601" y="1801"/>
                    <a:pt x="4146" y="1861"/>
                    <a:pt x="5340" y="1861"/>
                  </a:cubicBezTo>
                  <a:cubicBezTo>
                    <a:pt x="5460" y="1861"/>
                    <a:pt x="5555" y="1861"/>
                    <a:pt x="5622" y="1859"/>
                  </a:cubicBezTo>
                  <a:cubicBezTo>
                    <a:pt x="5630" y="1859"/>
                    <a:pt x="5637" y="1859"/>
                    <a:pt x="5644" y="1859"/>
                  </a:cubicBezTo>
                  <a:cubicBezTo>
                    <a:pt x="6341" y="1859"/>
                    <a:pt x="5036" y="1171"/>
                    <a:pt x="5036" y="1171"/>
                  </a:cubicBezTo>
                  <a:lnTo>
                    <a:pt x="4392" y="59"/>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sp>
          <p:nvSpPr>
            <p:cNvPr id="649" name="Google Shape;649;p34"/>
            <p:cNvSpPr/>
            <p:nvPr/>
          </p:nvSpPr>
          <p:spPr>
            <a:xfrm flipH="1">
              <a:off x="10133700" y="1657927"/>
              <a:ext cx="803661" cy="996424"/>
            </a:xfrm>
            <a:custGeom>
              <a:avLst/>
              <a:gdLst/>
              <a:ahLst/>
              <a:cxnLst/>
              <a:rect l="l" t="t" r="r" b="b"/>
              <a:pathLst>
                <a:path w="10277" h="12742" extrusionOk="0">
                  <a:moveTo>
                    <a:pt x="4954" y="0"/>
                  </a:moveTo>
                  <a:cubicBezTo>
                    <a:pt x="3960" y="0"/>
                    <a:pt x="3002" y="114"/>
                    <a:pt x="2386" y="351"/>
                  </a:cubicBezTo>
                  <a:cubicBezTo>
                    <a:pt x="2386" y="351"/>
                    <a:pt x="220" y="1273"/>
                    <a:pt x="0" y="3220"/>
                  </a:cubicBezTo>
                  <a:lnTo>
                    <a:pt x="0" y="8168"/>
                  </a:lnTo>
                  <a:lnTo>
                    <a:pt x="29" y="10233"/>
                  </a:lnTo>
                  <a:cubicBezTo>
                    <a:pt x="29" y="10233"/>
                    <a:pt x="5271" y="12742"/>
                    <a:pt x="8414" y="12742"/>
                  </a:cubicBezTo>
                  <a:cubicBezTo>
                    <a:pt x="9209" y="12742"/>
                    <a:pt x="9869" y="12581"/>
                    <a:pt x="10277" y="12180"/>
                  </a:cubicBezTo>
                  <a:lnTo>
                    <a:pt x="9867" y="5621"/>
                  </a:lnTo>
                  <a:cubicBezTo>
                    <a:pt x="9838" y="4216"/>
                    <a:pt x="10013" y="1961"/>
                    <a:pt x="8974" y="1024"/>
                  </a:cubicBezTo>
                  <a:cubicBezTo>
                    <a:pt x="8769" y="849"/>
                    <a:pt x="8549" y="658"/>
                    <a:pt x="8315" y="541"/>
                  </a:cubicBezTo>
                  <a:cubicBezTo>
                    <a:pt x="7566" y="187"/>
                    <a:pt x="6230" y="0"/>
                    <a:pt x="49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sp>
          <p:nvSpPr>
            <p:cNvPr id="650" name="Google Shape;650;p34"/>
            <p:cNvSpPr/>
            <p:nvPr/>
          </p:nvSpPr>
          <p:spPr>
            <a:xfrm flipH="1">
              <a:off x="10224100" y="1207809"/>
              <a:ext cx="422515" cy="538642"/>
            </a:xfrm>
            <a:custGeom>
              <a:avLst/>
              <a:gdLst/>
              <a:ahLst/>
              <a:cxnLst/>
              <a:rect l="l" t="t" r="r" b="b"/>
              <a:pathLst>
                <a:path w="5403" h="6888" extrusionOk="0">
                  <a:moveTo>
                    <a:pt x="2796" y="0"/>
                  </a:moveTo>
                  <a:cubicBezTo>
                    <a:pt x="1518" y="0"/>
                    <a:pt x="1450" y="617"/>
                    <a:pt x="1450" y="617"/>
                  </a:cubicBezTo>
                  <a:lnTo>
                    <a:pt x="1450" y="1700"/>
                  </a:lnTo>
                  <a:cubicBezTo>
                    <a:pt x="1450" y="1700"/>
                    <a:pt x="1090" y="1443"/>
                    <a:pt x="746" y="1443"/>
                  </a:cubicBezTo>
                  <a:cubicBezTo>
                    <a:pt x="493" y="1443"/>
                    <a:pt x="248" y="1582"/>
                    <a:pt x="161" y="2066"/>
                  </a:cubicBezTo>
                  <a:cubicBezTo>
                    <a:pt x="0" y="2959"/>
                    <a:pt x="864" y="3120"/>
                    <a:pt x="864" y="3120"/>
                  </a:cubicBezTo>
                  <a:lnTo>
                    <a:pt x="659" y="5682"/>
                  </a:lnTo>
                  <a:cubicBezTo>
                    <a:pt x="630" y="6034"/>
                    <a:pt x="732" y="6370"/>
                    <a:pt x="967" y="6605"/>
                  </a:cubicBezTo>
                  <a:cubicBezTo>
                    <a:pt x="1185" y="6812"/>
                    <a:pt x="1431" y="6888"/>
                    <a:pt x="1674" y="6888"/>
                  </a:cubicBezTo>
                  <a:cubicBezTo>
                    <a:pt x="2051" y="6888"/>
                    <a:pt x="2422" y="6706"/>
                    <a:pt x="2679" y="6546"/>
                  </a:cubicBezTo>
                  <a:cubicBezTo>
                    <a:pt x="2870" y="6414"/>
                    <a:pt x="2987" y="6224"/>
                    <a:pt x="2987" y="5975"/>
                  </a:cubicBezTo>
                  <a:lnTo>
                    <a:pt x="2987" y="5302"/>
                  </a:lnTo>
                  <a:lnTo>
                    <a:pt x="3895" y="5302"/>
                  </a:lnTo>
                  <a:cubicBezTo>
                    <a:pt x="5402" y="5228"/>
                    <a:pt x="5139" y="441"/>
                    <a:pt x="5139" y="441"/>
                  </a:cubicBezTo>
                  <a:cubicBezTo>
                    <a:pt x="5139" y="31"/>
                    <a:pt x="4334" y="31"/>
                    <a:pt x="4334" y="31"/>
                  </a:cubicBezTo>
                  <a:lnTo>
                    <a:pt x="2928" y="2"/>
                  </a:lnTo>
                  <a:cubicBezTo>
                    <a:pt x="2883" y="1"/>
                    <a:pt x="2839" y="0"/>
                    <a:pt x="2796" y="0"/>
                  </a:cubicBezTo>
                  <a:close/>
                </a:path>
              </a:pathLst>
            </a:custGeom>
            <a:solidFill>
              <a:srgbClr val="BA6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sp>
          <p:nvSpPr>
            <p:cNvPr id="651" name="Google Shape;651;p34"/>
            <p:cNvSpPr/>
            <p:nvPr/>
          </p:nvSpPr>
          <p:spPr>
            <a:xfrm flipH="1">
              <a:off x="10311138" y="1383133"/>
              <a:ext cx="22913" cy="112217"/>
            </a:xfrm>
            <a:custGeom>
              <a:avLst/>
              <a:gdLst/>
              <a:ahLst/>
              <a:cxnLst/>
              <a:rect l="l" t="t" r="r" b="b"/>
              <a:pathLst>
                <a:path w="293" h="1435" extrusionOk="0">
                  <a:moveTo>
                    <a:pt x="234" y="0"/>
                  </a:moveTo>
                  <a:cubicBezTo>
                    <a:pt x="220" y="29"/>
                    <a:pt x="190" y="366"/>
                    <a:pt x="190" y="776"/>
                  </a:cubicBezTo>
                  <a:cubicBezTo>
                    <a:pt x="190" y="996"/>
                    <a:pt x="234" y="1186"/>
                    <a:pt x="176" y="1303"/>
                  </a:cubicBezTo>
                  <a:cubicBezTo>
                    <a:pt x="146" y="1362"/>
                    <a:pt x="103" y="1391"/>
                    <a:pt x="73" y="1391"/>
                  </a:cubicBezTo>
                  <a:cubicBezTo>
                    <a:pt x="29" y="1405"/>
                    <a:pt x="15" y="1405"/>
                    <a:pt x="15" y="1405"/>
                  </a:cubicBezTo>
                  <a:cubicBezTo>
                    <a:pt x="0" y="1405"/>
                    <a:pt x="15" y="1435"/>
                    <a:pt x="73" y="1435"/>
                  </a:cubicBezTo>
                  <a:cubicBezTo>
                    <a:pt x="117" y="1435"/>
                    <a:pt x="176" y="1405"/>
                    <a:pt x="234" y="1347"/>
                  </a:cubicBezTo>
                  <a:cubicBezTo>
                    <a:pt x="264" y="1274"/>
                    <a:pt x="293" y="1171"/>
                    <a:pt x="293" y="1083"/>
                  </a:cubicBezTo>
                  <a:lnTo>
                    <a:pt x="293" y="776"/>
                  </a:lnTo>
                  <a:cubicBezTo>
                    <a:pt x="293" y="351"/>
                    <a:pt x="249" y="0"/>
                    <a:pt x="2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sp>
          <p:nvSpPr>
            <p:cNvPr id="652" name="Google Shape;652;p34"/>
            <p:cNvSpPr/>
            <p:nvPr/>
          </p:nvSpPr>
          <p:spPr>
            <a:xfrm flipH="1">
              <a:off x="10390120" y="1387669"/>
              <a:ext cx="9228" cy="27526"/>
            </a:xfrm>
            <a:custGeom>
              <a:avLst/>
              <a:gdLst/>
              <a:ahLst/>
              <a:cxnLst/>
              <a:rect l="l" t="t" r="r" b="b"/>
              <a:pathLst>
                <a:path w="118" h="352" extrusionOk="0">
                  <a:moveTo>
                    <a:pt x="59" y="1"/>
                  </a:moveTo>
                  <a:cubicBezTo>
                    <a:pt x="30" y="1"/>
                    <a:pt x="1" y="74"/>
                    <a:pt x="30" y="191"/>
                  </a:cubicBezTo>
                  <a:cubicBezTo>
                    <a:pt x="30" y="279"/>
                    <a:pt x="59" y="352"/>
                    <a:pt x="74" y="352"/>
                  </a:cubicBezTo>
                  <a:cubicBezTo>
                    <a:pt x="103" y="352"/>
                    <a:pt x="118" y="264"/>
                    <a:pt x="118" y="162"/>
                  </a:cubicBezTo>
                  <a:cubicBezTo>
                    <a:pt x="118" y="74"/>
                    <a:pt x="74" y="1"/>
                    <a:pt x="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sp>
          <p:nvSpPr>
            <p:cNvPr id="653" name="Google Shape;653;p34"/>
            <p:cNvSpPr/>
            <p:nvPr/>
          </p:nvSpPr>
          <p:spPr>
            <a:xfrm flipH="1">
              <a:off x="10269927" y="1385401"/>
              <a:ext cx="6882" cy="26432"/>
            </a:xfrm>
            <a:custGeom>
              <a:avLst/>
              <a:gdLst/>
              <a:ahLst/>
              <a:cxnLst/>
              <a:rect l="l" t="t" r="r" b="b"/>
              <a:pathLst>
                <a:path w="88" h="338" extrusionOk="0">
                  <a:moveTo>
                    <a:pt x="29" y="0"/>
                  </a:moveTo>
                  <a:cubicBezTo>
                    <a:pt x="15" y="0"/>
                    <a:pt x="0" y="88"/>
                    <a:pt x="0" y="176"/>
                  </a:cubicBezTo>
                  <a:cubicBezTo>
                    <a:pt x="0" y="264"/>
                    <a:pt x="29" y="337"/>
                    <a:pt x="44" y="337"/>
                  </a:cubicBezTo>
                  <a:cubicBezTo>
                    <a:pt x="73" y="337"/>
                    <a:pt x="88" y="249"/>
                    <a:pt x="88" y="161"/>
                  </a:cubicBezTo>
                  <a:cubicBezTo>
                    <a:pt x="88" y="59"/>
                    <a:pt x="44"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sp>
          <p:nvSpPr>
            <p:cNvPr id="654" name="Google Shape;654;p34"/>
            <p:cNvSpPr/>
            <p:nvPr/>
          </p:nvSpPr>
          <p:spPr>
            <a:xfrm flipH="1">
              <a:off x="10410686" y="1581135"/>
              <a:ext cx="66470" cy="119177"/>
            </a:xfrm>
            <a:custGeom>
              <a:avLst/>
              <a:gdLst/>
              <a:ahLst/>
              <a:cxnLst/>
              <a:rect l="l" t="t" r="r" b="b"/>
              <a:pathLst>
                <a:path w="850" h="1524" extrusionOk="0">
                  <a:moveTo>
                    <a:pt x="15" y="1"/>
                  </a:moveTo>
                  <a:lnTo>
                    <a:pt x="15" y="1"/>
                  </a:lnTo>
                  <a:cubicBezTo>
                    <a:pt x="0" y="250"/>
                    <a:pt x="0" y="528"/>
                    <a:pt x="73" y="791"/>
                  </a:cubicBezTo>
                  <a:cubicBezTo>
                    <a:pt x="147" y="1040"/>
                    <a:pt x="308" y="1260"/>
                    <a:pt x="527" y="1406"/>
                  </a:cubicBezTo>
                  <a:cubicBezTo>
                    <a:pt x="600" y="1465"/>
                    <a:pt x="747" y="1523"/>
                    <a:pt x="747" y="1523"/>
                  </a:cubicBezTo>
                  <a:cubicBezTo>
                    <a:pt x="747" y="1494"/>
                    <a:pt x="776" y="1333"/>
                    <a:pt x="805" y="1318"/>
                  </a:cubicBezTo>
                  <a:cubicBezTo>
                    <a:pt x="849" y="1040"/>
                    <a:pt x="835" y="820"/>
                    <a:pt x="805" y="513"/>
                  </a:cubicBezTo>
                  <a:cubicBezTo>
                    <a:pt x="483" y="440"/>
                    <a:pt x="220" y="235"/>
                    <a:pt x="15" y="1"/>
                  </a:cubicBezTo>
                  <a:close/>
                </a:path>
              </a:pathLst>
            </a:custGeom>
            <a:solidFill>
              <a:srgbClr val="151F29">
                <a:alpha val="1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sp>
          <p:nvSpPr>
            <p:cNvPr id="655" name="Google Shape;655;p34"/>
            <p:cNvSpPr/>
            <p:nvPr/>
          </p:nvSpPr>
          <p:spPr>
            <a:xfrm flipH="1">
              <a:off x="10545815" y="1356780"/>
              <a:ext cx="53880" cy="74446"/>
            </a:xfrm>
            <a:custGeom>
              <a:avLst/>
              <a:gdLst/>
              <a:ahLst/>
              <a:cxnLst/>
              <a:rect l="l" t="t" r="r" b="b"/>
              <a:pathLst>
                <a:path w="689" h="952" extrusionOk="0">
                  <a:moveTo>
                    <a:pt x="59" y="0"/>
                  </a:moveTo>
                  <a:cubicBezTo>
                    <a:pt x="59" y="0"/>
                    <a:pt x="132" y="30"/>
                    <a:pt x="220" y="88"/>
                  </a:cubicBezTo>
                  <a:cubicBezTo>
                    <a:pt x="281" y="131"/>
                    <a:pt x="346" y="185"/>
                    <a:pt x="405" y="257"/>
                  </a:cubicBezTo>
                  <a:lnTo>
                    <a:pt x="405" y="257"/>
                  </a:lnTo>
                  <a:cubicBezTo>
                    <a:pt x="392" y="254"/>
                    <a:pt x="380" y="251"/>
                    <a:pt x="367" y="249"/>
                  </a:cubicBezTo>
                  <a:cubicBezTo>
                    <a:pt x="348" y="246"/>
                    <a:pt x="329" y="244"/>
                    <a:pt x="310" y="244"/>
                  </a:cubicBezTo>
                  <a:cubicBezTo>
                    <a:pt x="251" y="244"/>
                    <a:pt x="191" y="260"/>
                    <a:pt x="147" y="293"/>
                  </a:cubicBezTo>
                  <a:cubicBezTo>
                    <a:pt x="103" y="322"/>
                    <a:pt x="59" y="396"/>
                    <a:pt x="45" y="454"/>
                  </a:cubicBezTo>
                  <a:cubicBezTo>
                    <a:pt x="1" y="586"/>
                    <a:pt x="45" y="688"/>
                    <a:pt x="103" y="762"/>
                  </a:cubicBezTo>
                  <a:cubicBezTo>
                    <a:pt x="206" y="923"/>
                    <a:pt x="323" y="952"/>
                    <a:pt x="323" y="952"/>
                  </a:cubicBezTo>
                  <a:cubicBezTo>
                    <a:pt x="337" y="923"/>
                    <a:pt x="250" y="879"/>
                    <a:pt x="132" y="703"/>
                  </a:cubicBezTo>
                  <a:cubicBezTo>
                    <a:pt x="103" y="630"/>
                    <a:pt x="74" y="542"/>
                    <a:pt x="118" y="454"/>
                  </a:cubicBezTo>
                  <a:cubicBezTo>
                    <a:pt x="130" y="380"/>
                    <a:pt x="195" y="316"/>
                    <a:pt x="286" y="316"/>
                  </a:cubicBezTo>
                  <a:cubicBezTo>
                    <a:pt x="302" y="316"/>
                    <a:pt x="319" y="318"/>
                    <a:pt x="337" y="322"/>
                  </a:cubicBezTo>
                  <a:cubicBezTo>
                    <a:pt x="393" y="334"/>
                    <a:pt x="449" y="370"/>
                    <a:pt x="498" y="407"/>
                  </a:cubicBezTo>
                  <a:lnTo>
                    <a:pt x="498" y="407"/>
                  </a:lnTo>
                  <a:cubicBezTo>
                    <a:pt x="503" y="417"/>
                    <a:pt x="508" y="428"/>
                    <a:pt x="513" y="440"/>
                  </a:cubicBezTo>
                  <a:lnTo>
                    <a:pt x="527" y="428"/>
                  </a:lnTo>
                  <a:lnTo>
                    <a:pt x="527" y="428"/>
                  </a:lnTo>
                  <a:cubicBezTo>
                    <a:pt x="532" y="432"/>
                    <a:pt x="537" y="436"/>
                    <a:pt x="542" y="440"/>
                  </a:cubicBezTo>
                  <a:lnTo>
                    <a:pt x="689" y="542"/>
                  </a:lnTo>
                  <a:lnTo>
                    <a:pt x="616" y="381"/>
                  </a:lnTo>
                  <a:cubicBezTo>
                    <a:pt x="513" y="191"/>
                    <a:pt x="367" y="88"/>
                    <a:pt x="264" y="30"/>
                  </a:cubicBezTo>
                  <a:cubicBezTo>
                    <a:pt x="132" y="0"/>
                    <a:pt x="59" y="0"/>
                    <a:pt x="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sp>
          <p:nvSpPr>
            <p:cNvPr id="656" name="Google Shape;656;p34"/>
            <p:cNvSpPr/>
            <p:nvPr/>
          </p:nvSpPr>
          <p:spPr>
            <a:xfrm flipH="1">
              <a:off x="10337413" y="1536014"/>
              <a:ext cx="42463" cy="9931"/>
            </a:xfrm>
            <a:custGeom>
              <a:avLst/>
              <a:gdLst/>
              <a:ahLst/>
              <a:cxnLst/>
              <a:rect l="l" t="t" r="r" b="b"/>
              <a:pathLst>
                <a:path w="543" h="127" extrusionOk="0">
                  <a:moveTo>
                    <a:pt x="35" y="1"/>
                  </a:moveTo>
                  <a:cubicBezTo>
                    <a:pt x="17" y="1"/>
                    <a:pt x="5" y="2"/>
                    <a:pt x="0" y="7"/>
                  </a:cubicBezTo>
                  <a:cubicBezTo>
                    <a:pt x="0" y="21"/>
                    <a:pt x="103" y="95"/>
                    <a:pt x="264" y="124"/>
                  </a:cubicBezTo>
                  <a:cubicBezTo>
                    <a:pt x="280" y="125"/>
                    <a:pt x="296" y="126"/>
                    <a:pt x="311" y="126"/>
                  </a:cubicBezTo>
                  <a:cubicBezTo>
                    <a:pt x="438" y="126"/>
                    <a:pt x="542" y="78"/>
                    <a:pt x="542" y="65"/>
                  </a:cubicBezTo>
                  <a:cubicBezTo>
                    <a:pt x="527" y="51"/>
                    <a:pt x="410" y="51"/>
                    <a:pt x="264" y="21"/>
                  </a:cubicBezTo>
                  <a:cubicBezTo>
                    <a:pt x="160" y="11"/>
                    <a:pt x="79" y="1"/>
                    <a:pt x="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sp>
          <p:nvSpPr>
            <p:cNvPr id="657" name="Google Shape;657;p34"/>
            <p:cNvSpPr/>
            <p:nvPr/>
          </p:nvSpPr>
          <p:spPr>
            <a:xfrm flipH="1">
              <a:off x="10234423" y="1196470"/>
              <a:ext cx="321793" cy="145687"/>
            </a:xfrm>
            <a:custGeom>
              <a:avLst/>
              <a:gdLst/>
              <a:ahLst/>
              <a:cxnLst/>
              <a:rect l="l" t="t" r="r" b="b"/>
              <a:pathLst>
                <a:path w="4115" h="1863" extrusionOk="0">
                  <a:moveTo>
                    <a:pt x="1216" y="1"/>
                  </a:moveTo>
                  <a:cubicBezTo>
                    <a:pt x="923" y="1"/>
                    <a:pt x="587" y="15"/>
                    <a:pt x="367" y="235"/>
                  </a:cubicBezTo>
                  <a:cubicBezTo>
                    <a:pt x="118" y="469"/>
                    <a:pt x="74" y="835"/>
                    <a:pt x="89" y="1172"/>
                  </a:cubicBezTo>
                  <a:cubicBezTo>
                    <a:pt x="89" y="1348"/>
                    <a:pt x="1" y="1655"/>
                    <a:pt x="147" y="1787"/>
                  </a:cubicBezTo>
                  <a:cubicBezTo>
                    <a:pt x="178" y="1812"/>
                    <a:pt x="233" y="1820"/>
                    <a:pt x="296" y="1820"/>
                  </a:cubicBezTo>
                  <a:cubicBezTo>
                    <a:pt x="397" y="1820"/>
                    <a:pt x="521" y="1799"/>
                    <a:pt x="596" y="1799"/>
                  </a:cubicBezTo>
                  <a:cubicBezTo>
                    <a:pt x="609" y="1799"/>
                    <a:pt x="621" y="1800"/>
                    <a:pt x="630" y="1801"/>
                  </a:cubicBezTo>
                  <a:cubicBezTo>
                    <a:pt x="796" y="1835"/>
                    <a:pt x="971" y="1863"/>
                    <a:pt x="1139" y="1863"/>
                  </a:cubicBezTo>
                  <a:cubicBezTo>
                    <a:pt x="1268" y="1863"/>
                    <a:pt x="1394" y="1846"/>
                    <a:pt x="1509" y="1801"/>
                  </a:cubicBezTo>
                  <a:cubicBezTo>
                    <a:pt x="1792" y="1731"/>
                    <a:pt x="2048" y="1510"/>
                    <a:pt x="2091" y="1230"/>
                  </a:cubicBezTo>
                  <a:lnTo>
                    <a:pt x="2091" y="1230"/>
                  </a:lnTo>
                  <a:cubicBezTo>
                    <a:pt x="2065" y="1440"/>
                    <a:pt x="2068" y="1649"/>
                    <a:pt x="2124" y="1845"/>
                  </a:cubicBezTo>
                  <a:cubicBezTo>
                    <a:pt x="2266" y="1638"/>
                    <a:pt x="2397" y="1420"/>
                    <a:pt x="2537" y="1210"/>
                  </a:cubicBezTo>
                  <a:lnTo>
                    <a:pt x="2537" y="1210"/>
                  </a:lnTo>
                  <a:cubicBezTo>
                    <a:pt x="2462" y="1365"/>
                    <a:pt x="2513" y="1561"/>
                    <a:pt x="2636" y="1684"/>
                  </a:cubicBezTo>
                  <a:cubicBezTo>
                    <a:pt x="2755" y="1790"/>
                    <a:pt x="2932" y="1848"/>
                    <a:pt x="3116" y="1848"/>
                  </a:cubicBezTo>
                  <a:cubicBezTo>
                    <a:pt x="3136" y="1848"/>
                    <a:pt x="3157" y="1847"/>
                    <a:pt x="3178" y="1845"/>
                  </a:cubicBezTo>
                  <a:cubicBezTo>
                    <a:pt x="3383" y="1831"/>
                    <a:pt x="3939" y="1684"/>
                    <a:pt x="4115" y="1611"/>
                  </a:cubicBezTo>
                  <a:lnTo>
                    <a:pt x="4115" y="879"/>
                  </a:lnTo>
                  <a:cubicBezTo>
                    <a:pt x="4115" y="528"/>
                    <a:pt x="3880" y="235"/>
                    <a:pt x="3544" y="162"/>
                  </a:cubicBezTo>
                  <a:cubicBezTo>
                    <a:pt x="3441" y="118"/>
                    <a:pt x="3324" y="118"/>
                    <a:pt x="3222" y="103"/>
                  </a:cubicBezTo>
                  <a:cubicBezTo>
                    <a:pt x="2563" y="30"/>
                    <a:pt x="1904" y="1"/>
                    <a:pt x="1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sp>
          <p:nvSpPr>
            <p:cNvPr id="658" name="Google Shape;658;p34"/>
            <p:cNvSpPr/>
            <p:nvPr/>
          </p:nvSpPr>
          <p:spPr>
            <a:xfrm flipH="1">
              <a:off x="9995679" y="2350230"/>
              <a:ext cx="274326" cy="332585"/>
            </a:xfrm>
            <a:custGeom>
              <a:avLst/>
              <a:gdLst/>
              <a:ahLst/>
              <a:cxnLst/>
              <a:rect l="l" t="t" r="r" b="b"/>
              <a:pathLst>
                <a:path w="3508" h="4253" extrusionOk="0">
                  <a:moveTo>
                    <a:pt x="1627" y="1"/>
                  </a:moveTo>
                  <a:cubicBezTo>
                    <a:pt x="1421" y="1"/>
                    <a:pt x="1" y="1365"/>
                    <a:pt x="1" y="1365"/>
                  </a:cubicBezTo>
                  <a:cubicBezTo>
                    <a:pt x="1" y="1365"/>
                    <a:pt x="57" y="4252"/>
                    <a:pt x="584" y="4252"/>
                  </a:cubicBezTo>
                  <a:cubicBezTo>
                    <a:pt x="595" y="4252"/>
                    <a:pt x="605" y="4251"/>
                    <a:pt x="616" y="4249"/>
                  </a:cubicBezTo>
                  <a:cubicBezTo>
                    <a:pt x="616" y="4249"/>
                    <a:pt x="2753" y="3517"/>
                    <a:pt x="2899" y="3327"/>
                  </a:cubicBezTo>
                  <a:cubicBezTo>
                    <a:pt x="3028" y="3147"/>
                    <a:pt x="2248" y="3136"/>
                    <a:pt x="2051" y="3136"/>
                  </a:cubicBezTo>
                  <a:cubicBezTo>
                    <a:pt x="2023" y="3136"/>
                    <a:pt x="2006" y="3136"/>
                    <a:pt x="2006" y="3136"/>
                  </a:cubicBezTo>
                  <a:cubicBezTo>
                    <a:pt x="2006" y="3136"/>
                    <a:pt x="3046" y="2975"/>
                    <a:pt x="3192" y="2770"/>
                  </a:cubicBezTo>
                  <a:cubicBezTo>
                    <a:pt x="3368" y="2565"/>
                    <a:pt x="1860" y="2492"/>
                    <a:pt x="1860" y="2492"/>
                  </a:cubicBezTo>
                  <a:cubicBezTo>
                    <a:pt x="1860" y="2492"/>
                    <a:pt x="3339" y="2492"/>
                    <a:pt x="3339" y="2170"/>
                  </a:cubicBezTo>
                  <a:cubicBezTo>
                    <a:pt x="3339" y="1833"/>
                    <a:pt x="1699" y="1746"/>
                    <a:pt x="1699" y="1746"/>
                  </a:cubicBezTo>
                  <a:cubicBezTo>
                    <a:pt x="1699" y="1746"/>
                    <a:pt x="3397" y="1716"/>
                    <a:pt x="3456" y="1365"/>
                  </a:cubicBezTo>
                  <a:cubicBezTo>
                    <a:pt x="3507" y="1117"/>
                    <a:pt x="2392" y="1080"/>
                    <a:pt x="1731" y="1080"/>
                  </a:cubicBezTo>
                  <a:cubicBezTo>
                    <a:pt x="1456" y="1080"/>
                    <a:pt x="1260" y="1087"/>
                    <a:pt x="1260" y="1087"/>
                  </a:cubicBezTo>
                  <a:cubicBezTo>
                    <a:pt x="1772" y="662"/>
                    <a:pt x="1787" y="106"/>
                    <a:pt x="1640" y="3"/>
                  </a:cubicBezTo>
                  <a:cubicBezTo>
                    <a:pt x="1637" y="2"/>
                    <a:pt x="1632" y="1"/>
                    <a:pt x="1627" y="1"/>
                  </a:cubicBezTo>
                  <a:close/>
                </a:path>
              </a:pathLst>
            </a:custGeom>
            <a:solidFill>
              <a:srgbClr val="BA6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sp>
          <p:nvSpPr>
            <p:cNvPr id="659" name="Google Shape;659;p34"/>
            <p:cNvSpPr/>
            <p:nvPr/>
          </p:nvSpPr>
          <p:spPr>
            <a:xfrm flipH="1">
              <a:off x="10221831" y="1894794"/>
              <a:ext cx="805851" cy="852615"/>
            </a:xfrm>
            <a:custGeom>
              <a:avLst/>
              <a:gdLst/>
              <a:ahLst/>
              <a:cxnLst/>
              <a:rect l="l" t="t" r="r" b="b"/>
              <a:pathLst>
                <a:path w="10305" h="10903" extrusionOk="0">
                  <a:moveTo>
                    <a:pt x="1111" y="1"/>
                  </a:moveTo>
                  <a:cubicBezTo>
                    <a:pt x="1111" y="1"/>
                    <a:pt x="130" y="2709"/>
                    <a:pt x="57" y="7043"/>
                  </a:cubicBezTo>
                  <a:cubicBezTo>
                    <a:pt x="0" y="10403"/>
                    <a:pt x="2392" y="10902"/>
                    <a:pt x="3960" y="10902"/>
                  </a:cubicBezTo>
                  <a:cubicBezTo>
                    <a:pt x="4413" y="10902"/>
                    <a:pt x="4798" y="10860"/>
                    <a:pt x="5034" y="10834"/>
                  </a:cubicBezTo>
                  <a:cubicBezTo>
                    <a:pt x="6103" y="10702"/>
                    <a:pt x="10305" y="10102"/>
                    <a:pt x="10305" y="10102"/>
                  </a:cubicBezTo>
                  <a:lnTo>
                    <a:pt x="9704" y="7174"/>
                  </a:lnTo>
                  <a:cubicBezTo>
                    <a:pt x="9704" y="7174"/>
                    <a:pt x="7128" y="7540"/>
                    <a:pt x="4303" y="7540"/>
                  </a:cubicBezTo>
                  <a:cubicBezTo>
                    <a:pt x="3014" y="7540"/>
                    <a:pt x="4449" y="543"/>
                    <a:pt x="4449" y="543"/>
                  </a:cubicBezTo>
                  <a:lnTo>
                    <a:pt x="1111" y="1"/>
                  </a:lnTo>
                  <a:close/>
                </a:path>
              </a:pathLst>
            </a:custGeom>
            <a:solidFill>
              <a:srgbClr val="BA6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sp>
          <p:nvSpPr>
            <p:cNvPr id="660" name="Google Shape;660;p34"/>
            <p:cNvSpPr/>
            <p:nvPr/>
          </p:nvSpPr>
          <p:spPr>
            <a:xfrm flipH="1">
              <a:off x="9839434" y="2696186"/>
              <a:ext cx="941137" cy="2037814"/>
            </a:xfrm>
            <a:custGeom>
              <a:avLst/>
              <a:gdLst/>
              <a:ahLst/>
              <a:cxnLst/>
              <a:rect l="l" t="t" r="r" b="b"/>
              <a:pathLst>
                <a:path w="12035" h="26059" extrusionOk="0">
                  <a:moveTo>
                    <a:pt x="5739" y="1"/>
                  </a:moveTo>
                  <a:lnTo>
                    <a:pt x="1" y="630"/>
                  </a:lnTo>
                  <a:lnTo>
                    <a:pt x="5285" y="26059"/>
                  </a:lnTo>
                  <a:lnTo>
                    <a:pt x="12034" y="26059"/>
                  </a:lnTo>
                  <a:lnTo>
                    <a:pt x="57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sp>
          <p:nvSpPr>
            <p:cNvPr id="661" name="Google Shape;661;p34"/>
            <p:cNvSpPr/>
            <p:nvPr/>
          </p:nvSpPr>
          <p:spPr>
            <a:xfrm flipH="1">
              <a:off x="10099294" y="2659588"/>
              <a:ext cx="256574" cy="237024"/>
            </a:xfrm>
            <a:custGeom>
              <a:avLst/>
              <a:gdLst/>
              <a:ahLst/>
              <a:cxnLst/>
              <a:rect l="l" t="t" r="r" b="b"/>
              <a:pathLst>
                <a:path w="3281" h="3031" extrusionOk="0">
                  <a:moveTo>
                    <a:pt x="2548" y="0"/>
                  </a:moveTo>
                  <a:lnTo>
                    <a:pt x="1" y="469"/>
                  </a:lnTo>
                  <a:lnTo>
                    <a:pt x="586" y="3030"/>
                  </a:lnTo>
                  <a:lnTo>
                    <a:pt x="3280" y="469"/>
                  </a:lnTo>
                  <a:lnTo>
                    <a:pt x="25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sp>
          <p:nvSpPr>
            <p:cNvPr id="662" name="Google Shape;662;p34"/>
            <p:cNvSpPr/>
            <p:nvPr/>
          </p:nvSpPr>
          <p:spPr>
            <a:xfrm flipH="1">
              <a:off x="10256163" y="2681328"/>
              <a:ext cx="41290" cy="232489"/>
            </a:xfrm>
            <a:custGeom>
              <a:avLst/>
              <a:gdLst/>
              <a:ahLst/>
              <a:cxnLst/>
              <a:rect l="l" t="t" r="r" b="b"/>
              <a:pathLst>
                <a:path w="528" h="2973" extrusionOk="0">
                  <a:moveTo>
                    <a:pt x="15" y="0"/>
                  </a:moveTo>
                  <a:cubicBezTo>
                    <a:pt x="1" y="0"/>
                    <a:pt x="15" y="191"/>
                    <a:pt x="74" y="454"/>
                  </a:cubicBezTo>
                  <a:cubicBezTo>
                    <a:pt x="132" y="732"/>
                    <a:pt x="191" y="1113"/>
                    <a:pt x="279" y="1537"/>
                  </a:cubicBezTo>
                  <a:cubicBezTo>
                    <a:pt x="337" y="1742"/>
                    <a:pt x="366" y="1947"/>
                    <a:pt x="410" y="2123"/>
                  </a:cubicBezTo>
                  <a:cubicBezTo>
                    <a:pt x="440" y="2313"/>
                    <a:pt x="454" y="2474"/>
                    <a:pt x="440" y="2606"/>
                  </a:cubicBezTo>
                  <a:cubicBezTo>
                    <a:pt x="410" y="2752"/>
                    <a:pt x="381" y="2855"/>
                    <a:pt x="337" y="2899"/>
                  </a:cubicBezTo>
                  <a:cubicBezTo>
                    <a:pt x="279" y="2928"/>
                    <a:pt x="220" y="2914"/>
                    <a:pt x="220" y="2928"/>
                  </a:cubicBezTo>
                  <a:cubicBezTo>
                    <a:pt x="220" y="2943"/>
                    <a:pt x="235" y="2943"/>
                    <a:pt x="264" y="2972"/>
                  </a:cubicBezTo>
                  <a:cubicBezTo>
                    <a:pt x="279" y="2972"/>
                    <a:pt x="308" y="2972"/>
                    <a:pt x="352" y="2943"/>
                  </a:cubicBezTo>
                  <a:cubicBezTo>
                    <a:pt x="440" y="2884"/>
                    <a:pt x="454" y="2767"/>
                    <a:pt x="498" y="2635"/>
                  </a:cubicBezTo>
                  <a:cubicBezTo>
                    <a:pt x="528" y="2489"/>
                    <a:pt x="513" y="2313"/>
                    <a:pt x="484" y="2123"/>
                  </a:cubicBezTo>
                  <a:lnTo>
                    <a:pt x="366" y="1523"/>
                  </a:lnTo>
                  <a:cubicBezTo>
                    <a:pt x="293" y="1098"/>
                    <a:pt x="205" y="718"/>
                    <a:pt x="147" y="439"/>
                  </a:cubicBezTo>
                  <a:cubicBezTo>
                    <a:pt x="74" y="161"/>
                    <a:pt x="44" y="0"/>
                    <a:pt x="15" y="0"/>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sp>
          <p:nvSpPr>
            <p:cNvPr id="663" name="Google Shape;663;p34"/>
            <p:cNvSpPr/>
            <p:nvPr/>
          </p:nvSpPr>
          <p:spPr>
            <a:xfrm flipH="1">
              <a:off x="10213779" y="2692745"/>
              <a:ext cx="137476" cy="485466"/>
            </a:xfrm>
            <a:custGeom>
              <a:avLst/>
              <a:gdLst/>
              <a:ahLst/>
              <a:cxnLst/>
              <a:rect l="l" t="t" r="r" b="b"/>
              <a:pathLst>
                <a:path w="1758" h="6208" extrusionOk="0">
                  <a:moveTo>
                    <a:pt x="0" y="1"/>
                  </a:moveTo>
                  <a:cubicBezTo>
                    <a:pt x="0" y="15"/>
                    <a:pt x="15" y="88"/>
                    <a:pt x="44" y="250"/>
                  </a:cubicBezTo>
                  <a:cubicBezTo>
                    <a:pt x="88" y="425"/>
                    <a:pt x="161" y="645"/>
                    <a:pt x="235" y="908"/>
                  </a:cubicBezTo>
                  <a:cubicBezTo>
                    <a:pt x="396" y="1494"/>
                    <a:pt x="615" y="2270"/>
                    <a:pt x="850" y="3104"/>
                  </a:cubicBezTo>
                  <a:cubicBezTo>
                    <a:pt x="1098" y="3953"/>
                    <a:pt x="1318" y="4729"/>
                    <a:pt x="1479" y="5300"/>
                  </a:cubicBezTo>
                  <a:cubicBezTo>
                    <a:pt x="1552" y="5564"/>
                    <a:pt x="1611" y="5783"/>
                    <a:pt x="1655" y="5974"/>
                  </a:cubicBezTo>
                  <a:cubicBezTo>
                    <a:pt x="1699" y="6120"/>
                    <a:pt x="1728" y="6208"/>
                    <a:pt x="1728" y="6208"/>
                  </a:cubicBezTo>
                  <a:cubicBezTo>
                    <a:pt x="1757" y="6208"/>
                    <a:pt x="1728" y="6120"/>
                    <a:pt x="1713" y="5988"/>
                  </a:cubicBezTo>
                  <a:cubicBezTo>
                    <a:pt x="1684" y="5827"/>
                    <a:pt x="1625" y="5608"/>
                    <a:pt x="1552" y="5315"/>
                  </a:cubicBezTo>
                  <a:cubicBezTo>
                    <a:pt x="1406" y="4744"/>
                    <a:pt x="1201" y="3953"/>
                    <a:pt x="967" y="3090"/>
                  </a:cubicBezTo>
                  <a:cubicBezTo>
                    <a:pt x="732" y="2240"/>
                    <a:pt x="484" y="1450"/>
                    <a:pt x="308" y="894"/>
                  </a:cubicBezTo>
                  <a:cubicBezTo>
                    <a:pt x="220" y="630"/>
                    <a:pt x="147" y="381"/>
                    <a:pt x="88" y="235"/>
                  </a:cubicBezTo>
                  <a:cubicBezTo>
                    <a:pt x="30" y="89"/>
                    <a:pt x="0" y="1"/>
                    <a:pt x="0" y="1"/>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sp>
          <p:nvSpPr>
            <p:cNvPr id="664" name="Google Shape;664;p34"/>
            <p:cNvSpPr/>
            <p:nvPr/>
          </p:nvSpPr>
          <p:spPr>
            <a:xfrm flipH="1">
              <a:off x="10313404" y="2748814"/>
              <a:ext cx="400775" cy="1977209"/>
            </a:xfrm>
            <a:custGeom>
              <a:avLst/>
              <a:gdLst/>
              <a:ahLst/>
              <a:cxnLst/>
              <a:rect l="l" t="t" r="r" b="b"/>
              <a:pathLst>
                <a:path w="5125" h="25284" extrusionOk="0">
                  <a:moveTo>
                    <a:pt x="1" y="1"/>
                  </a:moveTo>
                  <a:lnTo>
                    <a:pt x="1" y="74"/>
                  </a:lnTo>
                  <a:cubicBezTo>
                    <a:pt x="30" y="118"/>
                    <a:pt x="30" y="191"/>
                    <a:pt x="45" y="264"/>
                  </a:cubicBezTo>
                  <a:cubicBezTo>
                    <a:pt x="74" y="455"/>
                    <a:pt x="118" y="718"/>
                    <a:pt x="176" y="1026"/>
                  </a:cubicBezTo>
                  <a:cubicBezTo>
                    <a:pt x="279" y="1655"/>
                    <a:pt x="440" y="2592"/>
                    <a:pt x="645" y="3749"/>
                  </a:cubicBezTo>
                  <a:cubicBezTo>
                    <a:pt x="1055" y="6047"/>
                    <a:pt x="1655" y="9224"/>
                    <a:pt x="2343" y="12708"/>
                  </a:cubicBezTo>
                  <a:cubicBezTo>
                    <a:pt x="3060" y="16192"/>
                    <a:pt x="3734" y="19354"/>
                    <a:pt x="4246" y="21624"/>
                  </a:cubicBezTo>
                  <a:cubicBezTo>
                    <a:pt x="4510" y="22765"/>
                    <a:pt x="4729" y="23673"/>
                    <a:pt x="4876" y="24317"/>
                  </a:cubicBezTo>
                  <a:cubicBezTo>
                    <a:pt x="4883" y="24344"/>
                    <a:pt x="4891" y="24371"/>
                    <a:pt x="4898" y="24398"/>
                  </a:cubicBezTo>
                  <a:lnTo>
                    <a:pt x="4898" y="24398"/>
                  </a:lnTo>
                  <a:cubicBezTo>
                    <a:pt x="4891" y="24367"/>
                    <a:pt x="4883" y="24335"/>
                    <a:pt x="4876" y="24303"/>
                  </a:cubicBezTo>
                  <a:cubicBezTo>
                    <a:pt x="4744" y="23644"/>
                    <a:pt x="4539" y="22722"/>
                    <a:pt x="4290" y="21594"/>
                  </a:cubicBezTo>
                  <a:cubicBezTo>
                    <a:pt x="3792" y="19296"/>
                    <a:pt x="3119" y="16148"/>
                    <a:pt x="2416" y="12664"/>
                  </a:cubicBezTo>
                  <a:cubicBezTo>
                    <a:pt x="1728" y="9180"/>
                    <a:pt x="1128" y="6003"/>
                    <a:pt x="703" y="3705"/>
                  </a:cubicBezTo>
                  <a:cubicBezTo>
                    <a:pt x="498" y="2563"/>
                    <a:pt x="323" y="1626"/>
                    <a:pt x="206" y="982"/>
                  </a:cubicBezTo>
                  <a:cubicBezTo>
                    <a:pt x="132" y="674"/>
                    <a:pt x="103" y="440"/>
                    <a:pt x="59" y="250"/>
                  </a:cubicBezTo>
                  <a:cubicBezTo>
                    <a:pt x="45" y="177"/>
                    <a:pt x="45" y="118"/>
                    <a:pt x="30" y="74"/>
                  </a:cubicBezTo>
                  <a:cubicBezTo>
                    <a:pt x="1" y="16"/>
                    <a:pt x="1" y="1"/>
                    <a:pt x="1" y="1"/>
                  </a:cubicBezTo>
                  <a:close/>
                  <a:moveTo>
                    <a:pt x="4898" y="24398"/>
                  </a:moveTo>
                  <a:lnTo>
                    <a:pt x="4898" y="24398"/>
                  </a:lnTo>
                  <a:cubicBezTo>
                    <a:pt x="4961" y="24662"/>
                    <a:pt x="5011" y="24877"/>
                    <a:pt x="5037" y="25035"/>
                  </a:cubicBezTo>
                  <a:cubicBezTo>
                    <a:pt x="5051" y="25108"/>
                    <a:pt x="5081" y="25181"/>
                    <a:pt x="5081" y="25210"/>
                  </a:cubicBezTo>
                  <a:cubicBezTo>
                    <a:pt x="5125" y="25254"/>
                    <a:pt x="5125" y="25283"/>
                    <a:pt x="5125" y="25283"/>
                  </a:cubicBezTo>
                  <a:lnTo>
                    <a:pt x="5125" y="25283"/>
                  </a:lnTo>
                  <a:cubicBezTo>
                    <a:pt x="5125" y="25283"/>
                    <a:pt x="5125" y="25269"/>
                    <a:pt x="5110" y="25239"/>
                  </a:cubicBezTo>
                  <a:cubicBezTo>
                    <a:pt x="5095" y="25181"/>
                    <a:pt x="5066" y="25122"/>
                    <a:pt x="5051" y="25049"/>
                  </a:cubicBezTo>
                  <a:cubicBezTo>
                    <a:pt x="5025" y="24902"/>
                    <a:pt x="4974" y="24670"/>
                    <a:pt x="4898" y="24398"/>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sp>
          <p:nvSpPr>
            <p:cNvPr id="665" name="Google Shape;665;p34"/>
            <p:cNvSpPr/>
            <p:nvPr/>
          </p:nvSpPr>
          <p:spPr>
            <a:xfrm flipH="1">
              <a:off x="9904734" y="3923453"/>
              <a:ext cx="128248" cy="596510"/>
            </a:xfrm>
            <a:custGeom>
              <a:avLst/>
              <a:gdLst/>
              <a:ahLst/>
              <a:cxnLst/>
              <a:rect l="l" t="t" r="r" b="b"/>
              <a:pathLst>
                <a:path w="1640" h="7628" extrusionOk="0">
                  <a:moveTo>
                    <a:pt x="30" y="0"/>
                  </a:moveTo>
                  <a:lnTo>
                    <a:pt x="30" y="0"/>
                  </a:lnTo>
                  <a:cubicBezTo>
                    <a:pt x="0" y="15"/>
                    <a:pt x="337" y="1728"/>
                    <a:pt x="776" y="3821"/>
                  </a:cubicBezTo>
                  <a:cubicBezTo>
                    <a:pt x="1215" y="5929"/>
                    <a:pt x="1596" y="7627"/>
                    <a:pt x="1611" y="7627"/>
                  </a:cubicBezTo>
                  <a:cubicBezTo>
                    <a:pt x="1640" y="7627"/>
                    <a:pt x="1303" y="5929"/>
                    <a:pt x="864" y="3806"/>
                  </a:cubicBezTo>
                  <a:cubicBezTo>
                    <a:pt x="425" y="1698"/>
                    <a:pt x="44" y="0"/>
                    <a:pt x="30" y="0"/>
                  </a:cubicBezTo>
                  <a:close/>
                </a:path>
              </a:pathLst>
            </a:custGeom>
            <a:solidFill>
              <a:srgbClr val="2D6A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sp>
          <p:nvSpPr>
            <p:cNvPr id="666" name="Google Shape;666;p34"/>
            <p:cNvSpPr/>
            <p:nvPr/>
          </p:nvSpPr>
          <p:spPr>
            <a:xfrm flipH="1">
              <a:off x="9786807" y="3069433"/>
              <a:ext cx="454577" cy="974294"/>
            </a:xfrm>
            <a:custGeom>
              <a:avLst/>
              <a:gdLst/>
              <a:ahLst/>
              <a:cxnLst/>
              <a:rect l="l" t="t" r="r" b="b"/>
              <a:pathLst>
                <a:path w="5813" h="12459" extrusionOk="0">
                  <a:moveTo>
                    <a:pt x="1" y="0"/>
                  </a:moveTo>
                  <a:lnTo>
                    <a:pt x="103" y="103"/>
                  </a:lnTo>
                  <a:cubicBezTo>
                    <a:pt x="206" y="176"/>
                    <a:pt x="323" y="264"/>
                    <a:pt x="469" y="381"/>
                  </a:cubicBezTo>
                  <a:cubicBezTo>
                    <a:pt x="806" y="615"/>
                    <a:pt x="1260" y="966"/>
                    <a:pt x="1831" y="1391"/>
                  </a:cubicBezTo>
                  <a:cubicBezTo>
                    <a:pt x="2416" y="1801"/>
                    <a:pt x="3090" y="2298"/>
                    <a:pt x="3836" y="2869"/>
                  </a:cubicBezTo>
                  <a:cubicBezTo>
                    <a:pt x="4041" y="3001"/>
                    <a:pt x="4232" y="3148"/>
                    <a:pt x="4422" y="3294"/>
                  </a:cubicBezTo>
                  <a:cubicBezTo>
                    <a:pt x="4612" y="3440"/>
                    <a:pt x="4832" y="3587"/>
                    <a:pt x="5008" y="3748"/>
                  </a:cubicBezTo>
                  <a:cubicBezTo>
                    <a:pt x="5212" y="3909"/>
                    <a:pt x="5403" y="4099"/>
                    <a:pt x="5520" y="4319"/>
                  </a:cubicBezTo>
                  <a:cubicBezTo>
                    <a:pt x="5652" y="4538"/>
                    <a:pt x="5725" y="4787"/>
                    <a:pt x="5725" y="5051"/>
                  </a:cubicBezTo>
                  <a:cubicBezTo>
                    <a:pt x="5725" y="5578"/>
                    <a:pt x="5505" y="6075"/>
                    <a:pt x="5344" y="6544"/>
                  </a:cubicBezTo>
                  <a:cubicBezTo>
                    <a:pt x="5154" y="7042"/>
                    <a:pt x="4993" y="7495"/>
                    <a:pt x="4832" y="7935"/>
                  </a:cubicBezTo>
                  <a:cubicBezTo>
                    <a:pt x="4495" y="8813"/>
                    <a:pt x="4202" y="9604"/>
                    <a:pt x="3968" y="10277"/>
                  </a:cubicBezTo>
                  <a:cubicBezTo>
                    <a:pt x="3734" y="10965"/>
                    <a:pt x="3529" y="11492"/>
                    <a:pt x="3397" y="11873"/>
                  </a:cubicBezTo>
                  <a:cubicBezTo>
                    <a:pt x="3353" y="12063"/>
                    <a:pt x="3295" y="12195"/>
                    <a:pt x="3251" y="12312"/>
                  </a:cubicBezTo>
                  <a:cubicBezTo>
                    <a:pt x="3222" y="12400"/>
                    <a:pt x="3207" y="12458"/>
                    <a:pt x="3207" y="12458"/>
                  </a:cubicBezTo>
                  <a:cubicBezTo>
                    <a:pt x="3222" y="12458"/>
                    <a:pt x="3236" y="12400"/>
                    <a:pt x="3280" y="12312"/>
                  </a:cubicBezTo>
                  <a:cubicBezTo>
                    <a:pt x="3309" y="12224"/>
                    <a:pt x="3368" y="12078"/>
                    <a:pt x="3441" y="11887"/>
                  </a:cubicBezTo>
                  <a:cubicBezTo>
                    <a:pt x="3588" y="11507"/>
                    <a:pt x="3792" y="10980"/>
                    <a:pt x="4041" y="10321"/>
                  </a:cubicBezTo>
                  <a:cubicBezTo>
                    <a:pt x="4305" y="9647"/>
                    <a:pt x="4598" y="8857"/>
                    <a:pt x="4920" y="7979"/>
                  </a:cubicBezTo>
                  <a:cubicBezTo>
                    <a:pt x="5081" y="7525"/>
                    <a:pt x="5256" y="7056"/>
                    <a:pt x="5432" y="6588"/>
                  </a:cubicBezTo>
                  <a:cubicBezTo>
                    <a:pt x="5593" y="6105"/>
                    <a:pt x="5813" y="5622"/>
                    <a:pt x="5813" y="5051"/>
                  </a:cubicBezTo>
                  <a:cubicBezTo>
                    <a:pt x="5813" y="4773"/>
                    <a:pt x="5740" y="4494"/>
                    <a:pt x="5593" y="4260"/>
                  </a:cubicBezTo>
                  <a:cubicBezTo>
                    <a:pt x="5447" y="4041"/>
                    <a:pt x="5271" y="3836"/>
                    <a:pt x="5066" y="3675"/>
                  </a:cubicBezTo>
                  <a:cubicBezTo>
                    <a:pt x="4861" y="3514"/>
                    <a:pt x="4671" y="3367"/>
                    <a:pt x="4466" y="3221"/>
                  </a:cubicBezTo>
                  <a:cubicBezTo>
                    <a:pt x="4261" y="3074"/>
                    <a:pt x="4056" y="2943"/>
                    <a:pt x="3880" y="2796"/>
                  </a:cubicBezTo>
                  <a:cubicBezTo>
                    <a:pt x="3134" y="2255"/>
                    <a:pt x="2446" y="1757"/>
                    <a:pt x="1860" y="1332"/>
                  </a:cubicBezTo>
                  <a:cubicBezTo>
                    <a:pt x="1274" y="908"/>
                    <a:pt x="821" y="586"/>
                    <a:pt x="499" y="351"/>
                  </a:cubicBezTo>
                  <a:cubicBezTo>
                    <a:pt x="352" y="234"/>
                    <a:pt x="220" y="161"/>
                    <a:pt x="133" y="88"/>
                  </a:cubicBezTo>
                  <a:cubicBezTo>
                    <a:pt x="45" y="15"/>
                    <a:pt x="1" y="0"/>
                    <a:pt x="1" y="0"/>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sp>
          <p:nvSpPr>
            <p:cNvPr id="667" name="Google Shape;667;p34"/>
            <p:cNvSpPr/>
            <p:nvPr/>
          </p:nvSpPr>
          <p:spPr>
            <a:xfrm flipH="1">
              <a:off x="8936226" y="2352732"/>
              <a:ext cx="1159706" cy="95091"/>
            </a:xfrm>
            <a:custGeom>
              <a:avLst/>
              <a:gdLst/>
              <a:ahLst/>
              <a:cxnLst/>
              <a:rect l="l" t="t" r="r" b="b"/>
              <a:pathLst>
                <a:path w="14830" h="1216" extrusionOk="0">
                  <a:moveTo>
                    <a:pt x="0" y="1"/>
                  </a:moveTo>
                  <a:lnTo>
                    <a:pt x="0" y="1216"/>
                  </a:lnTo>
                  <a:lnTo>
                    <a:pt x="14830" y="1216"/>
                  </a:lnTo>
                  <a:lnTo>
                    <a:pt x="148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sp>
          <p:nvSpPr>
            <p:cNvPr id="668" name="Google Shape;668;p34"/>
            <p:cNvSpPr/>
            <p:nvPr/>
          </p:nvSpPr>
          <p:spPr>
            <a:xfrm flipH="1">
              <a:off x="9106784" y="2440863"/>
              <a:ext cx="90477" cy="2433975"/>
            </a:xfrm>
            <a:custGeom>
              <a:avLst/>
              <a:gdLst/>
              <a:ahLst/>
              <a:cxnLst/>
              <a:rect l="l" t="t" r="r" b="b"/>
              <a:pathLst>
                <a:path w="1157" h="31125" extrusionOk="0">
                  <a:moveTo>
                    <a:pt x="0" y="1"/>
                  </a:moveTo>
                  <a:lnTo>
                    <a:pt x="0" y="31125"/>
                  </a:lnTo>
                  <a:lnTo>
                    <a:pt x="556" y="31125"/>
                  </a:lnTo>
                  <a:lnTo>
                    <a:pt x="1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sp>
          <p:nvSpPr>
            <p:cNvPr id="669" name="Google Shape;669;p34"/>
            <p:cNvSpPr/>
            <p:nvPr/>
          </p:nvSpPr>
          <p:spPr>
            <a:xfrm flipH="1">
              <a:off x="9817697" y="2432887"/>
              <a:ext cx="90556" cy="2451101"/>
            </a:xfrm>
            <a:custGeom>
              <a:avLst/>
              <a:gdLst/>
              <a:ahLst/>
              <a:cxnLst/>
              <a:rect l="l" t="t" r="r" b="b"/>
              <a:pathLst>
                <a:path w="1158" h="31344" extrusionOk="0">
                  <a:moveTo>
                    <a:pt x="1" y="0"/>
                  </a:moveTo>
                  <a:lnTo>
                    <a:pt x="1" y="31344"/>
                  </a:lnTo>
                  <a:lnTo>
                    <a:pt x="557" y="31344"/>
                  </a:lnTo>
                  <a:lnTo>
                    <a:pt x="1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sp>
          <p:nvSpPr>
            <p:cNvPr id="670" name="Google Shape;670;p34"/>
            <p:cNvSpPr/>
            <p:nvPr/>
          </p:nvSpPr>
          <p:spPr>
            <a:xfrm flipH="1">
              <a:off x="9197181" y="3357912"/>
              <a:ext cx="640067" cy="51534"/>
            </a:xfrm>
            <a:custGeom>
              <a:avLst/>
              <a:gdLst/>
              <a:ahLst/>
              <a:cxnLst/>
              <a:rect l="l" t="t" r="r" b="b"/>
              <a:pathLst>
                <a:path w="8185" h="659" extrusionOk="0">
                  <a:moveTo>
                    <a:pt x="1" y="0"/>
                  </a:moveTo>
                  <a:lnTo>
                    <a:pt x="1" y="659"/>
                  </a:lnTo>
                  <a:lnTo>
                    <a:pt x="8184" y="659"/>
                  </a:lnTo>
                  <a:lnTo>
                    <a:pt x="81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sp>
          <p:nvSpPr>
            <p:cNvPr id="671" name="Google Shape;671;p34"/>
            <p:cNvSpPr/>
            <p:nvPr/>
          </p:nvSpPr>
          <p:spPr>
            <a:xfrm flipH="1">
              <a:off x="10337412" y="1455233"/>
              <a:ext cx="281755" cy="419152"/>
            </a:xfrm>
            <a:custGeom>
              <a:avLst/>
              <a:gdLst/>
              <a:ahLst/>
              <a:cxnLst/>
              <a:rect l="l" t="t" r="r" b="b"/>
              <a:pathLst>
                <a:path w="3603" h="5360" extrusionOk="0">
                  <a:moveTo>
                    <a:pt x="294" y="0"/>
                  </a:moveTo>
                  <a:cubicBezTo>
                    <a:pt x="294" y="0"/>
                    <a:pt x="294" y="30"/>
                    <a:pt x="279" y="103"/>
                  </a:cubicBezTo>
                  <a:cubicBezTo>
                    <a:pt x="250" y="176"/>
                    <a:pt x="235" y="278"/>
                    <a:pt x="220" y="396"/>
                  </a:cubicBezTo>
                  <a:cubicBezTo>
                    <a:pt x="176" y="659"/>
                    <a:pt x="103" y="1040"/>
                    <a:pt x="74" y="1494"/>
                  </a:cubicBezTo>
                  <a:cubicBezTo>
                    <a:pt x="30" y="1977"/>
                    <a:pt x="1" y="2518"/>
                    <a:pt x="74" y="3148"/>
                  </a:cubicBezTo>
                  <a:cubicBezTo>
                    <a:pt x="103" y="3455"/>
                    <a:pt x="162" y="3763"/>
                    <a:pt x="279" y="4099"/>
                  </a:cubicBezTo>
                  <a:cubicBezTo>
                    <a:pt x="367" y="4407"/>
                    <a:pt x="528" y="4744"/>
                    <a:pt x="806" y="4992"/>
                  </a:cubicBezTo>
                  <a:cubicBezTo>
                    <a:pt x="1069" y="5241"/>
                    <a:pt x="1410" y="5360"/>
                    <a:pt x="1731" y="5360"/>
                  </a:cubicBezTo>
                  <a:cubicBezTo>
                    <a:pt x="1749" y="5360"/>
                    <a:pt x="1768" y="5359"/>
                    <a:pt x="1787" y="5358"/>
                  </a:cubicBezTo>
                  <a:cubicBezTo>
                    <a:pt x="2138" y="5344"/>
                    <a:pt x="2446" y="5227"/>
                    <a:pt x="2724" y="5066"/>
                  </a:cubicBezTo>
                  <a:cubicBezTo>
                    <a:pt x="3002" y="4905"/>
                    <a:pt x="3207" y="4656"/>
                    <a:pt x="3324" y="4407"/>
                  </a:cubicBezTo>
                  <a:cubicBezTo>
                    <a:pt x="3456" y="4173"/>
                    <a:pt x="3529" y="3909"/>
                    <a:pt x="3544" y="3675"/>
                  </a:cubicBezTo>
                  <a:cubicBezTo>
                    <a:pt x="3602" y="3192"/>
                    <a:pt x="3514" y="2811"/>
                    <a:pt x="3426" y="2577"/>
                  </a:cubicBezTo>
                  <a:cubicBezTo>
                    <a:pt x="3383" y="2445"/>
                    <a:pt x="3353" y="2357"/>
                    <a:pt x="3309" y="2299"/>
                  </a:cubicBezTo>
                  <a:cubicBezTo>
                    <a:pt x="3280" y="2255"/>
                    <a:pt x="3251" y="2211"/>
                    <a:pt x="3251" y="2211"/>
                  </a:cubicBezTo>
                  <a:lnTo>
                    <a:pt x="3251" y="2211"/>
                  </a:lnTo>
                  <a:cubicBezTo>
                    <a:pt x="3236" y="2211"/>
                    <a:pt x="3309" y="2343"/>
                    <a:pt x="3397" y="2577"/>
                  </a:cubicBezTo>
                  <a:cubicBezTo>
                    <a:pt x="3470" y="2811"/>
                    <a:pt x="3544" y="3206"/>
                    <a:pt x="3485" y="3660"/>
                  </a:cubicBezTo>
                  <a:cubicBezTo>
                    <a:pt x="3441" y="4114"/>
                    <a:pt x="3192" y="4670"/>
                    <a:pt x="2680" y="4992"/>
                  </a:cubicBezTo>
                  <a:cubicBezTo>
                    <a:pt x="2431" y="5153"/>
                    <a:pt x="2124" y="5271"/>
                    <a:pt x="1787" y="5271"/>
                  </a:cubicBezTo>
                  <a:cubicBezTo>
                    <a:pt x="1465" y="5271"/>
                    <a:pt x="1128" y="5153"/>
                    <a:pt x="879" y="4919"/>
                  </a:cubicBezTo>
                  <a:cubicBezTo>
                    <a:pt x="616" y="4685"/>
                    <a:pt x="469" y="4378"/>
                    <a:pt x="367" y="4055"/>
                  </a:cubicBezTo>
                  <a:cubicBezTo>
                    <a:pt x="279" y="3748"/>
                    <a:pt x="206" y="3441"/>
                    <a:pt x="162" y="3133"/>
                  </a:cubicBezTo>
                  <a:cubicBezTo>
                    <a:pt x="89" y="2518"/>
                    <a:pt x="103" y="1962"/>
                    <a:pt x="147" y="1494"/>
                  </a:cubicBezTo>
                  <a:cubicBezTo>
                    <a:pt x="176" y="1040"/>
                    <a:pt x="220" y="659"/>
                    <a:pt x="250" y="396"/>
                  </a:cubicBezTo>
                  <a:cubicBezTo>
                    <a:pt x="279" y="293"/>
                    <a:pt x="279" y="176"/>
                    <a:pt x="294" y="103"/>
                  </a:cubicBezTo>
                  <a:lnTo>
                    <a:pt x="2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sp>
          <p:nvSpPr>
            <p:cNvPr id="672" name="Google Shape;672;p34"/>
            <p:cNvSpPr/>
            <p:nvPr/>
          </p:nvSpPr>
          <p:spPr>
            <a:xfrm flipH="1">
              <a:off x="10073018" y="1863905"/>
              <a:ext cx="389280" cy="504546"/>
            </a:xfrm>
            <a:custGeom>
              <a:avLst/>
              <a:gdLst/>
              <a:ahLst/>
              <a:cxnLst/>
              <a:rect l="l" t="t" r="r" b="b"/>
              <a:pathLst>
                <a:path w="4978" h="6452" extrusionOk="0">
                  <a:moveTo>
                    <a:pt x="516" y="2734"/>
                  </a:moveTo>
                  <a:cubicBezTo>
                    <a:pt x="535" y="2734"/>
                    <a:pt x="553" y="2735"/>
                    <a:pt x="571" y="2738"/>
                  </a:cubicBezTo>
                  <a:cubicBezTo>
                    <a:pt x="626" y="2742"/>
                    <a:pt x="678" y="2757"/>
                    <a:pt x="727" y="2781"/>
                  </a:cubicBezTo>
                  <a:lnTo>
                    <a:pt x="727" y="2781"/>
                  </a:lnTo>
                  <a:cubicBezTo>
                    <a:pt x="729" y="2894"/>
                    <a:pt x="723" y="3010"/>
                    <a:pt x="703" y="3119"/>
                  </a:cubicBezTo>
                  <a:cubicBezTo>
                    <a:pt x="688" y="3192"/>
                    <a:pt x="645" y="3265"/>
                    <a:pt x="586" y="3324"/>
                  </a:cubicBezTo>
                  <a:cubicBezTo>
                    <a:pt x="530" y="3346"/>
                    <a:pt x="474" y="3377"/>
                    <a:pt x="417" y="3377"/>
                  </a:cubicBezTo>
                  <a:cubicBezTo>
                    <a:pt x="400" y="3377"/>
                    <a:pt x="383" y="3375"/>
                    <a:pt x="366" y="3368"/>
                  </a:cubicBezTo>
                  <a:cubicBezTo>
                    <a:pt x="220" y="3338"/>
                    <a:pt x="103" y="3148"/>
                    <a:pt x="147" y="2987"/>
                  </a:cubicBezTo>
                  <a:cubicBezTo>
                    <a:pt x="199" y="2843"/>
                    <a:pt x="358" y="2734"/>
                    <a:pt x="516" y="2734"/>
                  </a:cubicBezTo>
                  <a:close/>
                  <a:moveTo>
                    <a:pt x="147" y="1"/>
                  </a:moveTo>
                  <a:cubicBezTo>
                    <a:pt x="147" y="30"/>
                    <a:pt x="176" y="59"/>
                    <a:pt x="191" y="132"/>
                  </a:cubicBezTo>
                  <a:cubicBezTo>
                    <a:pt x="205" y="206"/>
                    <a:pt x="249" y="323"/>
                    <a:pt x="293" y="469"/>
                  </a:cubicBezTo>
                  <a:cubicBezTo>
                    <a:pt x="396" y="762"/>
                    <a:pt x="513" y="1172"/>
                    <a:pt x="615" y="1728"/>
                  </a:cubicBezTo>
                  <a:cubicBezTo>
                    <a:pt x="659" y="2006"/>
                    <a:pt x="703" y="2299"/>
                    <a:pt x="718" y="2621"/>
                  </a:cubicBezTo>
                  <a:cubicBezTo>
                    <a:pt x="720" y="2647"/>
                    <a:pt x="722" y="2673"/>
                    <a:pt x="724" y="2699"/>
                  </a:cubicBezTo>
                  <a:lnTo>
                    <a:pt x="724" y="2699"/>
                  </a:lnTo>
                  <a:cubicBezTo>
                    <a:pt x="675" y="2680"/>
                    <a:pt x="624" y="2669"/>
                    <a:pt x="571" y="2665"/>
                  </a:cubicBezTo>
                  <a:cubicBezTo>
                    <a:pt x="551" y="2662"/>
                    <a:pt x="529" y="2661"/>
                    <a:pt x="508" y="2661"/>
                  </a:cubicBezTo>
                  <a:cubicBezTo>
                    <a:pt x="320" y="2661"/>
                    <a:pt x="125" y="2775"/>
                    <a:pt x="59" y="2972"/>
                  </a:cubicBezTo>
                  <a:cubicBezTo>
                    <a:pt x="0" y="3192"/>
                    <a:pt x="147" y="3412"/>
                    <a:pt x="352" y="3470"/>
                  </a:cubicBezTo>
                  <a:cubicBezTo>
                    <a:pt x="367" y="3472"/>
                    <a:pt x="382" y="3473"/>
                    <a:pt x="396" y="3473"/>
                  </a:cubicBezTo>
                  <a:cubicBezTo>
                    <a:pt x="495" y="3473"/>
                    <a:pt x="581" y="3431"/>
                    <a:pt x="645" y="3368"/>
                  </a:cubicBezTo>
                  <a:cubicBezTo>
                    <a:pt x="718" y="3295"/>
                    <a:pt x="762" y="3207"/>
                    <a:pt x="776" y="3119"/>
                  </a:cubicBezTo>
                  <a:cubicBezTo>
                    <a:pt x="808" y="3016"/>
                    <a:pt x="814" y="2921"/>
                    <a:pt x="810" y="2830"/>
                  </a:cubicBezTo>
                  <a:lnTo>
                    <a:pt x="810" y="2830"/>
                  </a:lnTo>
                  <a:cubicBezTo>
                    <a:pt x="894" y="2890"/>
                    <a:pt x="963" y="2973"/>
                    <a:pt x="1011" y="3060"/>
                  </a:cubicBezTo>
                  <a:cubicBezTo>
                    <a:pt x="1098" y="3251"/>
                    <a:pt x="1128" y="3441"/>
                    <a:pt x="1098" y="3646"/>
                  </a:cubicBezTo>
                  <a:cubicBezTo>
                    <a:pt x="1069" y="4056"/>
                    <a:pt x="879" y="4451"/>
                    <a:pt x="923" y="4876"/>
                  </a:cubicBezTo>
                  <a:cubicBezTo>
                    <a:pt x="937" y="5300"/>
                    <a:pt x="1142" y="5666"/>
                    <a:pt x="1391" y="5930"/>
                  </a:cubicBezTo>
                  <a:cubicBezTo>
                    <a:pt x="1669" y="6208"/>
                    <a:pt x="2006" y="6398"/>
                    <a:pt x="2328" y="6427"/>
                  </a:cubicBezTo>
                  <a:cubicBezTo>
                    <a:pt x="2424" y="6444"/>
                    <a:pt x="2518" y="6451"/>
                    <a:pt x="2610" y="6451"/>
                  </a:cubicBezTo>
                  <a:cubicBezTo>
                    <a:pt x="2838" y="6451"/>
                    <a:pt x="3052" y="6406"/>
                    <a:pt x="3250" y="6354"/>
                  </a:cubicBezTo>
                  <a:cubicBezTo>
                    <a:pt x="3499" y="6281"/>
                    <a:pt x="3733" y="6193"/>
                    <a:pt x="3953" y="6135"/>
                  </a:cubicBezTo>
                  <a:cubicBezTo>
                    <a:pt x="4173" y="6076"/>
                    <a:pt x="4363" y="6032"/>
                    <a:pt x="4509" y="6003"/>
                  </a:cubicBezTo>
                  <a:cubicBezTo>
                    <a:pt x="4623" y="5992"/>
                    <a:pt x="4717" y="5989"/>
                    <a:pt x="4789" y="5989"/>
                  </a:cubicBezTo>
                  <a:cubicBezTo>
                    <a:pt x="4869" y="5989"/>
                    <a:pt x="4924" y="5993"/>
                    <a:pt x="4953" y="5993"/>
                  </a:cubicBezTo>
                  <a:cubicBezTo>
                    <a:pt x="4970" y="5993"/>
                    <a:pt x="4978" y="5992"/>
                    <a:pt x="4978" y="5988"/>
                  </a:cubicBezTo>
                  <a:cubicBezTo>
                    <a:pt x="4978" y="5988"/>
                    <a:pt x="4865" y="5969"/>
                    <a:pt x="4641" y="5969"/>
                  </a:cubicBezTo>
                  <a:cubicBezTo>
                    <a:pt x="4584" y="5969"/>
                    <a:pt x="4521" y="5971"/>
                    <a:pt x="4451" y="5974"/>
                  </a:cubicBezTo>
                  <a:cubicBezTo>
                    <a:pt x="4304" y="5988"/>
                    <a:pt x="4114" y="6032"/>
                    <a:pt x="3895" y="6076"/>
                  </a:cubicBezTo>
                  <a:cubicBezTo>
                    <a:pt x="3704" y="6135"/>
                    <a:pt x="3455" y="6208"/>
                    <a:pt x="3192" y="6281"/>
                  </a:cubicBezTo>
                  <a:cubicBezTo>
                    <a:pt x="3004" y="6333"/>
                    <a:pt x="2793" y="6378"/>
                    <a:pt x="2576" y="6378"/>
                  </a:cubicBezTo>
                  <a:cubicBezTo>
                    <a:pt x="2489" y="6378"/>
                    <a:pt x="2401" y="6371"/>
                    <a:pt x="2313" y="6354"/>
                  </a:cubicBezTo>
                  <a:cubicBezTo>
                    <a:pt x="1991" y="6296"/>
                    <a:pt x="1684" y="6135"/>
                    <a:pt x="1435" y="5886"/>
                  </a:cubicBezTo>
                  <a:cubicBezTo>
                    <a:pt x="1172" y="5622"/>
                    <a:pt x="996" y="5256"/>
                    <a:pt x="967" y="4876"/>
                  </a:cubicBezTo>
                  <a:cubicBezTo>
                    <a:pt x="952" y="4495"/>
                    <a:pt x="1142" y="4100"/>
                    <a:pt x="1172" y="3661"/>
                  </a:cubicBezTo>
                  <a:cubicBezTo>
                    <a:pt x="1215" y="3441"/>
                    <a:pt x="1186" y="3221"/>
                    <a:pt x="1084" y="3031"/>
                  </a:cubicBezTo>
                  <a:cubicBezTo>
                    <a:pt x="1020" y="2912"/>
                    <a:pt x="922" y="2805"/>
                    <a:pt x="804" y="2738"/>
                  </a:cubicBezTo>
                  <a:lnTo>
                    <a:pt x="804" y="2738"/>
                  </a:lnTo>
                  <a:cubicBezTo>
                    <a:pt x="800" y="2694"/>
                    <a:pt x="795" y="2650"/>
                    <a:pt x="791" y="2606"/>
                  </a:cubicBezTo>
                  <a:cubicBezTo>
                    <a:pt x="776" y="2270"/>
                    <a:pt x="732" y="1977"/>
                    <a:pt x="688" y="1713"/>
                  </a:cubicBezTo>
                  <a:cubicBezTo>
                    <a:pt x="571" y="1172"/>
                    <a:pt x="440" y="733"/>
                    <a:pt x="337" y="440"/>
                  </a:cubicBezTo>
                  <a:cubicBezTo>
                    <a:pt x="279" y="293"/>
                    <a:pt x="249" y="191"/>
                    <a:pt x="205" y="118"/>
                  </a:cubicBezTo>
                  <a:lnTo>
                    <a:pt x="1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sp>
          <p:nvSpPr>
            <p:cNvPr id="673" name="Google Shape;673;p34"/>
            <p:cNvSpPr/>
            <p:nvPr/>
          </p:nvSpPr>
          <p:spPr>
            <a:xfrm flipH="1">
              <a:off x="9017477" y="1850142"/>
              <a:ext cx="720144" cy="496961"/>
            </a:xfrm>
            <a:custGeom>
              <a:avLst/>
              <a:gdLst/>
              <a:ahLst/>
              <a:cxnLst/>
              <a:rect l="l" t="t" r="r" b="b"/>
              <a:pathLst>
                <a:path w="9209" h="6355" extrusionOk="0">
                  <a:moveTo>
                    <a:pt x="1025" y="1"/>
                  </a:moveTo>
                  <a:lnTo>
                    <a:pt x="0" y="6355"/>
                  </a:lnTo>
                  <a:lnTo>
                    <a:pt x="7993" y="6355"/>
                  </a:lnTo>
                  <a:lnTo>
                    <a:pt x="9208" y="1026"/>
                  </a:lnTo>
                  <a:lnTo>
                    <a:pt x="10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sp>
          <p:nvSpPr>
            <p:cNvPr id="674" name="Google Shape;674;p34"/>
            <p:cNvSpPr/>
            <p:nvPr/>
          </p:nvSpPr>
          <p:spPr>
            <a:xfrm flipH="1">
              <a:off x="9101072" y="2335606"/>
              <a:ext cx="1029268" cy="34408"/>
            </a:xfrm>
            <a:custGeom>
              <a:avLst/>
              <a:gdLst/>
              <a:ahLst/>
              <a:cxnLst/>
              <a:rect l="l" t="t" r="r" b="b"/>
              <a:pathLst>
                <a:path w="13162" h="440" extrusionOk="0">
                  <a:moveTo>
                    <a:pt x="5008" y="0"/>
                  </a:moveTo>
                  <a:lnTo>
                    <a:pt x="30" y="117"/>
                  </a:lnTo>
                  <a:lnTo>
                    <a:pt x="1" y="308"/>
                  </a:lnTo>
                  <a:lnTo>
                    <a:pt x="13103" y="439"/>
                  </a:lnTo>
                  <a:lnTo>
                    <a:pt x="13162" y="147"/>
                  </a:lnTo>
                  <a:lnTo>
                    <a:pt x="50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sp>
          <p:nvSpPr>
            <p:cNvPr id="675" name="Google Shape;675;p34"/>
            <p:cNvSpPr/>
            <p:nvPr/>
          </p:nvSpPr>
          <p:spPr>
            <a:xfrm flipH="1">
              <a:off x="9309399" y="2062924"/>
              <a:ext cx="74525" cy="102364"/>
            </a:xfrm>
            <a:custGeom>
              <a:avLst/>
              <a:gdLst/>
              <a:ahLst/>
              <a:cxnLst/>
              <a:rect l="l" t="t" r="r" b="b"/>
              <a:pathLst>
                <a:path w="953" h="1309" extrusionOk="0">
                  <a:moveTo>
                    <a:pt x="561" y="0"/>
                  </a:moveTo>
                  <a:cubicBezTo>
                    <a:pt x="339" y="0"/>
                    <a:pt x="115" y="228"/>
                    <a:pt x="74" y="574"/>
                  </a:cubicBezTo>
                  <a:cubicBezTo>
                    <a:pt x="1" y="940"/>
                    <a:pt x="118" y="1247"/>
                    <a:pt x="338" y="1306"/>
                  </a:cubicBezTo>
                  <a:cubicBezTo>
                    <a:pt x="349" y="1307"/>
                    <a:pt x="361" y="1308"/>
                    <a:pt x="373" y="1308"/>
                  </a:cubicBezTo>
                  <a:cubicBezTo>
                    <a:pt x="583" y="1308"/>
                    <a:pt x="810" y="1067"/>
                    <a:pt x="879" y="735"/>
                  </a:cubicBezTo>
                  <a:cubicBezTo>
                    <a:pt x="952" y="369"/>
                    <a:pt x="821" y="61"/>
                    <a:pt x="601" y="3"/>
                  </a:cubicBezTo>
                  <a:cubicBezTo>
                    <a:pt x="588" y="1"/>
                    <a:pt x="575" y="0"/>
                    <a:pt x="561"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sp>
          <p:nvSpPr>
            <p:cNvPr id="676" name="Google Shape;676;p34"/>
            <p:cNvSpPr/>
            <p:nvPr/>
          </p:nvSpPr>
          <p:spPr>
            <a:xfrm flipH="1">
              <a:off x="9291100" y="2037196"/>
              <a:ext cx="113390" cy="153741"/>
            </a:xfrm>
            <a:custGeom>
              <a:avLst/>
              <a:gdLst/>
              <a:ahLst/>
              <a:cxnLst/>
              <a:rect l="l" t="t" r="r" b="b"/>
              <a:pathLst>
                <a:path w="1450" h="1966" extrusionOk="0">
                  <a:moveTo>
                    <a:pt x="838" y="1"/>
                  </a:moveTo>
                  <a:cubicBezTo>
                    <a:pt x="527" y="1"/>
                    <a:pt x="211" y="362"/>
                    <a:pt x="117" y="859"/>
                  </a:cubicBezTo>
                  <a:cubicBezTo>
                    <a:pt x="0" y="1415"/>
                    <a:pt x="205" y="1913"/>
                    <a:pt x="527" y="1957"/>
                  </a:cubicBezTo>
                  <a:cubicBezTo>
                    <a:pt x="554" y="1963"/>
                    <a:pt x="582" y="1966"/>
                    <a:pt x="609" y="1966"/>
                  </a:cubicBezTo>
                  <a:cubicBezTo>
                    <a:pt x="921" y="1966"/>
                    <a:pt x="1238" y="1592"/>
                    <a:pt x="1332" y="1108"/>
                  </a:cubicBezTo>
                  <a:cubicBezTo>
                    <a:pt x="1450" y="551"/>
                    <a:pt x="1245" y="54"/>
                    <a:pt x="923" y="10"/>
                  </a:cubicBezTo>
                  <a:cubicBezTo>
                    <a:pt x="895" y="4"/>
                    <a:pt x="867" y="1"/>
                    <a:pt x="8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sp>
          <p:nvSpPr>
            <p:cNvPr id="677" name="Google Shape;677;p34"/>
            <p:cNvSpPr/>
            <p:nvPr/>
          </p:nvSpPr>
          <p:spPr>
            <a:xfrm flipH="1">
              <a:off x="10577877" y="1410581"/>
              <a:ext cx="18377" cy="44730"/>
            </a:xfrm>
            <a:custGeom>
              <a:avLst/>
              <a:gdLst/>
              <a:ahLst/>
              <a:cxnLst/>
              <a:rect l="l" t="t" r="r" b="b"/>
              <a:pathLst>
                <a:path w="235" h="572" extrusionOk="0">
                  <a:moveTo>
                    <a:pt x="220" y="0"/>
                  </a:moveTo>
                  <a:cubicBezTo>
                    <a:pt x="206" y="0"/>
                    <a:pt x="132" y="118"/>
                    <a:pt x="74" y="279"/>
                  </a:cubicBezTo>
                  <a:cubicBezTo>
                    <a:pt x="15" y="425"/>
                    <a:pt x="1" y="557"/>
                    <a:pt x="15" y="571"/>
                  </a:cubicBezTo>
                  <a:cubicBezTo>
                    <a:pt x="30" y="571"/>
                    <a:pt x="103" y="440"/>
                    <a:pt x="162" y="293"/>
                  </a:cubicBezTo>
                  <a:cubicBezTo>
                    <a:pt x="220" y="147"/>
                    <a:pt x="235" y="0"/>
                    <a:pt x="2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grpSp>
      <p:grpSp>
        <p:nvGrpSpPr>
          <p:cNvPr id="678" name="Google Shape;678;p34"/>
          <p:cNvGrpSpPr/>
          <p:nvPr/>
        </p:nvGrpSpPr>
        <p:grpSpPr>
          <a:xfrm>
            <a:off x="7825375" y="2447285"/>
            <a:ext cx="785377" cy="2421158"/>
            <a:chOff x="7825375" y="2447285"/>
            <a:chExt cx="785377" cy="2421158"/>
          </a:xfrm>
        </p:grpSpPr>
        <p:sp>
          <p:nvSpPr>
            <p:cNvPr id="679" name="Google Shape;679;p34"/>
            <p:cNvSpPr/>
            <p:nvPr/>
          </p:nvSpPr>
          <p:spPr>
            <a:xfrm>
              <a:off x="7825375" y="2447285"/>
              <a:ext cx="785377" cy="1597032"/>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sp>
          <p:nvSpPr>
            <p:cNvPr id="680" name="Google Shape;680;p34"/>
            <p:cNvSpPr/>
            <p:nvPr/>
          </p:nvSpPr>
          <p:spPr>
            <a:xfrm>
              <a:off x="8200084" y="3039275"/>
              <a:ext cx="7052" cy="1260986"/>
            </a:xfrm>
            <a:custGeom>
              <a:avLst/>
              <a:gdLst/>
              <a:ahLst/>
              <a:cxnLst/>
              <a:rect l="l" t="t" r="r" b="b"/>
              <a:pathLst>
                <a:path w="89" h="15914" extrusionOk="0">
                  <a:moveTo>
                    <a:pt x="30" y="0"/>
                  </a:moveTo>
                  <a:cubicBezTo>
                    <a:pt x="15" y="0"/>
                    <a:pt x="0" y="3543"/>
                    <a:pt x="0" y="7950"/>
                  </a:cubicBezTo>
                  <a:cubicBezTo>
                    <a:pt x="0" y="12342"/>
                    <a:pt x="15" y="15914"/>
                    <a:pt x="30" y="15914"/>
                  </a:cubicBezTo>
                  <a:cubicBezTo>
                    <a:pt x="74" y="15914"/>
                    <a:pt x="88" y="12342"/>
                    <a:pt x="74" y="7950"/>
                  </a:cubicBezTo>
                  <a:cubicBezTo>
                    <a:pt x="74" y="3558"/>
                    <a:pt x="59" y="0"/>
                    <a:pt x="3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sp>
          <p:nvSpPr>
            <p:cNvPr id="681" name="Google Shape;681;p34"/>
            <p:cNvSpPr/>
            <p:nvPr/>
          </p:nvSpPr>
          <p:spPr>
            <a:xfrm>
              <a:off x="8196598" y="3199337"/>
              <a:ext cx="213538" cy="270358"/>
            </a:xfrm>
            <a:custGeom>
              <a:avLst/>
              <a:gdLst/>
              <a:ahLst/>
              <a:cxnLst/>
              <a:rect l="l" t="t" r="r" b="b"/>
              <a:pathLst>
                <a:path w="2695" h="3412" extrusionOk="0">
                  <a:moveTo>
                    <a:pt x="2694" y="1"/>
                  </a:moveTo>
                  <a:cubicBezTo>
                    <a:pt x="2694" y="1"/>
                    <a:pt x="2636" y="45"/>
                    <a:pt x="2548" y="103"/>
                  </a:cubicBezTo>
                  <a:cubicBezTo>
                    <a:pt x="2475" y="176"/>
                    <a:pt x="2372" y="293"/>
                    <a:pt x="2240" y="440"/>
                  </a:cubicBezTo>
                  <a:cubicBezTo>
                    <a:pt x="1977" y="733"/>
                    <a:pt x="1655" y="1172"/>
                    <a:pt x="1289" y="1655"/>
                  </a:cubicBezTo>
                  <a:cubicBezTo>
                    <a:pt x="981" y="2094"/>
                    <a:pt x="659" y="2475"/>
                    <a:pt x="366" y="2885"/>
                  </a:cubicBezTo>
                  <a:lnTo>
                    <a:pt x="103" y="3265"/>
                  </a:lnTo>
                  <a:cubicBezTo>
                    <a:pt x="44" y="3353"/>
                    <a:pt x="0" y="3412"/>
                    <a:pt x="0" y="3412"/>
                  </a:cubicBezTo>
                  <a:cubicBezTo>
                    <a:pt x="0" y="3412"/>
                    <a:pt x="44" y="3368"/>
                    <a:pt x="118" y="3280"/>
                  </a:cubicBezTo>
                  <a:cubicBezTo>
                    <a:pt x="205" y="3148"/>
                    <a:pt x="323" y="3046"/>
                    <a:pt x="410" y="2914"/>
                  </a:cubicBezTo>
                  <a:cubicBezTo>
                    <a:pt x="718" y="2533"/>
                    <a:pt x="1025" y="2123"/>
                    <a:pt x="1362" y="1714"/>
                  </a:cubicBezTo>
                  <a:cubicBezTo>
                    <a:pt x="1684" y="1274"/>
                    <a:pt x="2006" y="879"/>
                    <a:pt x="2299" y="484"/>
                  </a:cubicBezTo>
                  <a:cubicBezTo>
                    <a:pt x="2401" y="337"/>
                    <a:pt x="2518" y="206"/>
                    <a:pt x="2592" y="132"/>
                  </a:cubicBezTo>
                  <a:cubicBezTo>
                    <a:pt x="2665" y="59"/>
                    <a:pt x="2694" y="1"/>
                    <a:pt x="2694"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sp>
          <p:nvSpPr>
            <p:cNvPr id="682" name="Google Shape;682;p34"/>
            <p:cNvSpPr/>
            <p:nvPr/>
          </p:nvSpPr>
          <p:spPr>
            <a:xfrm>
              <a:off x="8042324" y="3706304"/>
              <a:ext cx="160134" cy="187951"/>
            </a:xfrm>
            <a:custGeom>
              <a:avLst/>
              <a:gdLst/>
              <a:ahLst/>
              <a:cxnLst/>
              <a:rect l="l" t="t" r="r" b="b"/>
              <a:pathLst>
                <a:path w="2021" h="2372" extrusionOk="0">
                  <a:moveTo>
                    <a:pt x="0" y="0"/>
                  </a:moveTo>
                  <a:cubicBezTo>
                    <a:pt x="0" y="15"/>
                    <a:pt x="103" y="132"/>
                    <a:pt x="308" y="337"/>
                  </a:cubicBezTo>
                  <a:cubicBezTo>
                    <a:pt x="498" y="542"/>
                    <a:pt x="762" y="820"/>
                    <a:pt x="1054" y="1142"/>
                  </a:cubicBezTo>
                  <a:cubicBezTo>
                    <a:pt x="1347" y="1479"/>
                    <a:pt x="1596" y="1772"/>
                    <a:pt x="1786" y="1991"/>
                  </a:cubicBezTo>
                  <a:cubicBezTo>
                    <a:pt x="1874" y="2094"/>
                    <a:pt x="1933" y="2196"/>
                    <a:pt x="1962" y="2269"/>
                  </a:cubicBezTo>
                  <a:cubicBezTo>
                    <a:pt x="1991" y="2328"/>
                    <a:pt x="2006" y="2372"/>
                    <a:pt x="2006" y="2372"/>
                  </a:cubicBezTo>
                  <a:cubicBezTo>
                    <a:pt x="2021" y="2372"/>
                    <a:pt x="2021" y="2167"/>
                    <a:pt x="1830" y="1933"/>
                  </a:cubicBezTo>
                  <a:cubicBezTo>
                    <a:pt x="1640" y="1698"/>
                    <a:pt x="1406" y="1406"/>
                    <a:pt x="1113" y="1069"/>
                  </a:cubicBezTo>
                  <a:cubicBezTo>
                    <a:pt x="820" y="761"/>
                    <a:pt x="542" y="483"/>
                    <a:pt x="337" y="293"/>
                  </a:cubicBezTo>
                  <a:cubicBezTo>
                    <a:pt x="132" y="103"/>
                    <a:pt x="0" y="0"/>
                    <a:pt x="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sp>
          <p:nvSpPr>
            <p:cNvPr id="683" name="Google Shape;683;p34"/>
            <p:cNvSpPr/>
            <p:nvPr/>
          </p:nvSpPr>
          <p:spPr>
            <a:xfrm>
              <a:off x="7993008" y="4381211"/>
              <a:ext cx="464000" cy="487231"/>
            </a:xfrm>
            <a:custGeom>
              <a:avLst/>
              <a:gdLst/>
              <a:ahLst/>
              <a:cxnLst/>
              <a:rect l="l" t="t" r="r" b="b"/>
              <a:pathLst>
                <a:path w="5856" h="6149" extrusionOk="0">
                  <a:moveTo>
                    <a:pt x="5856" y="0"/>
                  </a:moveTo>
                  <a:lnTo>
                    <a:pt x="0" y="908"/>
                  </a:lnTo>
                  <a:cubicBezTo>
                    <a:pt x="44" y="908"/>
                    <a:pt x="732" y="6149"/>
                    <a:pt x="732" y="6149"/>
                  </a:cubicBezTo>
                  <a:lnTo>
                    <a:pt x="4670" y="6149"/>
                  </a:lnTo>
                  <a:lnTo>
                    <a:pt x="5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sp>
          <p:nvSpPr>
            <p:cNvPr id="684" name="Google Shape;684;p34"/>
            <p:cNvSpPr/>
            <p:nvPr/>
          </p:nvSpPr>
          <p:spPr>
            <a:xfrm>
              <a:off x="7938493" y="4310451"/>
              <a:ext cx="581189" cy="142707"/>
            </a:xfrm>
            <a:custGeom>
              <a:avLst/>
              <a:gdLst/>
              <a:ahLst/>
              <a:cxnLst/>
              <a:rect l="l" t="t" r="r" b="b"/>
              <a:pathLst>
                <a:path w="7335" h="1801" extrusionOk="0">
                  <a:moveTo>
                    <a:pt x="7334" y="0"/>
                  </a:moveTo>
                  <a:lnTo>
                    <a:pt x="0" y="600"/>
                  </a:lnTo>
                  <a:lnTo>
                    <a:pt x="0" y="1801"/>
                  </a:lnTo>
                  <a:lnTo>
                    <a:pt x="7334" y="1801"/>
                  </a:lnTo>
                  <a:lnTo>
                    <a:pt x="73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sp>
          <p:nvSpPr>
            <p:cNvPr id="685" name="Google Shape;685;p34"/>
            <p:cNvSpPr/>
            <p:nvPr/>
          </p:nvSpPr>
          <p:spPr>
            <a:xfrm>
              <a:off x="7993008" y="4453080"/>
              <a:ext cx="450134" cy="72027"/>
            </a:xfrm>
            <a:custGeom>
              <a:avLst/>
              <a:gdLst/>
              <a:ahLst/>
              <a:cxnLst/>
              <a:rect l="l" t="t" r="r" b="b"/>
              <a:pathLst>
                <a:path w="5681" h="909" extrusionOk="0">
                  <a:moveTo>
                    <a:pt x="0" y="1"/>
                  </a:moveTo>
                  <a:lnTo>
                    <a:pt x="88" y="543"/>
                  </a:lnTo>
                  <a:lnTo>
                    <a:pt x="5490" y="909"/>
                  </a:lnTo>
                  <a:lnTo>
                    <a:pt x="56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8"/>
        <p:cNvGrpSpPr/>
        <p:nvPr/>
      </p:nvGrpSpPr>
      <p:grpSpPr>
        <a:xfrm>
          <a:off x="0" y="0"/>
          <a:ext cx="0" cy="0"/>
          <a:chOff x="0" y="0"/>
          <a:chExt cx="0" cy="0"/>
        </a:xfrm>
      </p:grpSpPr>
      <p:sp>
        <p:nvSpPr>
          <p:cNvPr id="770" name="Google Shape;770;p36"/>
          <p:cNvSpPr txBox="1">
            <a:spLocks noGrp="1"/>
          </p:cNvSpPr>
          <p:nvPr>
            <p:ph type="subTitle" idx="1"/>
          </p:nvPr>
        </p:nvSpPr>
        <p:spPr>
          <a:xfrm>
            <a:off x="1693801" y="1795243"/>
            <a:ext cx="5756397" cy="2832598"/>
          </a:xfrm>
          <a:prstGeom prst="rect">
            <a:avLst/>
          </a:prstGeom>
        </p:spPr>
        <p:txBody>
          <a:bodyPr spcFirstLastPara="1" wrap="square" lIns="91425" tIns="91425" rIns="91425" bIns="91425" anchor="t" anchorCtr="0">
            <a:noAutofit/>
          </a:bodyPr>
          <a:lstStyle/>
          <a:p>
            <a:pPr algn="just">
              <a:buFont typeface="Wingdings" panose="05000000000000000000" pitchFamily="2" charset="2"/>
              <a:buChar char="Ø"/>
            </a:pPr>
            <a:r>
              <a:rPr lang="en-US" sz="1400" dirty="0">
                <a:latin typeface="Verdana" panose="020B0604030504040204" pitchFamily="34" charset="0"/>
                <a:ea typeface="Verdana" panose="020B0604030504040204" pitchFamily="34" charset="0"/>
              </a:rPr>
              <a:t>A business process is a set of interrelated actions, activities, and stages that a company does in order to reach a given objective or conclusion. </a:t>
            </a:r>
          </a:p>
          <a:p>
            <a:pPr algn="just">
              <a:buFont typeface="Wingdings" panose="05000000000000000000" pitchFamily="2" charset="2"/>
              <a:buChar char="Ø"/>
            </a:pPr>
            <a:r>
              <a:rPr lang="en-US" sz="1400" dirty="0">
                <a:latin typeface="Verdana" panose="020B0604030504040204" pitchFamily="34" charset="0"/>
                <a:ea typeface="Verdana" panose="020B0604030504040204" pitchFamily="34" charset="0"/>
              </a:rPr>
              <a:t>These procedures are intended to simplify operations, improve efficiency, and assure uniformity in how activities are carried out inside a company. </a:t>
            </a:r>
          </a:p>
          <a:p>
            <a:pPr algn="just">
              <a:buFont typeface="Wingdings" panose="05000000000000000000" pitchFamily="2" charset="2"/>
              <a:buChar char="Ø"/>
            </a:pPr>
            <a:r>
              <a:rPr lang="en-US" sz="1400" dirty="0">
                <a:latin typeface="Verdana" panose="020B0604030504040204" pitchFamily="34" charset="0"/>
                <a:ea typeface="Verdana" panose="020B0604030504040204" pitchFamily="34" charset="0"/>
              </a:rPr>
              <a:t>Business processes may be as simple as order processing or as complicated as product development or financial analysis.</a:t>
            </a:r>
          </a:p>
          <a:p>
            <a:pPr algn="just">
              <a:buFont typeface="Wingdings" panose="05000000000000000000" pitchFamily="2" charset="2"/>
              <a:buChar char="Ø"/>
            </a:pPr>
            <a:endParaRPr lang="en-US" sz="1400" dirty="0">
              <a:latin typeface="Verdana" panose="020B0604030504040204" pitchFamily="34" charset="0"/>
              <a:ea typeface="Verdana" panose="020B0604030504040204" pitchFamily="34" charset="0"/>
            </a:endParaRPr>
          </a:p>
        </p:txBody>
      </p:sp>
      <p:grpSp>
        <p:nvGrpSpPr>
          <p:cNvPr id="771" name="Google Shape;771;p36"/>
          <p:cNvGrpSpPr/>
          <p:nvPr/>
        </p:nvGrpSpPr>
        <p:grpSpPr>
          <a:xfrm>
            <a:off x="8175050" y="2835685"/>
            <a:ext cx="785377" cy="2421158"/>
            <a:chOff x="8175050" y="2835685"/>
            <a:chExt cx="785377" cy="2421158"/>
          </a:xfrm>
        </p:grpSpPr>
        <p:sp>
          <p:nvSpPr>
            <p:cNvPr id="772" name="Google Shape;772;p36"/>
            <p:cNvSpPr/>
            <p:nvPr/>
          </p:nvSpPr>
          <p:spPr>
            <a:xfrm>
              <a:off x="8175050" y="2835685"/>
              <a:ext cx="785377" cy="1597032"/>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6"/>
            <p:cNvSpPr/>
            <p:nvPr/>
          </p:nvSpPr>
          <p:spPr>
            <a:xfrm>
              <a:off x="8549759" y="3427675"/>
              <a:ext cx="7052" cy="1260986"/>
            </a:xfrm>
            <a:custGeom>
              <a:avLst/>
              <a:gdLst/>
              <a:ahLst/>
              <a:cxnLst/>
              <a:rect l="l" t="t" r="r" b="b"/>
              <a:pathLst>
                <a:path w="89" h="15914" extrusionOk="0">
                  <a:moveTo>
                    <a:pt x="30" y="0"/>
                  </a:moveTo>
                  <a:cubicBezTo>
                    <a:pt x="15" y="0"/>
                    <a:pt x="0" y="3543"/>
                    <a:pt x="0" y="7950"/>
                  </a:cubicBezTo>
                  <a:cubicBezTo>
                    <a:pt x="0" y="12342"/>
                    <a:pt x="15" y="15914"/>
                    <a:pt x="30" y="15914"/>
                  </a:cubicBezTo>
                  <a:cubicBezTo>
                    <a:pt x="74" y="15914"/>
                    <a:pt x="88" y="12342"/>
                    <a:pt x="74" y="7950"/>
                  </a:cubicBezTo>
                  <a:cubicBezTo>
                    <a:pt x="74" y="3558"/>
                    <a:pt x="59" y="0"/>
                    <a:pt x="3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6"/>
            <p:cNvSpPr/>
            <p:nvPr/>
          </p:nvSpPr>
          <p:spPr>
            <a:xfrm>
              <a:off x="8546273" y="3587737"/>
              <a:ext cx="213538" cy="270358"/>
            </a:xfrm>
            <a:custGeom>
              <a:avLst/>
              <a:gdLst/>
              <a:ahLst/>
              <a:cxnLst/>
              <a:rect l="l" t="t" r="r" b="b"/>
              <a:pathLst>
                <a:path w="2695" h="3412" extrusionOk="0">
                  <a:moveTo>
                    <a:pt x="2694" y="1"/>
                  </a:moveTo>
                  <a:cubicBezTo>
                    <a:pt x="2694" y="1"/>
                    <a:pt x="2636" y="45"/>
                    <a:pt x="2548" y="103"/>
                  </a:cubicBezTo>
                  <a:cubicBezTo>
                    <a:pt x="2475" y="176"/>
                    <a:pt x="2372" y="293"/>
                    <a:pt x="2240" y="440"/>
                  </a:cubicBezTo>
                  <a:cubicBezTo>
                    <a:pt x="1977" y="733"/>
                    <a:pt x="1655" y="1172"/>
                    <a:pt x="1289" y="1655"/>
                  </a:cubicBezTo>
                  <a:cubicBezTo>
                    <a:pt x="981" y="2094"/>
                    <a:pt x="659" y="2475"/>
                    <a:pt x="366" y="2885"/>
                  </a:cubicBezTo>
                  <a:lnTo>
                    <a:pt x="103" y="3265"/>
                  </a:lnTo>
                  <a:cubicBezTo>
                    <a:pt x="44" y="3353"/>
                    <a:pt x="0" y="3412"/>
                    <a:pt x="0" y="3412"/>
                  </a:cubicBezTo>
                  <a:cubicBezTo>
                    <a:pt x="0" y="3412"/>
                    <a:pt x="44" y="3368"/>
                    <a:pt x="118" y="3280"/>
                  </a:cubicBezTo>
                  <a:cubicBezTo>
                    <a:pt x="205" y="3148"/>
                    <a:pt x="323" y="3046"/>
                    <a:pt x="410" y="2914"/>
                  </a:cubicBezTo>
                  <a:cubicBezTo>
                    <a:pt x="718" y="2533"/>
                    <a:pt x="1025" y="2123"/>
                    <a:pt x="1362" y="1714"/>
                  </a:cubicBezTo>
                  <a:cubicBezTo>
                    <a:pt x="1684" y="1274"/>
                    <a:pt x="2006" y="879"/>
                    <a:pt x="2299" y="484"/>
                  </a:cubicBezTo>
                  <a:cubicBezTo>
                    <a:pt x="2401" y="337"/>
                    <a:pt x="2518" y="206"/>
                    <a:pt x="2592" y="132"/>
                  </a:cubicBezTo>
                  <a:cubicBezTo>
                    <a:pt x="2665" y="59"/>
                    <a:pt x="2694" y="1"/>
                    <a:pt x="2694"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6"/>
            <p:cNvSpPr/>
            <p:nvPr/>
          </p:nvSpPr>
          <p:spPr>
            <a:xfrm>
              <a:off x="8391999" y="4094704"/>
              <a:ext cx="160134" cy="187951"/>
            </a:xfrm>
            <a:custGeom>
              <a:avLst/>
              <a:gdLst/>
              <a:ahLst/>
              <a:cxnLst/>
              <a:rect l="l" t="t" r="r" b="b"/>
              <a:pathLst>
                <a:path w="2021" h="2372" extrusionOk="0">
                  <a:moveTo>
                    <a:pt x="0" y="0"/>
                  </a:moveTo>
                  <a:cubicBezTo>
                    <a:pt x="0" y="15"/>
                    <a:pt x="103" y="132"/>
                    <a:pt x="308" y="337"/>
                  </a:cubicBezTo>
                  <a:cubicBezTo>
                    <a:pt x="498" y="542"/>
                    <a:pt x="762" y="820"/>
                    <a:pt x="1054" y="1142"/>
                  </a:cubicBezTo>
                  <a:cubicBezTo>
                    <a:pt x="1347" y="1479"/>
                    <a:pt x="1596" y="1772"/>
                    <a:pt x="1786" y="1991"/>
                  </a:cubicBezTo>
                  <a:cubicBezTo>
                    <a:pt x="1874" y="2094"/>
                    <a:pt x="1933" y="2196"/>
                    <a:pt x="1962" y="2269"/>
                  </a:cubicBezTo>
                  <a:cubicBezTo>
                    <a:pt x="1991" y="2328"/>
                    <a:pt x="2006" y="2372"/>
                    <a:pt x="2006" y="2372"/>
                  </a:cubicBezTo>
                  <a:cubicBezTo>
                    <a:pt x="2021" y="2372"/>
                    <a:pt x="2021" y="2167"/>
                    <a:pt x="1830" y="1933"/>
                  </a:cubicBezTo>
                  <a:cubicBezTo>
                    <a:pt x="1640" y="1698"/>
                    <a:pt x="1406" y="1406"/>
                    <a:pt x="1113" y="1069"/>
                  </a:cubicBezTo>
                  <a:cubicBezTo>
                    <a:pt x="820" y="761"/>
                    <a:pt x="542" y="483"/>
                    <a:pt x="337" y="293"/>
                  </a:cubicBezTo>
                  <a:cubicBezTo>
                    <a:pt x="132" y="103"/>
                    <a:pt x="0" y="0"/>
                    <a:pt x="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6"/>
            <p:cNvSpPr/>
            <p:nvPr/>
          </p:nvSpPr>
          <p:spPr>
            <a:xfrm>
              <a:off x="8342683" y="4769611"/>
              <a:ext cx="464000" cy="487231"/>
            </a:xfrm>
            <a:custGeom>
              <a:avLst/>
              <a:gdLst/>
              <a:ahLst/>
              <a:cxnLst/>
              <a:rect l="l" t="t" r="r" b="b"/>
              <a:pathLst>
                <a:path w="5856" h="6149" extrusionOk="0">
                  <a:moveTo>
                    <a:pt x="5856" y="0"/>
                  </a:moveTo>
                  <a:lnTo>
                    <a:pt x="0" y="908"/>
                  </a:lnTo>
                  <a:cubicBezTo>
                    <a:pt x="44" y="908"/>
                    <a:pt x="732" y="6149"/>
                    <a:pt x="732" y="6149"/>
                  </a:cubicBezTo>
                  <a:lnTo>
                    <a:pt x="4670" y="6149"/>
                  </a:lnTo>
                  <a:lnTo>
                    <a:pt x="5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6"/>
            <p:cNvSpPr/>
            <p:nvPr/>
          </p:nvSpPr>
          <p:spPr>
            <a:xfrm>
              <a:off x="8288168" y="4698851"/>
              <a:ext cx="581189" cy="142707"/>
            </a:xfrm>
            <a:custGeom>
              <a:avLst/>
              <a:gdLst/>
              <a:ahLst/>
              <a:cxnLst/>
              <a:rect l="l" t="t" r="r" b="b"/>
              <a:pathLst>
                <a:path w="7335" h="1801" extrusionOk="0">
                  <a:moveTo>
                    <a:pt x="7334" y="0"/>
                  </a:moveTo>
                  <a:lnTo>
                    <a:pt x="0" y="600"/>
                  </a:lnTo>
                  <a:lnTo>
                    <a:pt x="0" y="1801"/>
                  </a:lnTo>
                  <a:lnTo>
                    <a:pt x="7334" y="1801"/>
                  </a:lnTo>
                  <a:lnTo>
                    <a:pt x="73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6"/>
            <p:cNvSpPr/>
            <p:nvPr/>
          </p:nvSpPr>
          <p:spPr>
            <a:xfrm>
              <a:off x="8342683" y="4841480"/>
              <a:ext cx="450134" cy="72027"/>
            </a:xfrm>
            <a:custGeom>
              <a:avLst/>
              <a:gdLst/>
              <a:ahLst/>
              <a:cxnLst/>
              <a:rect l="l" t="t" r="r" b="b"/>
              <a:pathLst>
                <a:path w="5681" h="909" extrusionOk="0">
                  <a:moveTo>
                    <a:pt x="0" y="1"/>
                  </a:moveTo>
                  <a:lnTo>
                    <a:pt x="88" y="543"/>
                  </a:lnTo>
                  <a:lnTo>
                    <a:pt x="5490" y="909"/>
                  </a:lnTo>
                  <a:lnTo>
                    <a:pt x="56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9" name="Google Shape;779;p36"/>
          <p:cNvGrpSpPr/>
          <p:nvPr/>
        </p:nvGrpSpPr>
        <p:grpSpPr>
          <a:xfrm>
            <a:off x="328320" y="61450"/>
            <a:ext cx="675000" cy="670800"/>
            <a:chOff x="328320" y="61450"/>
            <a:chExt cx="675000" cy="670800"/>
          </a:xfrm>
        </p:grpSpPr>
        <p:sp>
          <p:nvSpPr>
            <p:cNvPr id="780" name="Google Shape;780;p36"/>
            <p:cNvSpPr/>
            <p:nvPr/>
          </p:nvSpPr>
          <p:spPr>
            <a:xfrm rot="2514200">
              <a:off x="414501" y="171665"/>
              <a:ext cx="502638" cy="450370"/>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6"/>
            <p:cNvSpPr/>
            <p:nvPr/>
          </p:nvSpPr>
          <p:spPr>
            <a:xfrm rot="1762018">
              <a:off x="571195" y="242741"/>
              <a:ext cx="189264" cy="308221"/>
            </a:xfrm>
            <a:custGeom>
              <a:avLst/>
              <a:gdLst/>
              <a:ahLst/>
              <a:cxnLst/>
              <a:rect l="l" t="t" r="r" b="b"/>
              <a:pathLst>
                <a:path w="1012" h="1648" extrusionOk="0">
                  <a:moveTo>
                    <a:pt x="520" y="0"/>
                  </a:moveTo>
                  <a:cubicBezTo>
                    <a:pt x="159" y="0"/>
                    <a:pt x="15" y="217"/>
                    <a:pt x="0" y="506"/>
                  </a:cubicBezTo>
                  <a:cubicBezTo>
                    <a:pt x="0" y="521"/>
                    <a:pt x="15" y="535"/>
                    <a:pt x="29" y="535"/>
                  </a:cubicBezTo>
                  <a:lnTo>
                    <a:pt x="304" y="535"/>
                  </a:lnTo>
                  <a:cubicBezTo>
                    <a:pt x="318" y="535"/>
                    <a:pt x="333" y="535"/>
                    <a:pt x="333" y="521"/>
                  </a:cubicBezTo>
                  <a:cubicBezTo>
                    <a:pt x="333" y="405"/>
                    <a:pt x="390" y="304"/>
                    <a:pt x="520" y="304"/>
                  </a:cubicBezTo>
                  <a:cubicBezTo>
                    <a:pt x="622" y="304"/>
                    <a:pt x="679" y="362"/>
                    <a:pt x="679" y="463"/>
                  </a:cubicBezTo>
                  <a:cubicBezTo>
                    <a:pt x="679" y="564"/>
                    <a:pt x="607" y="622"/>
                    <a:pt x="448" y="766"/>
                  </a:cubicBezTo>
                  <a:cubicBezTo>
                    <a:pt x="260" y="911"/>
                    <a:pt x="246" y="1026"/>
                    <a:pt x="246" y="1200"/>
                  </a:cubicBezTo>
                  <a:cubicBezTo>
                    <a:pt x="246" y="1214"/>
                    <a:pt x="260" y="1243"/>
                    <a:pt x="289" y="1243"/>
                  </a:cubicBezTo>
                  <a:lnTo>
                    <a:pt x="535" y="1243"/>
                  </a:lnTo>
                  <a:cubicBezTo>
                    <a:pt x="549" y="1243"/>
                    <a:pt x="578" y="1229"/>
                    <a:pt x="578" y="1200"/>
                  </a:cubicBezTo>
                  <a:cubicBezTo>
                    <a:pt x="578" y="1099"/>
                    <a:pt x="622" y="1026"/>
                    <a:pt x="809" y="867"/>
                  </a:cubicBezTo>
                  <a:cubicBezTo>
                    <a:pt x="910" y="766"/>
                    <a:pt x="1012" y="665"/>
                    <a:pt x="1012" y="463"/>
                  </a:cubicBezTo>
                  <a:cubicBezTo>
                    <a:pt x="1012" y="246"/>
                    <a:pt x="896" y="0"/>
                    <a:pt x="520" y="0"/>
                  </a:cubicBezTo>
                  <a:close/>
                  <a:moveTo>
                    <a:pt x="260" y="1373"/>
                  </a:moveTo>
                  <a:cubicBezTo>
                    <a:pt x="246" y="1373"/>
                    <a:pt x="231" y="1388"/>
                    <a:pt x="231" y="1402"/>
                  </a:cubicBezTo>
                  <a:lnTo>
                    <a:pt x="231" y="1619"/>
                  </a:lnTo>
                  <a:cubicBezTo>
                    <a:pt x="231" y="1633"/>
                    <a:pt x="246" y="1648"/>
                    <a:pt x="260" y="1648"/>
                  </a:cubicBezTo>
                  <a:lnTo>
                    <a:pt x="535" y="1648"/>
                  </a:lnTo>
                  <a:cubicBezTo>
                    <a:pt x="549" y="1648"/>
                    <a:pt x="578" y="1633"/>
                    <a:pt x="578" y="1619"/>
                  </a:cubicBezTo>
                  <a:lnTo>
                    <a:pt x="578" y="1402"/>
                  </a:lnTo>
                  <a:cubicBezTo>
                    <a:pt x="578" y="1388"/>
                    <a:pt x="549" y="1373"/>
                    <a:pt x="535" y="137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2" name="Google Shape;782;p36"/>
          <p:cNvSpPr/>
          <p:nvPr/>
        </p:nvSpPr>
        <p:spPr>
          <a:xfrm rot="-1701150">
            <a:off x="8546948" y="1290987"/>
            <a:ext cx="292486" cy="261886"/>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3" name="Google Shape;783;p36"/>
          <p:cNvGrpSpPr/>
          <p:nvPr/>
        </p:nvGrpSpPr>
        <p:grpSpPr>
          <a:xfrm>
            <a:off x="363750" y="3432682"/>
            <a:ext cx="727535" cy="1710819"/>
            <a:chOff x="363750" y="3432682"/>
            <a:chExt cx="727535" cy="1710819"/>
          </a:xfrm>
        </p:grpSpPr>
        <p:sp>
          <p:nvSpPr>
            <p:cNvPr id="784" name="Google Shape;784;p36"/>
            <p:cNvSpPr/>
            <p:nvPr/>
          </p:nvSpPr>
          <p:spPr>
            <a:xfrm>
              <a:off x="525639" y="4794787"/>
              <a:ext cx="328014" cy="348714"/>
            </a:xfrm>
            <a:custGeom>
              <a:avLst/>
              <a:gdLst/>
              <a:ahLst/>
              <a:cxnLst/>
              <a:rect l="l" t="t" r="r" b="b"/>
              <a:pathLst>
                <a:path w="5578" h="5930" extrusionOk="0">
                  <a:moveTo>
                    <a:pt x="0" y="1"/>
                  </a:moveTo>
                  <a:lnTo>
                    <a:pt x="542" y="5930"/>
                  </a:lnTo>
                  <a:lnTo>
                    <a:pt x="4831" y="5930"/>
                  </a:lnTo>
                  <a:lnTo>
                    <a:pt x="55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6"/>
            <p:cNvSpPr/>
            <p:nvPr/>
          </p:nvSpPr>
          <p:spPr>
            <a:xfrm>
              <a:off x="363750" y="3432682"/>
              <a:ext cx="727535" cy="1362159"/>
            </a:xfrm>
            <a:custGeom>
              <a:avLst/>
              <a:gdLst/>
              <a:ahLst/>
              <a:cxnLst/>
              <a:rect l="l" t="t" r="r" b="b"/>
              <a:pathLst>
                <a:path w="12372" h="23164" extrusionOk="0">
                  <a:moveTo>
                    <a:pt x="7704" y="1"/>
                  </a:moveTo>
                  <a:cubicBezTo>
                    <a:pt x="7204" y="1"/>
                    <a:pt x="6325" y="15375"/>
                    <a:pt x="6325" y="15375"/>
                  </a:cubicBezTo>
                  <a:cubicBezTo>
                    <a:pt x="6325" y="15375"/>
                    <a:pt x="6369" y="3268"/>
                    <a:pt x="5827" y="3107"/>
                  </a:cubicBezTo>
                  <a:cubicBezTo>
                    <a:pt x="5825" y="3107"/>
                    <a:pt x="5823" y="3107"/>
                    <a:pt x="5820" y="3107"/>
                  </a:cubicBezTo>
                  <a:cubicBezTo>
                    <a:pt x="5277" y="3107"/>
                    <a:pt x="5930" y="19958"/>
                    <a:pt x="5827" y="20119"/>
                  </a:cubicBezTo>
                  <a:cubicBezTo>
                    <a:pt x="5827" y="20120"/>
                    <a:pt x="5826" y="20120"/>
                    <a:pt x="5825" y="20120"/>
                  </a:cubicBezTo>
                  <a:cubicBezTo>
                    <a:pt x="5705" y="20120"/>
                    <a:pt x="5312" y="10295"/>
                    <a:pt x="4934" y="10295"/>
                  </a:cubicBezTo>
                  <a:cubicBezTo>
                    <a:pt x="4525" y="10295"/>
                    <a:pt x="4832" y="17776"/>
                    <a:pt x="4832" y="17776"/>
                  </a:cubicBezTo>
                  <a:cubicBezTo>
                    <a:pt x="4832" y="17776"/>
                    <a:pt x="3046" y="4308"/>
                    <a:pt x="2446" y="4249"/>
                  </a:cubicBezTo>
                  <a:cubicBezTo>
                    <a:pt x="2444" y="4249"/>
                    <a:pt x="2443" y="4249"/>
                    <a:pt x="2442" y="4249"/>
                  </a:cubicBezTo>
                  <a:cubicBezTo>
                    <a:pt x="1845" y="4249"/>
                    <a:pt x="3553" y="13446"/>
                    <a:pt x="3545" y="13446"/>
                  </a:cubicBezTo>
                  <a:cubicBezTo>
                    <a:pt x="3544" y="13446"/>
                    <a:pt x="3544" y="13445"/>
                    <a:pt x="3544" y="13443"/>
                  </a:cubicBezTo>
                  <a:cubicBezTo>
                    <a:pt x="3485" y="13238"/>
                    <a:pt x="1494" y="5699"/>
                    <a:pt x="1055" y="5699"/>
                  </a:cubicBezTo>
                  <a:cubicBezTo>
                    <a:pt x="587" y="5699"/>
                    <a:pt x="4290" y="20324"/>
                    <a:pt x="4290" y="20324"/>
                  </a:cubicBezTo>
                  <a:cubicBezTo>
                    <a:pt x="4290" y="20324"/>
                    <a:pt x="1282" y="8493"/>
                    <a:pt x="656" y="8493"/>
                  </a:cubicBezTo>
                  <a:cubicBezTo>
                    <a:pt x="652" y="8493"/>
                    <a:pt x="649" y="8494"/>
                    <a:pt x="645" y="8495"/>
                  </a:cubicBezTo>
                  <a:cubicBezTo>
                    <a:pt x="305" y="8578"/>
                    <a:pt x="1217" y="12355"/>
                    <a:pt x="2071" y="15608"/>
                  </a:cubicBezTo>
                  <a:lnTo>
                    <a:pt x="2071" y="15608"/>
                  </a:lnTo>
                  <a:cubicBezTo>
                    <a:pt x="1411" y="13463"/>
                    <a:pt x="625" y="11386"/>
                    <a:pt x="59" y="11386"/>
                  </a:cubicBezTo>
                  <a:cubicBezTo>
                    <a:pt x="39" y="11386"/>
                    <a:pt x="20" y="11388"/>
                    <a:pt x="1" y="11393"/>
                  </a:cubicBezTo>
                  <a:lnTo>
                    <a:pt x="3251" y="23164"/>
                  </a:lnTo>
                  <a:lnTo>
                    <a:pt x="7584" y="23164"/>
                  </a:lnTo>
                  <a:cubicBezTo>
                    <a:pt x="7584" y="23164"/>
                    <a:pt x="12371" y="5904"/>
                    <a:pt x="11478" y="5347"/>
                  </a:cubicBezTo>
                  <a:lnTo>
                    <a:pt x="11478" y="5347"/>
                  </a:lnTo>
                  <a:lnTo>
                    <a:pt x="7189" y="22607"/>
                  </a:lnTo>
                  <a:cubicBezTo>
                    <a:pt x="7189" y="22607"/>
                    <a:pt x="9590" y="7499"/>
                    <a:pt x="9385" y="6943"/>
                  </a:cubicBezTo>
                  <a:cubicBezTo>
                    <a:pt x="9381" y="6932"/>
                    <a:pt x="9376" y="6926"/>
                    <a:pt x="9370" y="6926"/>
                  </a:cubicBezTo>
                  <a:cubicBezTo>
                    <a:pt x="9100" y="6926"/>
                    <a:pt x="6911" y="19065"/>
                    <a:pt x="6911" y="19065"/>
                  </a:cubicBezTo>
                  <a:cubicBezTo>
                    <a:pt x="6911" y="19065"/>
                    <a:pt x="8199" y="253"/>
                    <a:pt x="7716" y="4"/>
                  </a:cubicBezTo>
                  <a:cubicBezTo>
                    <a:pt x="7712" y="2"/>
                    <a:pt x="7708" y="1"/>
                    <a:pt x="77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6"/>
            <p:cNvSpPr/>
            <p:nvPr/>
          </p:nvSpPr>
          <p:spPr>
            <a:xfrm>
              <a:off x="525639" y="4794787"/>
              <a:ext cx="221283" cy="348714"/>
            </a:xfrm>
            <a:custGeom>
              <a:avLst/>
              <a:gdLst/>
              <a:ahLst/>
              <a:cxnLst/>
              <a:rect l="l" t="t" r="r" b="b"/>
              <a:pathLst>
                <a:path w="3763" h="5930" extrusionOk="0">
                  <a:moveTo>
                    <a:pt x="0" y="1"/>
                  </a:moveTo>
                  <a:lnTo>
                    <a:pt x="542" y="5930"/>
                  </a:lnTo>
                  <a:lnTo>
                    <a:pt x="3763" y="5930"/>
                  </a:lnTo>
                  <a:lnTo>
                    <a:pt x="513" y="1"/>
                  </a:lnTo>
                  <a:close/>
                </a:path>
              </a:pathLst>
            </a:custGeom>
            <a:solidFill>
              <a:srgbClr val="BA613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624;p34">
            <a:extLst>
              <a:ext uri="{FF2B5EF4-FFF2-40B4-BE49-F238E27FC236}">
                <a16:creationId xmlns:a16="http://schemas.microsoft.com/office/drawing/2014/main" id="{8422EC4F-BD7E-42DB-A5E9-9F0B7114683F}"/>
              </a:ext>
            </a:extLst>
          </p:cNvPr>
          <p:cNvSpPr txBox="1">
            <a:spLocks noGrp="1"/>
          </p:cNvSpPr>
          <p:nvPr>
            <p:ph type="title"/>
          </p:nvPr>
        </p:nvSpPr>
        <p:spPr>
          <a:xfrm>
            <a:off x="2579999" y="1033316"/>
            <a:ext cx="3984000" cy="1146600"/>
          </a:xfrm>
          <a:prstGeom prst="rect">
            <a:avLst/>
          </a:prstGeom>
        </p:spPr>
        <p:txBody>
          <a:bodyPr spcFirstLastPara="1" wrap="square" lIns="91425" tIns="91425" rIns="91425" bIns="91425" anchor="t" anchorCtr="0">
            <a:noAutofit/>
          </a:bodyPr>
          <a:lstStyle/>
          <a:p>
            <a:pPr lvl="0"/>
            <a:r>
              <a:rPr lang="en-US" sz="2000" b="1" u="sng" dirty="0">
                <a:latin typeface="Verdana" panose="020B0604030504040204" pitchFamily="34" charset="0"/>
                <a:ea typeface="Verdana" panose="020B0604030504040204" pitchFamily="34" charset="0"/>
              </a:rPr>
              <a:t>Business Process</a:t>
            </a:r>
            <a:endParaRPr sz="2000" b="1" u="sng" dirty="0">
              <a:latin typeface="Verdana" panose="020B0604030504040204" pitchFamily="34" charset="0"/>
              <a:ea typeface="Verdana" panose="020B060403050404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Google Shape;791;p37"/>
          <p:cNvSpPr txBox="1">
            <a:spLocks noGrp="1"/>
          </p:cNvSpPr>
          <p:nvPr>
            <p:ph type="subTitle" idx="1"/>
          </p:nvPr>
        </p:nvSpPr>
        <p:spPr>
          <a:xfrm flipH="1">
            <a:off x="2176057" y="261455"/>
            <a:ext cx="4713900" cy="1095300"/>
          </a:xfrm>
          <a:prstGeom prst="rect">
            <a:avLst/>
          </a:prstGeom>
        </p:spPr>
        <p:txBody>
          <a:bodyPr spcFirstLastPara="1" wrap="square" lIns="91425" tIns="91425" rIns="91425" bIns="91425" anchor="t" anchorCtr="0">
            <a:noAutofit/>
          </a:bodyPr>
          <a:lstStyle/>
          <a:p>
            <a:pPr algn="just">
              <a:buFont typeface="Wingdings" panose="05000000000000000000" pitchFamily="2" charset="2"/>
              <a:buChar char="Ø"/>
            </a:pPr>
            <a:r>
              <a:rPr lang="en-US" sz="1200" dirty="0">
                <a:latin typeface="Verdana" panose="020B0604030504040204" pitchFamily="34" charset="0"/>
                <a:ea typeface="Verdana" panose="020B0604030504040204" pitchFamily="34" charset="0"/>
              </a:rPr>
              <a:t>This process involves receiving, verifying, and fulfilling customer orders. It includes steps such as order entry, payment processing, inventory checking, and shipping. An example of a reference link might be Shopify's post on "Order Processing Best Practices": </a:t>
            </a:r>
            <a:r>
              <a:rPr lang="en-US" sz="1200" dirty="0">
                <a:latin typeface="Verdana" panose="020B0604030504040204" pitchFamily="34" charset="0"/>
                <a:ea typeface="Verdana" panose="020B0604030504040204" pitchFamily="34" charset="0"/>
                <a:hlinkClick r:id="rId3"/>
              </a:rPr>
              <a:t>HTTPs://www.shopify.com/enterprise/order-processing</a:t>
            </a:r>
            <a:endParaRPr lang="en-US" sz="1200" dirty="0">
              <a:latin typeface="Verdana" panose="020B0604030504040204" pitchFamily="34" charset="0"/>
              <a:ea typeface="Verdana" panose="020B0604030504040204" pitchFamily="34" charset="0"/>
            </a:endParaRPr>
          </a:p>
          <a:p>
            <a:pPr algn="just">
              <a:buFont typeface="Wingdings" panose="05000000000000000000" pitchFamily="2" charset="2"/>
              <a:buChar char="Ø"/>
            </a:pPr>
            <a:r>
              <a:rPr lang="en-US" sz="1200" dirty="0">
                <a:latin typeface="Verdana" panose="020B0604030504040204" pitchFamily="34" charset="0"/>
                <a:ea typeface="Verdana" panose="020B0604030504040204" pitchFamily="34" charset="0"/>
              </a:rPr>
              <a:t>Employee onboarding is the process of integrating new employees into a company. It entails duties such as documentation completion, orientation, training, and responsibility assignment. An example of a reference link might be HR Technologist's post on "Effective Employee Onboarding Strategies": </a:t>
            </a:r>
          </a:p>
          <a:p>
            <a:pPr marL="171450" indent="-171450" algn="just">
              <a:buFont typeface="Wingdings" panose="05000000000000000000" pitchFamily="2" charset="2"/>
              <a:buChar char="Ø"/>
            </a:pPr>
            <a:r>
              <a:rPr lang="en-US" sz="1200" dirty="0">
                <a:latin typeface="Verdana" panose="020B0604030504040204" pitchFamily="34" charset="0"/>
                <a:ea typeface="Verdana" panose="020B0604030504040204" pitchFamily="34" charset="0"/>
              </a:rPr>
              <a:t>https://www.hrtechnologist.com/articles/onboarding/5-effective-employee-onboarding-strategies/</a:t>
            </a:r>
          </a:p>
          <a:p>
            <a:pPr algn="just">
              <a:buFont typeface="Wingdings" panose="05000000000000000000" pitchFamily="2" charset="2"/>
              <a:buChar char="Ø"/>
            </a:pPr>
            <a:endParaRPr lang="en-US" sz="1200" dirty="0">
              <a:latin typeface="Verdana" panose="020B0604030504040204" pitchFamily="34" charset="0"/>
              <a:ea typeface="Verdana" panose="020B0604030504040204" pitchFamily="34" charset="0"/>
            </a:endParaRPr>
          </a:p>
          <a:p>
            <a:pPr algn="just">
              <a:buFont typeface="Wingdings" panose="05000000000000000000" pitchFamily="2" charset="2"/>
              <a:buChar char="Ø"/>
            </a:pPr>
            <a:endParaRPr lang="en-US" sz="1200" dirty="0">
              <a:latin typeface="Verdana" panose="020B0604030504040204" pitchFamily="34" charset="0"/>
              <a:ea typeface="Verdana" panose="020B0604030504040204" pitchFamily="34" charset="0"/>
            </a:endParaRPr>
          </a:p>
        </p:txBody>
      </p:sp>
      <p:grpSp>
        <p:nvGrpSpPr>
          <p:cNvPr id="793" name="Google Shape;793;p37"/>
          <p:cNvGrpSpPr/>
          <p:nvPr/>
        </p:nvGrpSpPr>
        <p:grpSpPr>
          <a:xfrm>
            <a:off x="3775475" y="3181099"/>
            <a:ext cx="1515064" cy="2015711"/>
            <a:chOff x="3775475" y="3181099"/>
            <a:chExt cx="1515064" cy="2015711"/>
          </a:xfrm>
        </p:grpSpPr>
        <p:sp>
          <p:nvSpPr>
            <p:cNvPr id="794" name="Google Shape;794;p37"/>
            <p:cNvSpPr/>
            <p:nvPr/>
          </p:nvSpPr>
          <p:spPr>
            <a:xfrm>
              <a:off x="3775475" y="4122125"/>
              <a:ext cx="1515064" cy="68230"/>
            </a:xfrm>
            <a:custGeom>
              <a:avLst/>
              <a:gdLst/>
              <a:ahLst/>
              <a:cxnLst/>
              <a:rect l="l" t="t" r="r" b="b"/>
              <a:pathLst>
                <a:path w="20496" h="923" extrusionOk="0">
                  <a:moveTo>
                    <a:pt x="0" y="0"/>
                  </a:moveTo>
                  <a:lnTo>
                    <a:pt x="0" y="923"/>
                  </a:lnTo>
                  <a:lnTo>
                    <a:pt x="20495" y="923"/>
                  </a:lnTo>
                  <a:lnTo>
                    <a:pt x="2049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7"/>
            <p:cNvSpPr/>
            <p:nvPr/>
          </p:nvSpPr>
          <p:spPr>
            <a:xfrm>
              <a:off x="3865290" y="4190281"/>
              <a:ext cx="53075" cy="1006529"/>
            </a:xfrm>
            <a:custGeom>
              <a:avLst/>
              <a:gdLst/>
              <a:ahLst/>
              <a:cxnLst/>
              <a:rect l="l" t="t" r="r" b="b"/>
              <a:pathLst>
                <a:path w="718" h="13616" extrusionOk="0">
                  <a:moveTo>
                    <a:pt x="0" y="1"/>
                  </a:moveTo>
                  <a:lnTo>
                    <a:pt x="0" y="13454"/>
                  </a:lnTo>
                  <a:lnTo>
                    <a:pt x="351" y="13615"/>
                  </a:lnTo>
                  <a:lnTo>
                    <a:pt x="7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7"/>
            <p:cNvSpPr/>
            <p:nvPr/>
          </p:nvSpPr>
          <p:spPr>
            <a:xfrm>
              <a:off x="5192046" y="4190281"/>
              <a:ext cx="53075" cy="1006529"/>
            </a:xfrm>
            <a:custGeom>
              <a:avLst/>
              <a:gdLst/>
              <a:ahLst/>
              <a:cxnLst/>
              <a:rect l="l" t="t" r="r" b="b"/>
              <a:pathLst>
                <a:path w="718" h="13616" extrusionOk="0">
                  <a:moveTo>
                    <a:pt x="0" y="1"/>
                  </a:moveTo>
                  <a:lnTo>
                    <a:pt x="0" y="13454"/>
                  </a:lnTo>
                  <a:lnTo>
                    <a:pt x="366" y="13615"/>
                  </a:lnTo>
                  <a:lnTo>
                    <a:pt x="7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7"/>
            <p:cNvSpPr/>
            <p:nvPr/>
          </p:nvSpPr>
          <p:spPr>
            <a:xfrm>
              <a:off x="3891237" y="4589607"/>
              <a:ext cx="1300844" cy="40140"/>
            </a:xfrm>
            <a:custGeom>
              <a:avLst/>
              <a:gdLst/>
              <a:ahLst/>
              <a:cxnLst/>
              <a:rect l="l" t="t" r="r" b="b"/>
              <a:pathLst>
                <a:path w="17598" h="543" extrusionOk="0">
                  <a:moveTo>
                    <a:pt x="0" y="1"/>
                  </a:moveTo>
                  <a:lnTo>
                    <a:pt x="0" y="264"/>
                  </a:lnTo>
                  <a:lnTo>
                    <a:pt x="17597" y="542"/>
                  </a:lnTo>
                  <a:lnTo>
                    <a:pt x="1759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7"/>
            <p:cNvSpPr/>
            <p:nvPr/>
          </p:nvSpPr>
          <p:spPr>
            <a:xfrm>
              <a:off x="3891237" y="3873230"/>
              <a:ext cx="263820" cy="251115"/>
            </a:xfrm>
            <a:custGeom>
              <a:avLst/>
              <a:gdLst/>
              <a:ahLst/>
              <a:cxnLst/>
              <a:rect l="l" t="t" r="r" b="b"/>
              <a:pathLst>
                <a:path w="3569" h="3397" extrusionOk="0">
                  <a:moveTo>
                    <a:pt x="3058" y="1369"/>
                  </a:moveTo>
                  <a:cubicBezTo>
                    <a:pt x="3208" y="1369"/>
                    <a:pt x="3351" y="1459"/>
                    <a:pt x="3382" y="1728"/>
                  </a:cubicBezTo>
                  <a:cubicBezTo>
                    <a:pt x="3441" y="2196"/>
                    <a:pt x="2723" y="2328"/>
                    <a:pt x="2723" y="2328"/>
                  </a:cubicBezTo>
                  <a:lnTo>
                    <a:pt x="2723" y="1508"/>
                  </a:lnTo>
                  <a:cubicBezTo>
                    <a:pt x="2797" y="1434"/>
                    <a:pt x="2930" y="1369"/>
                    <a:pt x="3058" y="1369"/>
                  </a:cubicBezTo>
                  <a:close/>
                  <a:moveTo>
                    <a:pt x="0" y="0"/>
                  </a:moveTo>
                  <a:lnTo>
                    <a:pt x="162" y="3397"/>
                  </a:lnTo>
                  <a:lnTo>
                    <a:pt x="2738" y="3353"/>
                  </a:lnTo>
                  <a:lnTo>
                    <a:pt x="2723" y="2547"/>
                  </a:lnTo>
                  <a:lnTo>
                    <a:pt x="2723" y="2547"/>
                  </a:lnTo>
                  <a:cubicBezTo>
                    <a:pt x="2723" y="2547"/>
                    <a:pt x="2730" y="2548"/>
                    <a:pt x="2743" y="2548"/>
                  </a:cubicBezTo>
                  <a:cubicBezTo>
                    <a:pt x="2870" y="2548"/>
                    <a:pt x="3569" y="2512"/>
                    <a:pt x="3529" y="1713"/>
                  </a:cubicBezTo>
                  <a:cubicBezTo>
                    <a:pt x="3493" y="1186"/>
                    <a:pt x="3205" y="1081"/>
                    <a:pt x="2980" y="1081"/>
                  </a:cubicBezTo>
                  <a:cubicBezTo>
                    <a:pt x="2831" y="1081"/>
                    <a:pt x="2709" y="1127"/>
                    <a:pt x="2709" y="1127"/>
                  </a:cubicBezTo>
                  <a:lnTo>
                    <a:pt x="27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7"/>
            <p:cNvSpPr/>
            <p:nvPr/>
          </p:nvSpPr>
          <p:spPr>
            <a:xfrm>
              <a:off x="3887985" y="3181099"/>
              <a:ext cx="215403" cy="667668"/>
            </a:xfrm>
            <a:custGeom>
              <a:avLst/>
              <a:gdLst/>
              <a:ahLst/>
              <a:cxnLst/>
              <a:rect l="l" t="t" r="r" b="b"/>
              <a:pathLst>
                <a:path w="2914" h="9032" extrusionOk="0">
                  <a:moveTo>
                    <a:pt x="1346" y="1"/>
                  </a:moveTo>
                  <a:cubicBezTo>
                    <a:pt x="1176" y="1"/>
                    <a:pt x="1084" y="56"/>
                    <a:pt x="1084" y="96"/>
                  </a:cubicBezTo>
                  <a:cubicBezTo>
                    <a:pt x="1084" y="170"/>
                    <a:pt x="1245" y="213"/>
                    <a:pt x="1421" y="360"/>
                  </a:cubicBezTo>
                  <a:cubicBezTo>
                    <a:pt x="1611" y="536"/>
                    <a:pt x="1860" y="828"/>
                    <a:pt x="1831" y="1224"/>
                  </a:cubicBezTo>
                  <a:cubicBezTo>
                    <a:pt x="1816" y="1429"/>
                    <a:pt x="1743" y="1634"/>
                    <a:pt x="1596" y="1795"/>
                  </a:cubicBezTo>
                  <a:cubicBezTo>
                    <a:pt x="1450" y="1970"/>
                    <a:pt x="1201" y="2146"/>
                    <a:pt x="879" y="2366"/>
                  </a:cubicBezTo>
                  <a:cubicBezTo>
                    <a:pt x="733" y="2468"/>
                    <a:pt x="557" y="2614"/>
                    <a:pt x="410" y="2805"/>
                  </a:cubicBezTo>
                  <a:cubicBezTo>
                    <a:pt x="264" y="2995"/>
                    <a:pt x="118" y="3215"/>
                    <a:pt x="59" y="3537"/>
                  </a:cubicBezTo>
                  <a:cubicBezTo>
                    <a:pt x="1" y="3844"/>
                    <a:pt x="74" y="4195"/>
                    <a:pt x="249" y="4444"/>
                  </a:cubicBezTo>
                  <a:cubicBezTo>
                    <a:pt x="410" y="4708"/>
                    <a:pt x="630" y="4883"/>
                    <a:pt x="806" y="5015"/>
                  </a:cubicBezTo>
                  <a:cubicBezTo>
                    <a:pt x="1201" y="5264"/>
                    <a:pt x="1538" y="5454"/>
                    <a:pt x="1743" y="5630"/>
                  </a:cubicBezTo>
                  <a:cubicBezTo>
                    <a:pt x="1860" y="5733"/>
                    <a:pt x="1889" y="5806"/>
                    <a:pt x="1904" y="5879"/>
                  </a:cubicBezTo>
                  <a:cubicBezTo>
                    <a:pt x="1948" y="5952"/>
                    <a:pt x="1933" y="6025"/>
                    <a:pt x="1889" y="6113"/>
                  </a:cubicBezTo>
                  <a:cubicBezTo>
                    <a:pt x="1860" y="6201"/>
                    <a:pt x="1787" y="6318"/>
                    <a:pt x="1684" y="6406"/>
                  </a:cubicBezTo>
                  <a:cubicBezTo>
                    <a:pt x="1596" y="6508"/>
                    <a:pt x="1508" y="6582"/>
                    <a:pt x="1377" y="6684"/>
                  </a:cubicBezTo>
                  <a:cubicBezTo>
                    <a:pt x="1128" y="6860"/>
                    <a:pt x="850" y="7021"/>
                    <a:pt x="630" y="7270"/>
                  </a:cubicBezTo>
                  <a:cubicBezTo>
                    <a:pt x="513" y="7372"/>
                    <a:pt x="410" y="7504"/>
                    <a:pt x="337" y="7636"/>
                  </a:cubicBezTo>
                  <a:cubicBezTo>
                    <a:pt x="249" y="7782"/>
                    <a:pt x="206" y="7943"/>
                    <a:pt x="191" y="8075"/>
                  </a:cubicBezTo>
                  <a:cubicBezTo>
                    <a:pt x="176" y="8338"/>
                    <a:pt x="220" y="8587"/>
                    <a:pt x="337" y="8748"/>
                  </a:cubicBezTo>
                  <a:cubicBezTo>
                    <a:pt x="440" y="8909"/>
                    <a:pt x="586" y="8997"/>
                    <a:pt x="689" y="9026"/>
                  </a:cubicBezTo>
                  <a:cubicBezTo>
                    <a:pt x="714" y="9030"/>
                    <a:pt x="737" y="9032"/>
                    <a:pt x="757" y="9032"/>
                  </a:cubicBezTo>
                  <a:cubicBezTo>
                    <a:pt x="817" y="9032"/>
                    <a:pt x="850" y="9016"/>
                    <a:pt x="850" y="8983"/>
                  </a:cubicBezTo>
                  <a:cubicBezTo>
                    <a:pt x="864" y="8909"/>
                    <a:pt x="718" y="8822"/>
                    <a:pt x="689" y="8602"/>
                  </a:cubicBezTo>
                  <a:cubicBezTo>
                    <a:pt x="659" y="8485"/>
                    <a:pt x="689" y="8338"/>
                    <a:pt x="733" y="8192"/>
                  </a:cubicBezTo>
                  <a:cubicBezTo>
                    <a:pt x="776" y="8119"/>
                    <a:pt x="806" y="8046"/>
                    <a:pt x="864" y="8002"/>
                  </a:cubicBezTo>
                  <a:cubicBezTo>
                    <a:pt x="923" y="7929"/>
                    <a:pt x="996" y="7870"/>
                    <a:pt x="1084" y="7797"/>
                  </a:cubicBezTo>
                  <a:cubicBezTo>
                    <a:pt x="1274" y="7665"/>
                    <a:pt x="1523" y="7533"/>
                    <a:pt x="1816" y="7372"/>
                  </a:cubicBezTo>
                  <a:cubicBezTo>
                    <a:pt x="1962" y="7299"/>
                    <a:pt x="2153" y="7167"/>
                    <a:pt x="2299" y="7050"/>
                  </a:cubicBezTo>
                  <a:cubicBezTo>
                    <a:pt x="2445" y="6918"/>
                    <a:pt x="2606" y="6728"/>
                    <a:pt x="2709" y="6508"/>
                  </a:cubicBezTo>
                  <a:cubicBezTo>
                    <a:pt x="2826" y="6289"/>
                    <a:pt x="2914" y="5981"/>
                    <a:pt x="2841" y="5689"/>
                  </a:cubicBezTo>
                  <a:cubicBezTo>
                    <a:pt x="2826" y="5542"/>
                    <a:pt x="2767" y="5396"/>
                    <a:pt x="2694" y="5264"/>
                  </a:cubicBezTo>
                  <a:cubicBezTo>
                    <a:pt x="2636" y="5191"/>
                    <a:pt x="2606" y="5147"/>
                    <a:pt x="2562" y="5088"/>
                  </a:cubicBezTo>
                  <a:cubicBezTo>
                    <a:pt x="2533" y="5030"/>
                    <a:pt x="2475" y="5001"/>
                    <a:pt x="2445" y="4942"/>
                  </a:cubicBezTo>
                  <a:cubicBezTo>
                    <a:pt x="2079" y="4576"/>
                    <a:pt x="1684" y="4386"/>
                    <a:pt x="1391" y="4195"/>
                  </a:cubicBezTo>
                  <a:cubicBezTo>
                    <a:pt x="1245" y="4093"/>
                    <a:pt x="1142" y="3990"/>
                    <a:pt x="1084" y="3917"/>
                  </a:cubicBezTo>
                  <a:cubicBezTo>
                    <a:pt x="1055" y="3873"/>
                    <a:pt x="1025" y="3844"/>
                    <a:pt x="1025" y="3800"/>
                  </a:cubicBezTo>
                  <a:cubicBezTo>
                    <a:pt x="1011" y="3771"/>
                    <a:pt x="1011" y="3727"/>
                    <a:pt x="1011" y="3698"/>
                  </a:cubicBezTo>
                  <a:cubicBezTo>
                    <a:pt x="1025" y="3595"/>
                    <a:pt x="1084" y="3493"/>
                    <a:pt x="1157" y="3376"/>
                  </a:cubicBezTo>
                  <a:cubicBezTo>
                    <a:pt x="1245" y="3273"/>
                    <a:pt x="1347" y="3185"/>
                    <a:pt x="1465" y="3068"/>
                  </a:cubicBezTo>
                  <a:cubicBezTo>
                    <a:pt x="1728" y="2878"/>
                    <a:pt x="2035" y="2629"/>
                    <a:pt x="2270" y="2307"/>
                  </a:cubicBezTo>
                  <a:cubicBezTo>
                    <a:pt x="2401" y="2146"/>
                    <a:pt x="2489" y="1941"/>
                    <a:pt x="2533" y="1751"/>
                  </a:cubicBezTo>
                  <a:cubicBezTo>
                    <a:pt x="2592" y="1575"/>
                    <a:pt x="2592" y="1370"/>
                    <a:pt x="2562" y="1209"/>
                  </a:cubicBezTo>
                  <a:cubicBezTo>
                    <a:pt x="2533" y="858"/>
                    <a:pt x="2372" y="565"/>
                    <a:pt x="2182" y="389"/>
                  </a:cubicBezTo>
                  <a:cubicBezTo>
                    <a:pt x="1977" y="184"/>
                    <a:pt x="1772" y="96"/>
                    <a:pt x="1611" y="38"/>
                  </a:cubicBezTo>
                  <a:cubicBezTo>
                    <a:pt x="1509" y="11"/>
                    <a:pt x="1420" y="1"/>
                    <a:pt x="13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7"/>
            <p:cNvSpPr/>
            <p:nvPr/>
          </p:nvSpPr>
          <p:spPr>
            <a:xfrm>
              <a:off x="4910994" y="3873230"/>
              <a:ext cx="263747" cy="251115"/>
            </a:xfrm>
            <a:custGeom>
              <a:avLst/>
              <a:gdLst/>
              <a:ahLst/>
              <a:cxnLst/>
              <a:rect l="l" t="t" r="r" b="b"/>
              <a:pathLst>
                <a:path w="3568" h="3397" extrusionOk="0">
                  <a:moveTo>
                    <a:pt x="487" y="1366"/>
                  </a:moveTo>
                  <a:cubicBezTo>
                    <a:pt x="614" y="1366"/>
                    <a:pt x="750" y="1426"/>
                    <a:pt x="830" y="1493"/>
                  </a:cubicBezTo>
                  <a:lnTo>
                    <a:pt x="830" y="2313"/>
                  </a:lnTo>
                  <a:cubicBezTo>
                    <a:pt x="830" y="2314"/>
                    <a:pt x="829" y="2314"/>
                    <a:pt x="825" y="2314"/>
                  </a:cubicBezTo>
                  <a:cubicBezTo>
                    <a:pt x="763" y="2314"/>
                    <a:pt x="116" y="2173"/>
                    <a:pt x="172" y="1713"/>
                  </a:cubicBezTo>
                  <a:cubicBezTo>
                    <a:pt x="195" y="1451"/>
                    <a:pt x="335" y="1366"/>
                    <a:pt x="487" y="1366"/>
                  </a:cubicBezTo>
                  <a:close/>
                  <a:moveTo>
                    <a:pt x="860" y="0"/>
                  </a:moveTo>
                  <a:lnTo>
                    <a:pt x="860" y="1127"/>
                  </a:lnTo>
                  <a:cubicBezTo>
                    <a:pt x="854" y="1127"/>
                    <a:pt x="726" y="1081"/>
                    <a:pt x="573" y="1081"/>
                  </a:cubicBezTo>
                  <a:cubicBezTo>
                    <a:pt x="344" y="1081"/>
                    <a:pt x="57" y="1186"/>
                    <a:pt x="40" y="1713"/>
                  </a:cubicBezTo>
                  <a:cubicBezTo>
                    <a:pt x="1" y="2502"/>
                    <a:pt x="660" y="2548"/>
                    <a:pt x="813" y="2548"/>
                  </a:cubicBezTo>
                  <a:cubicBezTo>
                    <a:pt x="834" y="2548"/>
                    <a:pt x="845" y="2547"/>
                    <a:pt x="845" y="2547"/>
                  </a:cubicBezTo>
                  <a:lnTo>
                    <a:pt x="845" y="2547"/>
                  </a:lnTo>
                  <a:lnTo>
                    <a:pt x="816" y="3353"/>
                  </a:lnTo>
                  <a:lnTo>
                    <a:pt x="3407" y="3397"/>
                  </a:lnTo>
                  <a:lnTo>
                    <a:pt x="356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7"/>
            <p:cNvSpPr/>
            <p:nvPr/>
          </p:nvSpPr>
          <p:spPr>
            <a:xfrm>
              <a:off x="4959339" y="3181173"/>
              <a:ext cx="214368" cy="668703"/>
            </a:xfrm>
            <a:custGeom>
              <a:avLst/>
              <a:gdLst/>
              <a:ahLst/>
              <a:cxnLst/>
              <a:rect l="l" t="t" r="r" b="b"/>
              <a:pathLst>
                <a:path w="2900" h="9046" extrusionOk="0">
                  <a:moveTo>
                    <a:pt x="1622" y="1"/>
                  </a:moveTo>
                  <a:cubicBezTo>
                    <a:pt x="1535" y="1"/>
                    <a:pt x="1424" y="15"/>
                    <a:pt x="1289" y="51"/>
                  </a:cubicBezTo>
                  <a:cubicBezTo>
                    <a:pt x="1099" y="110"/>
                    <a:pt x="908" y="212"/>
                    <a:pt x="718" y="403"/>
                  </a:cubicBezTo>
                  <a:cubicBezTo>
                    <a:pt x="542" y="578"/>
                    <a:pt x="367" y="871"/>
                    <a:pt x="337" y="1223"/>
                  </a:cubicBezTo>
                  <a:cubicBezTo>
                    <a:pt x="323" y="1384"/>
                    <a:pt x="337" y="1589"/>
                    <a:pt x="367" y="1764"/>
                  </a:cubicBezTo>
                  <a:cubicBezTo>
                    <a:pt x="425" y="1955"/>
                    <a:pt x="513" y="2160"/>
                    <a:pt x="630" y="2321"/>
                  </a:cubicBezTo>
                  <a:cubicBezTo>
                    <a:pt x="864" y="2643"/>
                    <a:pt x="1172" y="2862"/>
                    <a:pt x="1435" y="3082"/>
                  </a:cubicBezTo>
                  <a:cubicBezTo>
                    <a:pt x="1567" y="3184"/>
                    <a:pt x="1670" y="3287"/>
                    <a:pt x="1743" y="3404"/>
                  </a:cubicBezTo>
                  <a:cubicBezTo>
                    <a:pt x="1831" y="3506"/>
                    <a:pt x="1875" y="3638"/>
                    <a:pt x="1889" y="3711"/>
                  </a:cubicBezTo>
                  <a:cubicBezTo>
                    <a:pt x="1889" y="3741"/>
                    <a:pt x="1889" y="3785"/>
                    <a:pt x="1875" y="3814"/>
                  </a:cubicBezTo>
                  <a:lnTo>
                    <a:pt x="1816" y="3931"/>
                  </a:lnTo>
                  <a:cubicBezTo>
                    <a:pt x="1757" y="4004"/>
                    <a:pt x="1655" y="4092"/>
                    <a:pt x="1509" y="4209"/>
                  </a:cubicBezTo>
                  <a:cubicBezTo>
                    <a:pt x="1216" y="4429"/>
                    <a:pt x="835" y="4590"/>
                    <a:pt x="469" y="4956"/>
                  </a:cubicBezTo>
                  <a:cubicBezTo>
                    <a:pt x="425" y="5014"/>
                    <a:pt x="367" y="5044"/>
                    <a:pt x="337" y="5102"/>
                  </a:cubicBezTo>
                  <a:cubicBezTo>
                    <a:pt x="279" y="5175"/>
                    <a:pt x="250" y="5234"/>
                    <a:pt x="206" y="5292"/>
                  </a:cubicBezTo>
                  <a:cubicBezTo>
                    <a:pt x="132" y="5410"/>
                    <a:pt x="74" y="5556"/>
                    <a:pt x="59" y="5702"/>
                  </a:cubicBezTo>
                  <a:cubicBezTo>
                    <a:pt x="1" y="5995"/>
                    <a:pt x="74" y="6317"/>
                    <a:pt x="191" y="6537"/>
                  </a:cubicBezTo>
                  <a:cubicBezTo>
                    <a:pt x="293" y="6756"/>
                    <a:pt x="469" y="6917"/>
                    <a:pt x="616" y="7064"/>
                  </a:cubicBezTo>
                  <a:cubicBezTo>
                    <a:pt x="777" y="7196"/>
                    <a:pt x="938" y="7313"/>
                    <a:pt x="1084" y="7386"/>
                  </a:cubicBezTo>
                  <a:cubicBezTo>
                    <a:pt x="1391" y="7562"/>
                    <a:pt x="1640" y="7679"/>
                    <a:pt x="1816" y="7810"/>
                  </a:cubicBezTo>
                  <a:cubicBezTo>
                    <a:pt x="1889" y="7884"/>
                    <a:pt x="1977" y="7942"/>
                    <a:pt x="2036" y="8015"/>
                  </a:cubicBezTo>
                  <a:cubicBezTo>
                    <a:pt x="2094" y="8074"/>
                    <a:pt x="2123" y="8147"/>
                    <a:pt x="2167" y="8220"/>
                  </a:cubicBezTo>
                  <a:cubicBezTo>
                    <a:pt x="2226" y="8367"/>
                    <a:pt x="2240" y="8513"/>
                    <a:pt x="2226" y="8616"/>
                  </a:cubicBezTo>
                  <a:cubicBezTo>
                    <a:pt x="2182" y="8835"/>
                    <a:pt x="2036" y="8923"/>
                    <a:pt x="2050" y="8996"/>
                  </a:cubicBezTo>
                  <a:cubicBezTo>
                    <a:pt x="2072" y="9029"/>
                    <a:pt x="2102" y="9046"/>
                    <a:pt x="2159" y="9046"/>
                  </a:cubicBezTo>
                  <a:cubicBezTo>
                    <a:pt x="2178" y="9046"/>
                    <a:pt x="2200" y="9044"/>
                    <a:pt x="2226" y="9040"/>
                  </a:cubicBezTo>
                  <a:cubicBezTo>
                    <a:pt x="2314" y="9025"/>
                    <a:pt x="2460" y="8923"/>
                    <a:pt x="2563" y="8762"/>
                  </a:cubicBezTo>
                  <a:cubicBezTo>
                    <a:pt x="2680" y="8601"/>
                    <a:pt x="2753" y="8367"/>
                    <a:pt x="2709" y="8089"/>
                  </a:cubicBezTo>
                  <a:cubicBezTo>
                    <a:pt x="2694" y="7942"/>
                    <a:pt x="2665" y="7796"/>
                    <a:pt x="2563" y="7649"/>
                  </a:cubicBezTo>
                  <a:cubicBezTo>
                    <a:pt x="2489" y="7518"/>
                    <a:pt x="2387" y="7386"/>
                    <a:pt x="2270" y="7283"/>
                  </a:cubicBezTo>
                  <a:cubicBezTo>
                    <a:pt x="2036" y="7049"/>
                    <a:pt x="1757" y="6873"/>
                    <a:pt x="1523" y="6698"/>
                  </a:cubicBezTo>
                  <a:cubicBezTo>
                    <a:pt x="1391" y="6610"/>
                    <a:pt x="1304" y="6507"/>
                    <a:pt x="1216" y="6420"/>
                  </a:cubicBezTo>
                  <a:cubicBezTo>
                    <a:pt x="1128" y="6332"/>
                    <a:pt x="1055" y="6215"/>
                    <a:pt x="1011" y="6127"/>
                  </a:cubicBezTo>
                  <a:cubicBezTo>
                    <a:pt x="967" y="6039"/>
                    <a:pt x="967" y="5966"/>
                    <a:pt x="996" y="5893"/>
                  </a:cubicBezTo>
                  <a:cubicBezTo>
                    <a:pt x="1011" y="5819"/>
                    <a:pt x="1040" y="5746"/>
                    <a:pt x="1157" y="5658"/>
                  </a:cubicBezTo>
                  <a:cubicBezTo>
                    <a:pt x="1333" y="5468"/>
                    <a:pt x="1699" y="5307"/>
                    <a:pt x="2094" y="5029"/>
                  </a:cubicBezTo>
                  <a:cubicBezTo>
                    <a:pt x="2270" y="4897"/>
                    <a:pt x="2489" y="4736"/>
                    <a:pt x="2650" y="4458"/>
                  </a:cubicBezTo>
                  <a:cubicBezTo>
                    <a:pt x="2826" y="4194"/>
                    <a:pt x="2899" y="3858"/>
                    <a:pt x="2841" y="3550"/>
                  </a:cubicBezTo>
                  <a:cubicBezTo>
                    <a:pt x="2782" y="3243"/>
                    <a:pt x="2636" y="2994"/>
                    <a:pt x="2489" y="2818"/>
                  </a:cubicBezTo>
                  <a:cubicBezTo>
                    <a:pt x="2343" y="2628"/>
                    <a:pt x="2182" y="2482"/>
                    <a:pt x="2021" y="2379"/>
                  </a:cubicBezTo>
                  <a:cubicBezTo>
                    <a:pt x="1713" y="2145"/>
                    <a:pt x="1450" y="1999"/>
                    <a:pt x="1304" y="1808"/>
                  </a:cubicBezTo>
                  <a:cubicBezTo>
                    <a:pt x="1143" y="1647"/>
                    <a:pt x="1084" y="1442"/>
                    <a:pt x="1069" y="1237"/>
                  </a:cubicBezTo>
                  <a:cubicBezTo>
                    <a:pt x="1055" y="842"/>
                    <a:pt x="1289" y="549"/>
                    <a:pt x="1494" y="388"/>
                  </a:cubicBezTo>
                  <a:cubicBezTo>
                    <a:pt x="1684" y="212"/>
                    <a:pt x="1860" y="169"/>
                    <a:pt x="1860" y="95"/>
                  </a:cubicBezTo>
                  <a:cubicBezTo>
                    <a:pt x="1860" y="48"/>
                    <a:pt x="1781" y="1"/>
                    <a:pt x="16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2" name="Google Shape;802;p37"/>
          <p:cNvGrpSpPr/>
          <p:nvPr/>
        </p:nvGrpSpPr>
        <p:grpSpPr>
          <a:xfrm>
            <a:off x="2340117" y="3347199"/>
            <a:ext cx="1044556" cy="1849595"/>
            <a:chOff x="311967" y="3329599"/>
            <a:chExt cx="1044556" cy="1849595"/>
          </a:xfrm>
        </p:grpSpPr>
        <p:sp>
          <p:nvSpPr>
            <p:cNvPr id="803" name="Google Shape;803;p37"/>
            <p:cNvSpPr/>
            <p:nvPr/>
          </p:nvSpPr>
          <p:spPr>
            <a:xfrm flipH="1">
              <a:off x="655040" y="4099984"/>
              <a:ext cx="115048" cy="1079210"/>
            </a:xfrm>
            <a:custGeom>
              <a:avLst/>
              <a:gdLst/>
              <a:ahLst/>
              <a:cxnLst/>
              <a:rect l="l" t="t" r="r" b="b"/>
              <a:pathLst>
                <a:path w="2636" h="24727" extrusionOk="0">
                  <a:moveTo>
                    <a:pt x="1" y="1"/>
                  </a:moveTo>
                  <a:lnTo>
                    <a:pt x="2138" y="24727"/>
                  </a:lnTo>
                  <a:lnTo>
                    <a:pt x="2636" y="24727"/>
                  </a:lnTo>
                  <a:lnTo>
                    <a:pt x="820" y="220"/>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7"/>
            <p:cNvSpPr/>
            <p:nvPr/>
          </p:nvSpPr>
          <p:spPr>
            <a:xfrm flipH="1">
              <a:off x="784098" y="4109586"/>
              <a:ext cx="147651" cy="1063891"/>
            </a:xfrm>
            <a:custGeom>
              <a:avLst/>
              <a:gdLst/>
              <a:ahLst/>
              <a:cxnLst/>
              <a:rect l="l" t="t" r="r" b="b"/>
              <a:pathLst>
                <a:path w="3383" h="24376" extrusionOk="0">
                  <a:moveTo>
                    <a:pt x="2460" y="0"/>
                  </a:moveTo>
                  <a:lnTo>
                    <a:pt x="1" y="24375"/>
                  </a:lnTo>
                  <a:lnTo>
                    <a:pt x="367" y="24375"/>
                  </a:lnTo>
                  <a:lnTo>
                    <a:pt x="33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7"/>
            <p:cNvSpPr/>
            <p:nvPr/>
          </p:nvSpPr>
          <p:spPr>
            <a:xfrm flipH="1">
              <a:off x="384746" y="4099984"/>
              <a:ext cx="304817" cy="1073492"/>
            </a:xfrm>
            <a:custGeom>
              <a:avLst/>
              <a:gdLst/>
              <a:ahLst/>
              <a:cxnLst/>
              <a:rect l="l" t="t" r="r" b="b"/>
              <a:pathLst>
                <a:path w="6984" h="24596" extrusionOk="0">
                  <a:moveTo>
                    <a:pt x="879" y="1"/>
                  </a:moveTo>
                  <a:lnTo>
                    <a:pt x="0" y="220"/>
                  </a:lnTo>
                  <a:lnTo>
                    <a:pt x="6573" y="24595"/>
                  </a:lnTo>
                  <a:lnTo>
                    <a:pt x="6983" y="24595"/>
                  </a:lnTo>
                  <a:lnTo>
                    <a:pt x="8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7"/>
            <p:cNvSpPr/>
            <p:nvPr/>
          </p:nvSpPr>
          <p:spPr>
            <a:xfrm flipH="1">
              <a:off x="571983" y="4524915"/>
              <a:ext cx="265187" cy="21124"/>
            </a:xfrm>
            <a:custGeom>
              <a:avLst/>
              <a:gdLst/>
              <a:ahLst/>
              <a:cxnLst/>
              <a:rect l="l" t="t" r="r" b="b"/>
              <a:pathLst>
                <a:path w="6076" h="484" extrusionOk="0">
                  <a:moveTo>
                    <a:pt x="30" y="0"/>
                  </a:moveTo>
                  <a:lnTo>
                    <a:pt x="0" y="351"/>
                  </a:lnTo>
                  <a:lnTo>
                    <a:pt x="6076" y="483"/>
                  </a:lnTo>
                  <a:lnTo>
                    <a:pt x="6076" y="132"/>
                  </a:lnTo>
                  <a:lnTo>
                    <a:pt x="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7"/>
            <p:cNvSpPr/>
            <p:nvPr/>
          </p:nvSpPr>
          <p:spPr>
            <a:xfrm flipH="1">
              <a:off x="311967" y="3329599"/>
              <a:ext cx="1044556" cy="812626"/>
            </a:xfrm>
            <a:custGeom>
              <a:avLst/>
              <a:gdLst/>
              <a:ahLst/>
              <a:cxnLst/>
              <a:rect l="l" t="t" r="r" b="b"/>
              <a:pathLst>
                <a:path w="23933" h="18619" extrusionOk="0">
                  <a:moveTo>
                    <a:pt x="19221" y="0"/>
                  </a:moveTo>
                  <a:cubicBezTo>
                    <a:pt x="12943" y="0"/>
                    <a:pt x="13307" y="8596"/>
                    <a:pt x="11791" y="12581"/>
                  </a:cubicBezTo>
                  <a:cubicBezTo>
                    <a:pt x="10536" y="15880"/>
                    <a:pt x="7143" y="16183"/>
                    <a:pt x="5526" y="16183"/>
                  </a:cubicBezTo>
                  <a:cubicBezTo>
                    <a:pt x="5163" y="16183"/>
                    <a:pt x="4889" y="16167"/>
                    <a:pt x="4749" y="16167"/>
                  </a:cubicBezTo>
                  <a:cubicBezTo>
                    <a:pt x="4679" y="16167"/>
                    <a:pt x="4583" y="16167"/>
                    <a:pt x="4465" y="16167"/>
                  </a:cubicBezTo>
                  <a:cubicBezTo>
                    <a:pt x="3280" y="16167"/>
                    <a:pt x="1" y="16227"/>
                    <a:pt x="1280" y="17573"/>
                  </a:cubicBezTo>
                  <a:cubicBezTo>
                    <a:pt x="1932" y="18266"/>
                    <a:pt x="5904" y="18618"/>
                    <a:pt x="10139" y="18618"/>
                  </a:cubicBezTo>
                  <a:cubicBezTo>
                    <a:pt x="15027" y="18618"/>
                    <a:pt x="20266" y="18149"/>
                    <a:pt x="21160" y="17192"/>
                  </a:cubicBezTo>
                  <a:cubicBezTo>
                    <a:pt x="22814" y="15406"/>
                    <a:pt x="23078" y="10150"/>
                    <a:pt x="23532" y="4953"/>
                  </a:cubicBezTo>
                  <a:cubicBezTo>
                    <a:pt x="23933" y="211"/>
                    <a:pt x="20237" y="3"/>
                    <a:pt x="19588" y="3"/>
                  </a:cubicBezTo>
                  <a:cubicBezTo>
                    <a:pt x="19526" y="3"/>
                    <a:pt x="19491" y="5"/>
                    <a:pt x="19491" y="5"/>
                  </a:cubicBezTo>
                  <a:cubicBezTo>
                    <a:pt x="19400" y="2"/>
                    <a:pt x="19310" y="0"/>
                    <a:pt x="192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7"/>
            <p:cNvSpPr/>
            <p:nvPr/>
          </p:nvSpPr>
          <p:spPr>
            <a:xfrm flipH="1">
              <a:off x="324974" y="3329817"/>
              <a:ext cx="996153" cy="813106"/>
            </a:xfrm>
            <a:custGeom>
              <a:avLst/>
              <a:gdLst/>
              <a:ahLst/>
              <a:cxnLst/>
              <a:rect l="l" t="t" r="r" b="b"/>
              <a:pathLst>
                <a:path w="22824" h="18630" extrusionOk="0">
                  <a:moveTo>
                    <a:pt x="18958" y="0"/>
                  </a:moveTo>
                  <a:cubicBezTo>
                    <a:pt x="18959" y="0"/>
                    <a:pt x="22384" y="703"/>
                    <a:pt x="22062" y="4304"/>
                  </a:cubicBezTo>
                  <a:cubicBezTo>
                    <a:pt x="21740" y="7891"/>
                    <a:pt x="20847" y="14171"/>
                    <a:pt x="19178" y="15782"/>
                  </a:cubicBezTo>
                  <a:cubicBezTo>
                    <a:pt x="17800" y="17112"/>
                    <a:pt x="13106" y="17583"/>
                    <a:pt x="9525" y="17583"/>
                  </a:cubicBezTo>
                  <a:cubicBezTo>
                    <a:pt x="8771" y="17583"/>
                    <a:pt x="8066" y="17562"/>
                    <a:pt x="7452" y="17524"/>
                  </a:cubicBezTo>
                  <a:cubicBezTo>
                    <a:pt x="3353" y="17260"/>
                    <a:pt x="747" y="16470"/>
                    <a:pt x="747" y="16470"/>
                  </a:cubicBezTo>
                  <a:cubicBezTo>
                    <a:pt x="747" y="16470"/>
                    <a:pt x="0" y="16953"/>
                    <a:pt x="220" y="17260"/>
                  </a:cubicBezTo>
                  <a:cubicBezTo>
                    <a:pt x="423" y="17544"/>
                    <a:pt x="2153" y="18630"/>
                    <a:pt x="10085" y="18630"/>
                  </a:cubicBezTo>
                  <a:cubicBezTo>
                    <a:pt x="10731" y="18630"/>
                    <a:pt x="11419" y="18623"/>
                    <a:pt x="12151" y="18607"/>
                  </a:cubicBezTo>
                  <a:cubicBezTo>
                    <a:pt x="21842" y="18417"/>
                    <a:pt x="21169" y="16967"/>
                    <a:pt x="21579" y="15416"/>
                  </a:cubicBezTo>
                  <a:cubicBezTo>
                    <a:pt x="21974" y="13849"/>
                    <a:pt x="22823" y="5505"/>
                    <a:pt x="22706" y="3675"/>
                  </a:cubicBezTo>
                  <a:cubicBezTo>
                    <a:pt x="22604" y="1859"/>
                    <a:pt x="21681" y="337"/>
                    <a:pt x="189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7"/>
            <p:cNvSpPr/>
            <p:nvPr/>
          </p:nvSpPr>
          <p:spPr>
            <a:xfrm flipH="1">
              <a:off x="584400" y="3614123"/>
              <a:ext cx="31992" cy="41594"/>
            </a:xfrm>
            <a:custGeom>
              <a:avLst/>
              <a:gdLst/>
              <a:ahLst/>
              <a:cxnLst/>
              <a:rect l="l" t="t" r="r" b="b"/>
              <a:pathLst>
                <a:path w="733" h="953" extrusionOk="0">
                  <a:moveTo>
                    <a:pt x="367" y="1"/>
                  </a:moveTo>
                  <a:cubicBezTo>
                    <a:pt x="176" y="1"/>
                    <a:pt x="1" y="220"/>
                    <a:pt x="1" y="484"/>
                  </a:cubicBezTo>
                  <a:cubicBezTo>
                    <a:pt x="1" y="733"/>
                    <a:pt x="176" y="952"/>
                    <a:pt x="367" y="952"/>
                  </a:cubicBezTo>
                  <a:cubicBezTo>
                    <a:pt x="572" y="952"/>
                    <a:pt x="733" y="733"/>
                    <a:pt x="733" y="484"/>
                  </a:cubicBezTo>
                  <a:cubicBezTo>
                    <a:pt x="733" y="220"/>
                    <a:pt x="572" y="1"/>
                    <a:pt x="3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7"/>
            <p:cNvSpPr/>
            <p:nvPr/>
          </p:nvSpPr>
          <p:spPr>
            <a:xfrm flipH="1">
              <a:off x="565851" y="3543200"/>
              <a:ext cx="49275" cy="193653"/>
            </a:xfrm>
            <a:custGeom>
              <a:avLst/>
              <a:gdLst/>
              <a:ahLst/>
              <a:cxnLst/>
              <a:rect l="l" t="t" r="r" b="b"/>
              <a:pathLst>
                <a:path w="1129" h="4437" extrusionOk="0">
                  <a:moveTo>
                    <a:pt x="235" y="1"/>
                  </a:moveTo>
                  <a:cubicBezTo>
                    <a:pt x="221" y="1"/>
                    <a:pt x="177" y="59"/>
                    <a:pt x="147" y="162"/>
                  </a:cubicBezTo>
                  <a:cubicBezTo>
                    <a:pt x="89" y="279"/>
                    <a:pt x="30" y="455"/>
                    <a:pt x="16" y="674"/>
                  </a:cubicBezTo>
                  <a:cubicBezTo>
                    <a:pt x="1" y="909"/>
                    <a:pt x="30" y="1187"/>
                    <a:pt x="162" y="1465"/>
                  </a:cubicBezTo>
                  <a:cubicBezTo>
                    <a:pt x="221" y="1611"/>
                    <a:pt x="308" y="1743"/>
                    <a:pt x="425" y="1860"/>
                  </a:cubicBezTo>
                  <a:cubicBezTo>
                    <a:pt x="543" y="1992"/>
                    <a:pt x="660" y="2080"/>
                    <a:pt x="616" y="2226"/>
                  </a:cubicBezTo>
                  <a:cubicBezTo>
                    <a:pt x="587" y="2372"/>
                    <a:pt x="484" y="2504"/>
                    <a:pt x="440" y="2665"/>
                  </a:cubicBezTo>
                  <a:cubicBezTo>
                    <a:pt x="382" y="2841"/>
                    <a:pt x="382" y="3002"/>
                    <a:pt x="382" y="3148"/>
                  </a:cubicBezTo>
                  <a:cubicBezTo>
                    <a:pt x="382" y="3456"/>
                    <a:pt x="499" y="3719"/>
                    <a:pt x="601" y="3910"/>
                  </a:cubicBezTo>
                  <a:cubicBezTo>
                    <a:pt x="718" y="4115"/>
                    <a:pt x="865" y="4246"/>
                    <a:pt x="953" y="4320"/>
                  </a:cubicBezTo>
                  <a:cubicBezTo>
                    <a:pt x="1040" y="4407"/>
                    <a:pt x="1114" y="4437"/>
                    <a:pt x="1114" y="4437"/>
                  </a:cubicBezTo>
                  <a:cubicBezTo>
                    <a:pt x="1128" y="4407"/>
                    <a:pt x="879" y="4261"/>
                    <a:pt x="674" y="3880"/>
                  </a:cubicBezTo>
                  <a:cubicBezTo>
                    <a:pt x="587" y="3705"/>
                    <a:pt x="499" y="3441"/>
                    <a:pt x="499" y="3163"/>
                  </a:cubicBezTo>
                  <a:cubicBezTo>
                    <a:pt x="499" y="3017"/>
                    <a:pt x="513" y="2856"/>
                    <a:pt x="543" y="2724"/>
                  </a:cubicBezTo>
                  <a:cubicBezTo>
                    <a:pt x="587" y="2607"/>
                    <a:pt x="689" y="2460"/>
                    <a:pt x="733" y="2270"/>
                  </a:cubicBezTo>
                  <a:cubicBezTo>
                    <a:pt x="762" y="2167"/>
                    <a:pt x="733" y="2050"/>
                    <a:pt x="674" y="1977"/>
                  </a:cubicBezTo>
                  <a:cubicBezTo>
                    <a:pt x="616" y="1904"/>
                    <a:pt x="572" y="1845"/>
                    <a:pt x="513" y="1802"/>
                  </a:cubicBezTo>
                  <a:cubicBezTo>
                    <a:pt x="425" y="1684"/>
                    <a:pt x="323" y="1553"/>
                    <a:pt x="279" y="1436"/>
                  </a:cubicBezTo>
                  <a:cubicBezTo>
                    <a:pt x="147" y="1172"/>
                    <a:pt x="103" y="923"/>
                    <a:pt x="103" y="704"/>
                  </a:cubicBezTo>
                  <a:cubicBezTo>
                    <a:pt x="103" y="264"/>
                    <a:pt x="250" y="1"/>
                    <a:pt x="2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7"/>
            <p:cNvSpPr/>
            <p:nvPr/>
          </p:nvSpPr>
          <p:spPr>
            <a:xfrm flipH="1">
              <a:off x="592693" y="3607751"/>
              <a:ext cx="60099" cy="47966"/>
            </a:xfrm>
            <a:custGeom>
              <a:avLst/>
              <a:gdLst/>
              <a:ahLst/>
              <a:cxnLst/>
              <a:rect l="l" t="t" r="r" b="b"/>
              <a:pathLst>
                <a:path w="1377" h="1099" extrusionOk="0">
                  <a:moveTo>
                    <a:pt x="73" y="0"/>
                  </a:moveTo>
                  <a:cubicBezTo>
                    <a:pt x="59" y="0"/>
                    <a:pt x="0" y="118"/>
                    <a:pt x="15" y="323"/>
                  </a:cubicBezTo>
                  <a:cubicBezTo>
                    <a:pt x="44" y="498"/>
                    <a:pt x="161" y="732"/>
                    <a:pt x="410" y="908"/>
                  </a:cubicBezTo>
                  <a:cubicBezTo>
                    <a:pt x="644" y="1069"/>
                    <a:pt x="893" y="1098"/>
                    <a:pt x="1084" y="1098"/>
                  </a:cubicBezTo>
                  <a:cubicBezTo>
                    <a:pt x="1259" y="1098"/>
                    <a:pt x="1376" y="1084"/>
                    <a:pt x="1376" y="1069"/>
                  </a:cubicBezTo>
                  <a:cubicBezTo>
                    <a:pt x="1376" y="1054"/>
                    <a:pt x="1259" y="1025"/>
                    <a:pt x="1098" y="1011"/>
                  </a:cubicBezTo>
                  <a:cubicBezTo>
                    <a:pt x="937" y="996"/>
                    <a:pt x="703" y="937"/>
                    <a:pt x="498" y="791"/>
                  </a:cubicBezTo>
                  <a:cubicBezTo>
                    <a:pt x="293" y="645"/>
                    <a:pt x="161" y="440"/>
                    <a:pt x="132" y="279"/>
                  </a:cubicBezTo>
                  <a:cubicBezTo>
                    <a:pt x="73" y="118"/>
                    <a:pt x="88" y="0"/>
                    <a:pt x="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 name="Google Shape;812;p37"/>
          <p:cNvGrpSpPr/>
          <p:nvPr/>
        </p:nvGrpSpPr>
        <p:grpSpPr>
          <a:xfrm>
            <a:off x="5681342" y="3347199"/>
            <a:ext cx="1044556" cy="1849595"/>
            <a:chOff x="5681342" y="3347199"/>
            <a:chExt cx="1044556" cy="1849595"/>
          </a:xfrm>
        </p:grpSpPr>
        <p:sp>
          <p:nvSpPr>
            <p:cNvPr id="813" name="Google Shape;813;p37"/>
            <p:cNvSpPr/>
            <p:nvPr/>
          </p:nvSpPr>
          <p:spPr>
            <a:xfrm>
              <a:off x="6267778" y="4117584"/>
              <a:ext cx="115048" cy="1079210"/>
            </a:xfrm>
            <a:custGeom>
              <a:avLst/>
              <a:gdLst/>
              <a:ahLst/>
              <a:cxnLst/>
              <a:rect l="l" t="t" r="r" b="b"/>
              <a:pathLst>
                <a:path w="2636" h="24727" extrusionOk="0">
                  <a:moveTo>
                    <a:pt x="1" y="1"/>
                  </a:moveTo>
                  <a:lnTo>
                    <a:pt x="2138" y="24727"/>
                  </a:lnTo>
                  <a:lnTo>
                    <a:pt x="2636" y="24727"/>
                  </a:lnTo>
                  <a:lnTo>
                    <a:pt x="820" y="220"/>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7"/>
            <p:cNvSpPr/>
            <p:nvPr/>
          </p:nvSpPr>
          <p:spPr>
            <a:xfrm>
              <a:off x="6106117" y="4127186"/>
              <a:ext cx="147651" cy="1063891"/>
            </a:xfrm>
            <a:custGeom>
              <a:avLst/>
              <a:gdLst/>
              <a:ahLst/>
              <a:cxnLst/>
              <a:rect l="l" t="t" r="r" b="b"/>
              <a:pathLst>
                <a:path w="3383" h="24376" extrusionOk="0">
                  <a:moveTo>
                    <a:pt x="2460" y="0"/>
                  </a:moveTo>
                  <a:lnTo>
                    <a:pt x="1" y="24375"/>
                  </a:lnTo>
                  <a:lnTo>
                    <a:pt x="367" y="24375"/>
                  </a:lnTo>
                  <a:lnTo>
                    <a:pt x="33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7"/>
            <p:cNvSpPr/>
            <p:nvPr/>
          </p:nvSpPr>
          <p:spPr>
            <a:xfrm>
              <a:off x="6348303" y="4117584"/>
              <a:ext cx="304817" cy="1073492"/>
            </a:xfrm>
            <a:custGeom>
              <a:avLst/>
              <a:gdLst/>
              <a:ahLst/>
              <a:cxnLst/>
              <a:rect l="l" t="t" r="r" b="b"/>
              <a:pathLst>
                <a:path w="6984" h="24596" extrusionOk="0">
                  <a:moveTo>
                    <a:pt x="879" y="1"/>
                  </a:moveTo>
                  <a:lnTo>
                    <a:pt x="0" y="220"/>
                  </a:lnTo>
                  <a:lnTo>
                    <a:pt x="6573" y="24595"/>
                  </a:lnTo>
                  <a:lnTo>
                    <a:pt x="6983" y="24595"/>
                  </a:lnTo>
                  <a:lnTo>
                    <a:pt x="8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7"/>
            <p:cNvSpPr/>
            <p:nvPr/>
          </p:nvSpPr>
          <p:spPr>
            <a:xfrm>
              <a:off x="6200696" y="4542515"/>
              <a:ext cx="265187" cy="21124"/>
            </a:xfrm>
            <a:custGeom>
              <a:avLst/>
              <a:gdLst/>
              <a:ahLst/>
              <a:cxnLst/>
              <a:rect l="l" t="t" r="r" b="b"/>
              <a:pathLst>
                <a:path w="6076" h="484" extrusionOk="0">
                  <a:moveTo>
                    <a:pt x="30" y="0"/>
                  </a:moveTo>
                  <a:lnTo>
                    <a:pt x="0" y="351"/>
                  </a:lnTo>
                  <a:lnTo>
                    <a:pt x="6076" y="483"/>
                  </a:lnTo>
                  <a:lnTo>
                    <a:pt x="6076" y="132"/>
                  </a:lnTo>
                  <a:lnTo>
                    <a:pt x="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7"/>
            <p:cNvSpPr/>
            <p:nvPr/>
          </p:nvSpPr>
          <p:spPr>
            <a:xfrm>
              <a:off x="5681342" y="3347199"/>
              <a:ext cx="1044556" cy="812626"/>
            </a:xfrm>
            <a:custGeom>
              <a:avLst/>
              <a:gdLst/>
              <a:ahLst/>
              <a:cxnLst/>
              <a:rect l="l" t="t" r="r" b="b"/>
              <a:pathLst>
                <a:path w="23933" h="18619" extrusionOk="0">
                  <a:moveTo>
                    <a:pt x="19221" y="0"/>
                  </a:moveTo>
                  <a:cubicBezTo>
                    <a:pt x="12943" y="0"/>
                    <a:pt x="13307" y="8596"/>
                    <a:pt x="11791" y="12581"/>
                  </a:cubicBezTo>
                  <a:cubicBezTo>
                    <a:pt x="10536" y="15880"/>
                    <a:pt x="7143" y="16183"/>
                    <a:pt x="5526" y="16183"/>
                  </a:cubicBezTo>
                  <a:cubicBezTo>
                    <a:pt x="5163" y="16183"/>
                    <a:pt x="4889" y="16167"/>
                    <a:pt x="4749" y="16167"/>
                  </a:cubicBezTo>
                  <a:cubicBezTo>
                    <a:pt x="4679" y="16167"/>
                    <a:pt x="4583" y="16167"/>
                    <a:pt x="4465" y="16167"/>
                  </a:cubicBezTo>
                  <a:cubicBezTo>
                    <a:pt x="3280" y="16167"/>
                    <a:pt x="1" y="16227"/>
                    <a:pt x="1280" y="17573"/>
                  </a:cubicBezTo>
                  <a:cubicBezTo>
                    <a:pt x="1932" y="18266"/>
                    <a:pt x="5904" y="18618"/>
                    <a:pt x="10139" y="18618"/>
                  </a:cubicBezTo>
                  <a:cubicBezTo>
                    <a:pt x="15027" y="18618"/>
                    <a:pt x="20266" y="18149"/>
                    <a:pt x="21160" y="17192"/>
                  </a:cubicBezTo>
                  <a:cubicBezTo>
                    <a:pt x="22814" y="15406"/>
                    <a:pt x="23078" y="10150"/>
                    <a:pt x="23532" y="4953"/>
                  </a:cubicBezTo>
                  <a:cubicBezTo>
                    <a:pt x="23933" y="211"/>
                    <a:pt x="20237" y="3"/>
                    <a:pt x="19588" y="3"/>
                  </a:cubicBezTo>
                  <a:cubicBezTo>
                    <a:pt x="19526" y="3"/>
                    <a:pt x="19491" y="5"/>
                    <a:pt x="19491" y="5"/>
                  </a:cubicBezTo>
                  <a:cubicBezTo>
                    <a:pt x="19400" y="2"/>
                    <a:pt x="19310" y="0"/>
                    <a:pt x="192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7"/>
            <p:cNvSpPr/>
            <p:nvPr/>
          </p:nvSpPr>
          <p:spPr>
            <a:xfrm>
              <a:off x="5716739" y="3347417"/>
              <a:ext cx="996153" cy="813106"/>
            </a:xfrm>
            <a:custGeom>
              <a:avLst/>
              <a:gdLst/>
              <a:ahLst/>
              <a:cxnLst/>
              <a:rect l="l" t="t" r="r" b="b"/>
              <a:pathLst>
                <a:path w="22824" h="18630" extrusionOk="0">
                  <a:moveTo>
                    <a:pt x="18958" y="0"/>
                  </a:moveTo>
                  <a:cubicBezTo>
                    <a:pt x="18959" y="0"/>
                    <a:pt x="22384" y="703"/>
                    <a:pt x="22062" y="4304"/>
                  </a:cubicBezTo>
                  <a:cubicBezTo>
                    <a:pt x="21740" y="7891"/>
                    <a:pt x="20847" y="14171"/>
                    <a:pt x="19178" y="15782"/>
                  </a:cubicBezTo>
                  <a:cubicBezTo>
                    <a:pt x="17800" y="17112"/>
                    <a:pt x="13106" y="17583"/>
                    <a:pt x="9525" y="17583"/>
                  </a:cubicBezTo>
                  <a:cubicBezTo>
                    <a:pt x="8771" y="17583"/>
                    <a:pt x="8066" y="17562"/>
                    <a:pt x="7452" y="17524"/>
                  </a:cubicBezTo>
                  <a:cubicBezTo>
                    <a:pt x="3353" y="17260"/>
                    <a:pt x="747" y="16470"/>
                    <a:pt x="747" y="16470"/>
                  </a:cubicBezTo>
                  <a:cubicBezTo>
                    <a:pt x="747" y="16470"/>
                    <a:pt x="0" y="16953"/>
                    <a:pt x="220" y="17260"/>
                  </a:cubicBezTo>
                  <a:cubicBezTo>
                    <a:pt x="423" y="17544"/>
                    <a:pt x="2153" y="18630"/>
                    <a:pt x="10085" y="18630"/>
                  </a:cubicBezTo>
                  <a:cubicBezTo>
                    <a:pt x="10731" y="18630"/>
                    <a:pt x="11419" y="18623"/>
                    <a:pt x="12151" y="18607"/>
                  </a:cubicBezTo>
                  <a:cubicBezTo>
                    <a:pt x="21842" y="18417"/>
                    <a:pt x="21169" y="16967"/>
                    <a:pt x="21579" y="15416"/>
                  </a:cubicBezTo>
                  <a:cubicBezTo>
                    <a:pt x="21974" y="13849"/>
                    <a:pt x="22823" y="5505"/>
                    <a:pt x="22706" y="3675"/>
                  </a:cubicBezTo>
                  <a:cubicBezTo>
                    <a:pt x="22604" y="1859"/>
                    <a:pt x="21681" y="337"/>
                    <a:pt x="18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7"/>
            <p:cNvSpPr/>
            <p:nvPr/>
          </p:nvSpPr>
          <p:spPr>
            <a:xfrm>
              <a:off x="6421474" y="3631723"/>
              <a:ext cx="31992" cy="41594"/>
            </a:xfrm>
            <a:custGeom>
              <a:avLst/>
              <a:gdLst/>
              <a:ahLst/>
              <a:cxnLst/>
              <a:rect l="l" t="t" r="r" b="b"/>
              <a:pathLst>
                <a:path w="733" h="953" extrusionOk="0">
                  <a:moveTo>
                    <a:pt x="367" y="1"/>
                  </a:moveTo>
                  <a:cubicBezTo>
                    <a:pt x="176" y="1"/>
                    <a:pt x="1" y="220"/>
                    <a:pt x="1" y="484"/>
                  </a:cubicBezTo>
                  <a:cubicBezTo>
                    <a:pt x="1" y="733"/>
                    <a:pt x="176" y="952"/>
                    <a:pt x="367" y="952"/>
                  </a:cubicBezTo>
                  <a:cubicBezTo>
                    <a:pt x="572" y="952"/>
                    <a:pt x="733" y="733"/>
                    <a:pt x="733" y="484"/>
                  </a:cubicBezTo>
                  <a:cubicBezTo>
                    <a:pt x="733" y="220"/>
                    <a:pt x="572" y="1"/>
                    <a:pt x="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7"/>
            <p:cNvSpPr/>
            <p:nvPr/>
          </p:nvSpPr>
          <p:spPr>
            <a:xfrm>
              <a:off x="6422739" y="3560800"/>
              <a:ext cx="49275" cy="193653"/>
            </a:xfrm>
            <a:custGeom>
              <a:avLst/>
              <a:gdLst/>
              <a:ahLst/>
              <a:cxnLst/>
              <a:rect l="l" t="t" r="r" b="b"/>
              <a:pathLst>
                <a:path w="1129" h="4437" extrusionOk="0">
                  <a:moveTo>
                    <a:pt x="235" y="1"/>
                  </a:moveTo>
                  <a:cubicBezTo>
                    <a:pt x="221" y="1"/>
                    <a:pt x="177" y="59"/>
                    <a:pt x="147" y="162"/>
                  </a:cubicBezTo>
                  <a:cubicBezTo>
                    <a:pt x="89" y="279"/>
                    <a:pt x="30" y="455"/>
                    <a:pt x="16" y="674"/>
                  </a:cubicBezTo>
                  <a:cubicBezTo>
                    <a:pt x="1" y="909"/>
                    <a:pt x="30" y="1187"/>
                    <a:pt x="162" y="1465"/>
                  </a:cubicBezTo>
                  <a:cubicBezTo>
                    <a:pt x="221" y="1611"/>
                    <a:pt x="308" y="1743"/>
                    <a:pt x="425" y="1860"/>
                  </a:cubicBezTo>
                  <a:cubicBezTo>
                    <a:pt x="543" y="1992"/>
                    <a:pt x="660" y="2080"/>
                    <a:pt x="616" y="2226"/>
                  </a:cubicBezTo>
                  <a:cubicBezTo>
                    <a:pt x="587" y="2372"/>
                    <a:pt x="484" y="2504"/>
                    <a:pt x="440" y="2665"/>
                  </a:cubicBezTo>
                  <a:cubicBezTo>
                    <a:pt x="382" y="2841"/>
                    <a:pt x="382" y="3002"/>
                    <a:pt x="382" y="3148"/>
                  </a:cubicBezTo>
                  <a:cubicBezTo>
                    <a:pt x="382" y="3456"/>
                    <a:pt x="499" y="3719"/>
                    <a:pt x="601" y="3910"/>
                  </a:cubicBezTo>
                  <a:cubicBezTo>
                    <a:pt x="718" y="4115"/>
                    <a:pt x="865" y="4246"/>
                    <a:pt x="953" y="4320"/>
                  </a:cubicBezTo>
                  <a:cubicBezTo>
                    <a:pt x="1040" y="4407"/>
                    <a:pt x="1114" y="4437"/>
                    <a:pt x="1114" y="4437"/>
                  </a:cubicBezTo>
                  <a:cubicBezTo>
                    <a:pt x="1128" y="4407"/>
                    <a:pt x="879" y="4261"/>
                    <a:pt x="674" y="3880"/>
                  </a:cubicBezTo>
                  <a:cubicBezTo>
                    <a:pt x="587" y="3705"/>
                    <a:pt x="499" y="3441"/>
                    <a:pt x="499" y="3163"/>
                  </a:cubicBezTo>
                  <a:cubicBezTo>
                    <a:pt x="499" y="3017"/>
                    <a:pt x="513" y="2856"/>
                    <a:pt x="543" y="2724"/>
                  </a:cubicBezTo>
                  <a:cubicBezTo>
                    <a:pt x="587" y="2607"/>
                    <a:pt x="689" y="2460"/>
                    <a:pt x="733" y="2270"/>
                  </a:cubicBezTo>
                  <a:cubicBezTo>
                    <a:pt x="762" y="2167"/>
                    <a:pt x="733" y="2050"/>
                    <a:pt x="674" y="1977"/>
                  </a:cubicBezTo>
                  <a:cubicBezTo>
                    <a:pt x="616" y="1904"/>
                    <a:pt x="572" y="1845"/>
                    <a:pt x="513" y="1802"/>
                  </a:cubicBezTo>
                  <a:cubicBezTo>
                    <a:pt x="425" y="1684"/>
                    <a:pt x="323" y="1553"/>
                    <a:pt x="279" y="1436"/>
                  </a:cubicBezTo>
                  <a:cubicBezTo>
                    <a:pt x="147" y="1172"/>
                    <a:pt x="103" y="923"/>
                    <a:pt x="103" y="704"/>
                  </a:cubicBezTo>
                  <a:cubicBezTo>
                    <a:pt x="103" y="264"/>
                    <a:pt x="250" y="1"/>
                    <a:pt x="2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7"/>
            <p:cNvSpPr/>
            <p:nvPr/>
          </p:nvSpPr>
          <p:spPr>
            <a:xfrm>
              <a:off x="6385074" y="3625351"/>
              <a:ext cx="60099" cy="47966"/>
            </a:xfrm>
            <a:custGeom>
              <a:avLst/>
              <a:gdLst/>
              <a:ahLst/>
              <a:cxnLst/>
              <a:rect l="l" t="t" r="r" b="b"/>
              <a:pathLst>
                <a:path w="1377" h="1099" extrusionOk="0">
                  <a:moveTo>
                    <a:pt x="73" y="0"/>
                  </a:moveTo>
                  <a:cubicBezTo>
                    <a:pt x="59" y="0"/>
                    <a:pt x="0" y="118"/>
                    <a:pt x="15" y="323"/>
                  </a:cubicBezTo>
                  <a:cubicBezTo>
                    <a:pt x="44" y="498"/>
                    <a:pt x="161" y="732"/>
                    <a:pt x="410" y="908"/>
                  </a:cubicBezTo>
                  <a:cubicBezTo>
                    <a:pt x="644" y="1069"/>
                    <a:pt x="893" y="1098"/>
                    <a:pt x="1084" y="1098"/>
                  </a:cubicBezTo>
                  <a:cubicBezTo>
                    <a:pt x="1259" y="1098"/>
                    <a:pt x="1376" y="1084"/>
                    <a:pt x="1376" y="1069"/>
                  </a:cubicBezTo>
                  <a:cubicBezTo>
                    <a:pt x="1376" y="1054"/>
                    <a:pt x="1259" y="1025"/>
                    <a:pt x="1098" y="1011"/>
                  </a:cubicBezTo>
                  <a:cubicBezTo>
                    <a:pt x="937" y="996"/>
                    <a:pt x="703" y="937"/>
                    <a:pt x="498" y="791"/>
                  </a:cubicBezTo>
                  <a:cubicBezTo>
                    <a:pt x="293" y="645"/>
                    <a:pt x="161" y="440"/>
                    <a:pt x="132" y="279"/>
                  </a:cubicBezTo>
                  <a:cubicBezTo>
                    <a:pt x="73" y="118"/>
                    <a:pt x="88" y="0"/>
                    <a:pt x="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7"/>
            <p:cNvSpPr/>
            <p:nvPr/>
          </p:nvSpPr>
          <p:spPr>
            <a:xfrm>
              <a:off x="5716739" y="3347417"/>
              <a:ext cx="996153" cy="813106"/>
            </a:xfrm>
            <a:custGeom>
              <a:avLst/>
              <a:gdLst/>
              <a:ahLst/>
              <a:cxnLst/>
              <a:rect l="l" t="t" r="r" b="b"/>
              <a:pathLst>
                <a:path w="22824" h="18630" extrusionOk="0">
                  <a:moveTo>
                    <a:pt x="18958" y="0"/>
                  </a:moveTo>
                  <a:cubicBezTo>
                    <a:pt x="18959" y="0"/>
                    <a:pt x="22384" y="703"/>
                    <a:pt x="22062" y="4304"/>
                  </a:cubicBezTo>
                  <a:cubicBezTo>
                    <a:pt x="21740" y="7891"/>
                    <a:pt x="20847" y="14171"/>
                    <a:pt x="19178" y="15782"/>
                  </a:cubicBezTo>
                  <a:cubicBezTo>
                    <a:pt x="17800" y="17112"/>
                    <a:pt x="13106" y="17583"/>
                    <a:pt x="9525" y="17583"/>
                  </a:cubicBezTo>
                  <a:cubicBezTo>
                    <a:pt x="8771" y="17583"/>
                    <a:pt x="8066" y="17562"/>
                    <a:pt x="7452" y="17524"/>
                  </a:cubicBezTo>
                  <a:cubicBezTo>
                    <a:pt x="3353" y="17260"/>
                    <a:pt x="747" y="16470"/>
                    <a:pt x="747" y="16470"/>
                  </a:cubicBezTo>
                  <a:cubicBezTo>
                    <a:pt x="747" y="16470"/>
                    <a:pt x="0" y="16953"/>
                    <a:pt x="220" y="17260"/>
                  </a:cubicBezTo>
                  <a:cubicBezTo>
                    <a:pt x="423" y="17544"/>
                    <a:pt x="2153" y="18630"/>
                    <a:pt x="10085" y="18630"/>
                  </a:cubicBezTo>
                  <a:cubicBezTo>
                    <a:pt x="10731" y="18630"/>
                    <a:pt x="11419" y="18623"/>
                    <a:pt x="12151" y="18607"/>
                  </a:cubicBezTo>
                  <a:cubicBezTo>
                    <a:pt x="21842" y="18417"/>
                    <a:pt x="21169" y="16967"/>
                    <a:pt x="21579" y="15416"/>
                  </a:cubicBezTo>
                  <a:cubicBezTo>
                    <a:pt x="21974" y="13849"/>
                    <a:pt x="22823" y="5505"/>
                    <a:pt x="22706" y="3675"/>
                  </a:cubicBezTo>
                  <a:cubicBezTo>
                    <a:pt x="22604" y="1859"/>
                    <a:pt x="21681" y="337"/>
                    <a:pt x="18958" y="0"/>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624;p34">
            <a:extLst>
              <a:ext uri="{FF2B5EF4-FFF2-40B4-BE49-F238E27FC236}">
                <a16:creationId xmlns:a16="http://schemas.microsoft.com/office/drawing/2014/main" id="{B3037F60-0CC5-45C4-969E-5FCD60DBDC5B}"/>
              </a:ext>
            </a:extLst>
          </p:cNvPr>
          <p:cNvSpPr txBox="1">
            <a:spLocks/>
          </p:cNvSpPr>
          <p:nvPr/>
        </p:nvSpPr>
        <p:spPr>
          <a:xfrm rot="16200000">
            <a:off x="-1309811" y="1680155"/>
            <a:ext cx="3984000" cy="1146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100"/>
              <a:buFont typeface="Archivo Black"/>
              <a:buNone/>
              <a:defRPr sz="2000" b="0" i="0" u="none" strike="noStrike" cap="none">
                <a:solidFill>
                  <a:schemeClr val="dk1"/>
                </a:solidFill>
                <a:latin typeface="Archivo Black"/>
                <a:ea typeface="Archivo Black"/>
                <a:cs typeface="Archivo Black"/>
                <a:sym typeface="Archivo Black"/>
              </a:defRPr>
            </a:lvl1pPr>
            <a:lvl2pPr marR="0" lvl="1"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9pPr>
          </a:lstStyle>
          <a:p>
            <a:r>
              <a:rPr lang="en-US" b="1" u="sng" dirty="0">
                <a:latin typeface="Verdana" panose="020B0604030504040204" pitchFamily="34" charset="0"/>
                <a:ea typeface="Verdana" panose="020B0604030504040204" pitchFamily="34" charset="0"/>
              </a:rPr>
              <a:t>Business Process</a:t>
            </a:r>
          </a:p>
        </p:txBody>
      </p:sp>
      <p:sp>
        <p:nvSpPr>
          <p:cNvPr id="34" name="Google Shape;624;p34">
            <a:extLst>
              <a:ext uri="{FF2B5EF4-FFF2-40B4-BE49-F238E27FC236}">
                <a16:creationId xmlns:a16="http://schemas.microsoft.com/office/drawing/2014/main" id="{7CD90A8D-BFB9-4024-8B40-B40AE86753B5}"/>
              </a:ext>
            </a:extLst>
          </p:cNvPr>
          <p:cNvSpPr txBox="1">
            <a:spLocks/>
          </p:cNvSpPr>
          <p:nvPr/>
        </p:nvSpPr>
        <p:spPr>
          <a:xfrm rot="5400000">
            <a:off x="6454082" y="1624981"/>
            <a:ext cx="3984000" cy="1146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100"/>
              <a:buFont typeface="Archivo Black"/>
              <a:buNone/>
              <a:defRPr sz="2000" b="0" i="0" u="none" strike="noStrike" cap="none">
                <a:solidFill>
                  <a:schemeClr val="dk1"/>
                </a:solidFill>
                <a:latin typeface="Archivo Black"/>
                <a:ea typeface="Archivo Black"/>
                <a:cs typeface="Archivo Black"/>
                <a:sym typeface="Archivo Black"/>
              </a:defRPr>
            </a:lvl1pPr>
            <a:lvl2pPr marR="0" lvl="1"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9pPr>
          </a:lstStyle>
          <a:p>
            <a:r>
              <a:rPr lang="en-US" b="1" u="sng" dirty="0">
                <a:latin typeface="Verdana" panose="020B0604030504040204" pitchFamily="34" charset="0"/>
                <a:ea typeface="Verdana" panose="020B0604030504040204" pitchFamily="34" charset="0"/>
              </a:rPr>
              <a:t>Example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34"/>
          <p:cNvSpPr txBox="1">
            <a:spLocks noGrp="1"/>
          </p:cNvSpPr>
          <p:nvPr>
            <p:ph type="title"/>
          </p:nvPr>
        </p:nvSpPr>
        <p:spPr>
          <a:xfrm>
            <a:off x="143925" y="2105655"/>
            <a:ext cx="3984000" cy="1146600"/>
          </a:xfrm>
          <a:prstGeom prst="rect">
            <a:avLst/>
          </a:prstGeom>
        </p:spPr>
        <p:txBody>
          <a:bodyPr spcFirstLastPara="1" wrap="square" lIns="91425" tIns="91425" rIns="91425" bIns="91425" anchor="t" anchorCtr="0">
            <a:noAutofit/>
          </a:bodyPr>
          <a:lstStyle/>
          <a:p>
            <a:pPr lvl="0"/>
            <a:r>
              <a:rPr lang="en-US" b="1" dirty="0">
                <a:latin typeface="Verdana" panose="020B0604030504040204" pitchFamily="34" charset="0"/>
                <a:ea typeface="Verdana" panose="020B0604030504040204" pitchFamily="34" charset="0"/>
              </a:rPr>
              <a:t>Support process</a:t>
            </a:r>
            <a:endParaRPr b="1" dirty="0">
              <a:latin typeface="Verdana" panose="020B0604030504040204" pitchFamily="34" charset="0"/>
              <a:ea typeface="Verdana" panose="020B0604030504040204" pitchFamily="34" charset="0"/>
            </a:endParaRPr>
          </a:p>
        </p:txBody>
      </p:sp>
      <p:sp>
        <p:nvSpPr>
          <p:cNvPr id="626" name="Google Shape;626;p34"/>
          <p:cNvSpPr txBox="1">
            <a:spLocks noGrp="1"/>
          </p:cNvSpPr>
          <p:nvPr>
            <p:ph type="title" idx="2"/>
          </p:nvPr>
        </p:nvSpPr>
        <p:spPr>
          <a:xfrm>
            <a:off x="2903625" y="1110299"/>
            <a:ext cx="1224300" cy="841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b="1" dirty="0">
                <a:latin typeface="Verdana" panose="020B0604030504040204" pitchFamily="34" charset="0"/>
                <a:ea typeface="Verdana" panose="020B0604030504040204" pitchFamily="34" charset="0"/>
              </a:rPr>
              <a:t>02</a:t>
            </a:r>
            <a:endParaRPr b="1" dirty="0">
              <a:latin typeface="Verdana" panose="020B0604030504040204" pitchFamily="34" charset="0"/>
              <a:ea typeface="Verdana" panose="020B0604030504040204" pitchFamily="34" charset="0"/>
            </a:endParaRPr>
          </a:p>
        </p:txBody>
      </p:sp>
      <p:grpSp>
        <p:nvGrpSpPr>
          <p:cNvPr id="627" name="Google Shape;627;p34"/>
          <p:cNvGrpSpPr/>
          <p:nvPr/>
        </p:nvGrpSpPr>
        <p:grpSpPr>
          <a:xfrm>
            <a:off x="5461950" y="522238"/>
            <a:ext cx="2250830" cy="3661147"/>
            <a:chOff x="5401837" y="470183"/>
            <a:chExt cx="2068777" cy="3107670"/>
          </a:xfrm>
        </p:grpSpPr>
        <p:sp>
          <p:nvSpPr>
            <p:cNvPr id="628" name="Google Shape;628;p34"/>
            <p:cNvSpPr/>
            <p:nvPr/>
          </p:nvSpPr>
          <p:spPr>
            <a:xfrm>
              <a:off x="5434958" y="504094"/>
              <a:ext cx="2024567" cy="3020998"/>
            </a:xfrm>
            <a:custGeom>
              <a:avLst/>
              <a:gdLst/>
              <a:ahLst/>
              <a:cxnLst/>
              <a:rect l="l" t="t" r="r" b="b"/>
              <a:pathLst>
                <a:path w="26835" h="46950" extrusionOk="0">
                  <a:moveTo>
                    <a:pt x="1" y="0"/>
                  </a:moveTo>
                  <a:lnTo>
                    <a:pt x="1" y="46949"/>
                  </a:lnTo>
                  <a:lnTo>
                    <a:pt x="26835" y="46949"/>
                  </a:lnTo>
                  <a:lnTo>
                    <a:pt x="26835" y="0"/>
                  </a:lnTo>
                  <a:close/>
                </a:path>
              </a:pathLst>
            </a:custGeom>
            <a:solidFill>
              <a:srgbClr val="FFFFFF">
                <a:alpha val="62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sp>
          <p:nvSpPr>
            <p:cNvPr id="629" name="Google Shape;629;p34"/>
            <p:cNvSpPr/>
            <p:nvPr/>
          </p:nvSpPr>
          <p:spPr>
            <a:xfrm>
              <a:off x="5401837" y="470183"/>
              <a:ext cx="2068777" cy="3107670"/>
            </a:xfrm>
            <a:custGeom>
              <a:avLst/>
              <a:gdLst/>
              <a:ahLst/>
              <a:cxnLst/>
              <a:rect l="l" t="t" r="r" b="b"/>
              <a:pathLst>
                <a:path w="27421" h="48297" extrusionOk="0">
                  <a:moveTo>
                    <a:pt x="13381" y="11800"/>
                  </a:moveTo>
                  <a:lnTo>
                    <a:pt x="13381" y="24009"/>
                  </a:lnTo>
                  <a:lnTo>
                    <a:pt x="6369" y="24009"/>
                  </a:lnTo>
                  <a:lnTo>
                    <a:pt x="6369" y="11800"/>
                  </a:lnTo>
                  <a:close/>
                  <a:moveTo>
                    <a:pt x="20891" y="11829"/>
                  </a:moveTo>
                  <a:lnTo>
                    <a:pt x="20891" y="24009"/>
                  </a:lnTo>
                  <a:lnTo>
                    <a:pt x="14245" y="24009"/>
                  </a:lnTo>
                  <a:lnTo>
                    <a:pt x="14245" y="11829"/>
                  </a:lnTo>
                  <a:close/>
                  <a:moveTo>
                    <a:pt x="13381" y="24858"/>
                  </a:moveTo>
                  <a:lnTo>
                    <a:pt x="13381" y="36643"/>
                  </a:lnTo>
                  <a:lnTo>
                    <a:pt x="6369" y="36643"/>
                  </a:lnTo>
                  <a:lnTo>
                    <a:pt x="6369" y="24858"/>
                  </a:lnTo>
                  <a:close/>
                  <a:moveTo>
                    <a:pt x="20891" y="24858"/>
                  </a:moveTo>
                  <a:lnTo>
                    <a:pt x="20891" y="36643"/>
                  </a:lnTo>
                  <a:lnTo>
                    <a:pt x="14245" y="36643"/>
                  </a:lnTo>
                  <a:lnTo>
                    <a:pt x="14245" y="24858"/>
                  </a:lnTo>
                  <a:close/>
                  <a:moveTo>
                    <a:pt x="13381" y="0"/>
                  </a:moveTo>
                  <a:lnTo>
                    <a:pt x="13381" y="11580"/>
                  </a:lnTo>
                  <a:lnTo>
                    <a:pt x="6369" y="11580"/>
                  </a:lnTo>
                  <a:lnTo>
                    <a:pt x="6369" y="776"/>
                  </a:lnTo>
                  <a:lnTo>
                    <a:pt x="6134" y="776"/>
                  </a:lnTo>
                  <a:lnTo>
                    <a:pt x="6134" y="11580"/>
                  </a:lnTo>
                  <a:lnTo>
                    <a:pt x="0" y="11580"/>
                  </a:lnTo>
                  <a:lnTo>
                    <a:pt x="0" y="11800"/>
                  </a:lnTo>
                  <a:lnTo>
                    <a:pt x="6134" y="11800"/>
                  </a:lnTo>
                  <a:lnTo>
                    <a:pt x="6134" y="24009"/>
                  </a:lnTo>
                  <a:lnTo>
                    <a:pt x="0" y="24009"/>
                  </a:lnTo>
                  <a:lnTo>
                    <a:pt x="0" y="24873"/>
                  </a:lnTo>
                  <a:lnTo>
                    <a:pt x="6134" y="24873"/>
                  </a:lnTo>
                  <a:lnTo>
                    <a:pt x="6134" y="36643"/>
                  </a:lnTo>
                  <a:lnTo>
                    <a:pt x="0" y="36643"/>
                  </a:lnTo>
                  <a:lnTo>
                    <a:pt x="0" y="36863"/>
                  </a:lnTo>
                  <a:lnTo>
                    <a:pt x="6134" y="36863"/>
                  </a:lnTo>
                  <a:lnTo>
                    <a:pt x="6134" y="48296"/>
                  </a:lnTo>
                  <a:lnTo>
                    <a:pt x="6369" y="48296"/>
                  </a:lnTo>
                  <a:lnTo>
                    <a:pt x="6369" y="36863"/>
                  </a:lnTo>
                  <a:lnTo>
                    <a:pt x="13381" y="36863"/>
                  </a:lnTo>
                  <a:lnTo>
                    <a:pt x="13381" y="47520"/>
                  </a:lnTo>
                  <a:lnTo>
                    <a:pt x="14245" y="47520"/>
                  </a:lnTo>
                  <a:lnTo>
                    <a:pt x="14245" y="36863"/>
                  </a:lnTo>
                  <a:lnTo>
                    <a:pt x="20891" y="36863"/>
                  </a:lnTo>
                  <a:lnTo>
                    <a:pt x="20891" y="48296"/>
                  </a:lnTo>
                  <a:lnTo>
                    <a:pt x="21125" y="48296"/>
                  </a:lnTo>
                  <a:lnTo>
                    <a:pt x="21125" y="36863"/>
                  </a:lnTo>
                  <a:lnTo>
                    <a:pt x="27420" y="36863"/>
                  </a:lnTo>
                  <a:lnTo>
                    <a:pt x="27420" y="36643"/>
                  </a:lnTo>
                  <a:lnTo>
                    <a:pt x="21125" y="36643"/>
                  </a:lnTo>
                  <a:lnTo>
                    <a:pt x="21125" y="24858"/>
                  </a:lnTo>
                  <a:lnTo>
                    <a:pt x="27420" y="24858"/>
                  </a:lnTo>
                  <a:lnTo>
                    <a:pt x="27420" y="24009"/>
                  </a:lnTo>
                  <a:lnTo>
                    <a:pt x="21125" y="24009"/>
                  </a:lnTo>
                  <a:lnTo>
                    <a:pt x="21125" y="11829"/>
                  </a:lnTo>
                  <a:lnTo>
                    <a:pt x="27420" y="11829"/>
                  </a:lnTo>
                  <a:lnTo>
                    <a:pt x="27420" y="11800"/>
                  </a:lnTo>
                  <a:lnTo>
                    <a:pt x="27420" y="11580"/>
                  </a:lnTo>
                  <a:lnTo>
                    <a:pt x="21125" y="11580"/>
                  </a:lnTo>
                  <a:lnTo>
                    <a:pt x="21125" y="776"/>
                  </a:lnTo>
                  <a:lnTo>
                    <a:pt x="20891" y="776"/>
                  </a:lnTo>
                  <a:lnTo>
                    <a:pt x="20891" y="11580"/>
                  </a:lnTo>
                  <a:lnTo>
                    <a:pt x="14245" y="11580"/>
                  </a:lnTo>
                  <a:lnTo>
                    <a:pt x="142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grpSp>
      <p:grpSp>
        <p:nvGrpSpPr>
          <p:cNvPr id="630" name="Google Shape;630;p34"/>
          <p:cNvGrpSpPr/>
          <p:nvPr/>
        </p:nvGrpSpPr>
        <p:grpSpPr>
          <a:xfrm>
            <a:off x="143931" y="3252251"/>
            <a:ext cx="817500" cy="812700"/>
            <a:chOff x="143931" y="3252251"/>
            <a:chExt cx="817500" cy="812700"/>
          </a:xfrm>
        </p:grpSpPr>
        <p:sp>
          <p:nvSpPr>
            <p:cNvPr id="631" name="Google Shape;631;p34"/>
            <p:cNvSpPr/>
            <p:nvPr/>
          </p:nvSpPr>
          <p:spPr>
            <a:xfrm rot="2515456">
              <a:off x="248257" y="3385830"/>
              <a:ext cx="608847" cy="545541"/>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sp>
          <p:nvSpPr>
            <p:cNvPr id="632" name="Google Shape;632;p34"/>
            <p:cNvSpPr/>
            <p:nvPr/>
          </p:nvSpPr>
          <p:spPr>
            <a:xfrm rot="1928159">
              <a:off x="470029" y="3511940"/>
              <a:ext cx="219096" cy="293318"/>
            </a:xfrm>
            <a:custGeom>
              <a:avLst/>
              <a:gdLst/>
              <a:ahLst/>
              <a:cxnLst/>
              <a:rect l="l" t="t" r="r" b="b"/>
              <a:pathLst>
                <a:path w="1172" h="1569" extrusionOk="0">
                  <a:moveTo>
                    <a:pt x="481" y="1"/>
                  </a:moveTo>
                  <a:cubicBezTo>
                    <a:pt x="473" y="1"/>
                    <a:pt x="469" y="2"/>
                    <a:pt x="469" y="2"/>
                  </a:cubicBezTo>
                  <a:lnTo>
                    <a:pt x="469" y="250"/>
                  </a:lnTo>
                  <a:lnTo>
                    <a:pt x="161" y="660"/>
                  </a:lnTo>
                  <a:lnTo>
                    <a:pt x="0" y="660"/>
                  </a:lnTo>
                  <a:lnTo>
                    <a:pt x="0" y="1480"/>
                  </a:lnTo>
                  <a:lnTo>
                    <a:pt x="249" y="1480"/>
                  </a:lnTo>
                  <a:cubicBezTo>
                    <a:pt x="249" y="1480"/>
                    <a:pt x="835" y="1568"/>
                    <a:pt x="937" y="1568"/>
                  </a:cubicBezTo>
                  <a:lnTo>
                    <a:pt x="996" y="1568"/>
                  </a:lnTo>
                  <a:cubicBezTo>
                    <a:pt x="1098" y="1539"/>
                    <a:pt x="1172" y="1422"/>
                    <a:pt x="1172" y="1319"/>
                  </a:cubicBezTo>
                  <a:cubicBezTo>
                    <a:pt x="1172" y="1070"/>
                    <a:pt x="1157" y="660"/>
                    <a:pt x="1142" y="616"/>
                  </a:cubicBezTo>
                  <a:cubicBezTo>
                    <a:pt x="1098" y="587"/>
                    <a:pt x="645" y="587"/>
                    <a:pt x="645" y="587"/>
                  </a:cubicBezTo>
                  <a:cubicBezTo>
                    <a:pt x="645" y="587"/>
                    <a:pt x="643" y="597"/>
                    <a:pt x="641" y="597"/>
                  </a:cubicBezTo>
                  <a:cubicBezTo>
                    <a:pt x="638" y="597"/>
                    <a:pt x="635" y="558"/>
                    <a:pt x="645" y="324"/>
                  </a:cubicBezTo>
                  <a:cubicBezTo>
                    <a:pt x="682" y="23"/>
                    <a:pt x="526" y="1"/>
                    <a:pt x="4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grpSp>
      <p:grpSp>
        <p:nvGrpSpPr>
          <p:cNvPr id="633" name="Google Shape;633;p34"/>
          <p:cNvGrpSpPr/>
          <p:nvPr/>
        </p:nvGrpSpPr>
        <p:grpSpPr>
          <a:xfrm>
            <a:off x="5378976" y="1196470"/>
            <a:ext cx="2416767" cy="3688689"/>
            <a:chOff x="8936226" y="1196470"/>
            <a:chExt cx="2416767" cy="3688689"/>
          </a:xfrm>
        </p:grpSpPr>
        <p:sp>
          <p:nvSpPr>
            <p:cNvPr id="634" name="Google Shape;634;p34"/>
            <p:cNvSpPr/>
            <p:nvPr/>
          </p:nvSpPr>
          <p:spPr>
            <a:xfrm flipH="1">
              <a:off x="9621961" y="1803301"/>
              <a:ext cx="785363" cy="776526"/>
            </a:xfrm>
            <a:custGeom>
              <a:avLst/>
              <a:gdLst/>
              <a:ahLst/>
              <a:cxnLst/>
              <a:rect l="l" t="t" r="r" b="b"/>
              <a:pathLst>
                <a:path w="10043" h="9930" extrusionOk="0">
                  <a:moveTo>
                    <a:pt x="8464" y="0"/>
                  </a:moveTo>
                  <a:cubicBezTo>
                    <a:pt x="8007" y="0"/>
                    <a:pt x="7162" y="139"/>
                    <a:pt x="6427" y="1025"/>
                  </a:cubicBezTo>
                  <a:cubicBezTo>
                    <a:pt x="5358" y="2298"/>
                    <a:pt x="2430" y="5651"/>
                    <a:pt x="2167" y="6031"/>
                  </a:cubicBezTo>
                  <a:cubicBezTo>
                    <a:pt x="1918" y="6412"/>
                    <a:pt x="0" y="9149"/>
                    <a:pt x="1318" y="9852"/>
                  </a:cubicBezTo>
                  <a:cubicBezTo>
                    <a:pt x="1417" y="9905"/>
                    <a:pt x="1531" y="9930"/>
                    <a:pt x="1655" y="9930"/>
                  </a:cubicBezTo>
                  <a:cubicBezTo>
                    <a:pt x="3168" y="9930"/>
                    <a:pt x="6295" y="6265"/>
                    <a:pt x="6295" y="6265"/>
                  </a:cubicBezTo>
                  <a:lnTo>
                    <a:pt x="9809" y="1918"/>
                  </a:lnTo>
                  <a:cubicBezTo>
                    <a:pt x="9955" y="1727"/>
                    <a:pt x="10043" y="1493"/>
                    <a:pt x="10043" y="1259"/>
                  </a:cubicBezTo>
                  <a:cubicBezTo>
                    <a:pt x="10043" y="1039"/>
                    <a:pt x="9955" y="790"/>
                    <a:pt x="9677" y="615"/>
                  </a:cubicBezTo>
                  <a:cubicBezTo>
                    <a:pt x="9208" y="307"/>
                    <a:pt x="8798" y="29"/>
                    <a:pt x="8798" y="29"/>
                  </a:cubicBezTo>
                  <a:cubicBezTo>
                    <a:pt x="8798" y="29"/>
                    <a:pt x="8671" y="0"/>
                    <a:pt x="8464" y="0"/>
                  </a:cubicBezTo>
                  <a:close/>
                </a:path>
              </a:pathLst>
            </a:custGeom>
            <a:solidFill>
              <a:srgbClr val="BA6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sp>
          <p:nvSpPr>
            <p:cNvPr id="635" name="Google Shape;635;p34"/>
            <p:cNvSpPr/>
            <p:nvPr/>
          </p:nvSpPr>
          <p:spPr>
            <a:xfrm flipH="1">
              <a:off x="9719244" y="1815813"/>
              <a:ext cx="99705" cy="194327"/>
            </a:xfrm>
            <a:custGeom>
              <a:avLst/>
              <a:gdLst/>
              <a:ahLst/>
              <a:cxnLst/>
              <a:rect l="l" t="t" r="r" b="b"/>
              <a:pathLst>
                <a:path w="1275" h="2485" extrusionOk="0">
                  <a:moveTo>
                    <a:pt x="1245" y="1"/>
                  </a:moveTo>
                  <a:cubicBezTo>
                    <a:pt x="1245" y="1"/>
                    <a:pt x="1216" y="74"/>
                    <a:pt x="1245" y="206"/>
                  </a:cubicBezTo>
                  <a:cubicBezTo>
                    <a:pt x="1245" y="323"/>
                    <a:pt x="1216" y="513"/>
                    <a:pt x="1216" y="733"/>
                  </a:cubicBezTo>
                  <a:cubicBezTo>
                    <a:pt x="1216" y="967"/>
                    <a:pt x="1201" y="1230"/>
                    <a:pt x="1201" y="1523"/>
                  </a:cubicBezTo>
                  <a:lnTo>
                    <a:pt x="1201" y="1977"/>
                  </a:lnTo>
                  <a:cubicBezTo>
                    <a:pt x="1187" y="2124"/>
                    <a:pt x="1143" y="2299"/>
                    <a:pt x="1026" y="2358"/>
                  </a:cubicBezTo>
                  <a:cubicBezTo>
                    <a:pt x="988" y="2378"/>
                    <a:pt x="949" y="2387"/>
                    <a:pt x="909" y="2387"/>
                  </a:cubicBezTo>
                  <a:cubicBezTo>
                    <a:pt x="808" y="2387"/>
                    <a:pt x="704" y="2329"/>
                    <a:pt x="630" y="2255"/>
                  </a:cubicBezTo>
                  <a:cubicBezTo>
                    <a:pt x="542" y="2138"/>
                    <a:pt x="484" y="1992"/>
                    <a:pt x="455" y="1845"/>
                  </a:cubicBezTo>
                  <a:cubicBezTo>
                    <a:pt x="381" y="1567"/>
                    <a:pt x="367" y="1304"/>
                    <a:pt x="308" y="1084"/>
                  </a:cubicBezTo>
                  <a:cubicBezTo>
                    <a:pt x="250" y="865"/>
                    <a:pt x="191" y="689"/>
                    <a:pt x="118" y="586"/>
                  </a:cubicBezTo>
                  <a:cubicBezTo>
                    <a:pt x="89" y="528"/>
                    <a:pt x="45" y="499"/>
                    <a:pt x="30" y="469"/>
                  </a:cubicBezTo>
                  <a:lnTo>
                    <a:pt x="1" y="440"/>
                  </a:lnTo>
                  <a:lnTo>
                    <a:pt x="1" y="440"/>
                  </a:lnTo>
                  <a:cubicBezTo>
                    <a:pt x="1" y="440"/>
                    <a:pt x="30" y="499"/>
                    <a:pt x="89" y="601"/>
                  </a:cubicBezTo>
                  <a:cubicBezTo>
                    <a:pt x="133" y="718"/>
                    <a:pt x="191" y="879"/>
                    <a:pt x="235" y="1099"/>
                  </a:cubicBezTo>
                  <a:cubicBezTo>
                    <a:pt x="264" y="1318"/>
                    <a:pt x="294" y="1567"/>
                    <a:pt x="367" y="1860"/>
                  </a:cubicBezTo>
                  <a:cubicBezTo>
                    <a:pt x="396" y="2006"/>
                    <a:pt x="455" y="2182"/>
                    <a:pt x="557" y="2299"/>
                  </a:cubicBezTo>
                  <a:cubicBezTo>
                    <a:pt x="643" y="2396"/>
                    <a:pt x="776" y="2485"/>
                    <a:pt x="910" y="2485"/>
                  </a:cubicBezTo>
                  <a:cubicBezTo>
                    <a:pt x="959" y="2485"/>
                    <a:pt x="1008" y="2473"/>
                    <a:pt x="1055" y="2446"/>
                  </a:cubicBezTo>
                  <a:cubicBezTo>
                    <a:pt x="1143" y="2402"/>
                    <a:pt x="1201" y="2328"/>
                    <a:pt x="1245" y="2226"/>
                  </a:cubicBezTo>
                  <a:cubicBezTo>
                    <a:pt x="1260" y="2138"/>
                    <a:pt x="1274" y="2050"/>
                    <a:pt x="1274" y="1977"/>
                  </a:cubicBezTo>
                  <a:lnTo>
                    <a:pt x="1274" y="1523"/>
                  </a:lnTo>
                  <a:lnTo>
                    <a:pt x="1274" y="733"/>
                  </a:lnTo>
                  <a:cubicBezTo>
                    <a:pt x="1260" y="513"/>
                    <a:pt x="1260" y="323"/>
                    <a:pt x="1260" y="206"/>
                  </a:cubicBezTo>
                  <a:cubicBezTo>
                    <a:pt x="1260" y="74"/>
                    <a:pt x="1245" y="1"/>
                    <a:pt x="1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sp>
          <p:nvSpPr>
            <p:cNvPr id="636" name="Google Shape;636;p34"/>
            <p:cNvSpPr/>
            <p:nvPr/>
          </p:nvSpPr>
          <p:spPr>
            <a:xfrm flipH="1">
              <a:off x="9672324" y="1848891"/>
              <a:ext cx="55053" cy="118317"/>
            </a:xfrm>
            <a:custGeom>
              <a:avLst/>
              <a:gdLst/>
              <a:ahLst/>
              <a:cxnLst/>
              <a:rect l="l" t="t" r="r" b="b"/>
              <a:pathLst>
                <a:path w="704" h="1513" extrusionOk="0">
                  <a:moveTo>
                    <a:pt x="685" y="1"/>
                  </a:moveTo>
                  <a:cubicBezTo>
                    <a:pt x="652" y="1"/>
                    <a:pt x="550" y="354"/>
                    <a:pt x="367" y="749"/>
                  </a:cubicBezTo>
                  <a:cubicBezTo>
                    <a:pt x="177" y="1188"/>
                    <a:pt x="1" y="1496"/>
                    <a:pt x="16" y="1510"/>
                  </a:cubicBezTo>
                  <a:cubicBezTo>
                    <a:pt x="16" y="1512"/>
                    <a:pt x="17" y="1512"/>
                    <a:pt x="19" y="1512"/>
                  </a:cubicBezTo>
                  <a:cubicBezTo>
                    <a:pt x="52" y="1512"/>
                    <a:pt x="273" y="1226"/>
                    <a:pt x="455" y="807"/>
                  </a:cubicBezTo>
                  <a:cubicBezTo>
                    <a:pt x="660" y="383"/>
                    <a:pt x="704" y="2"/>
                    <a:pt x="689" y="2"/>
                  </a:cubicBezTo>
                  <a:cubicBezTo>
                    <a:pt x="688" y="1"/>
                    <a:pt x="687" y="1"/>
                    <a:pt x="6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sp>
          <p:nvSpPr>
            <p:cNvPr id="637" name="Google Shape;637;p34"/>
            <p:cNvSpPr/>
            <p:nvPr/>
          </p:nvSpPr>
          <p:spPr>
            <a:xfrm flipH="1">
              <a:off x="9618523" y="1885645"/>
              <a:ext cx="105414" cy="98297"/>
            </a:xfrm>
            <a:custGeom>
              <a:avLst/>
              <a:gdLst/>
              <a:ahLst/>
              <a:cxnLst/>
              <a:rect l="l" t="t" r="r" b="b"/>
              <a:pathLst>
                <a:path w="1348" h="1257" extrusionOk="0">
                  <a:moveTo>
                    <a:pt x="1317" y="0"/>
                  </a:moveTo>
                  <a:cubicBezTo>
                    <a:pt x="1293" y="0"/>
                    <a:pt x="1004" y="376"/>
                    <a:pt x="660" y="835"/>
                  </a:cubicBezTo>
                  <a:cubicBezTo>
                    <a:pt x="586" y="952"/>
                    <a:pt x="499" y="1084"/>
                    <a:pt x="411" y="1128"/>
                  </a:cubicBezTo>
                  <a:cubicBezTo>
                    <a:pt x="358" y="1163"/>
                    <a:pt x="294" y="1183"/>
                    <a:pt x="235" y="1183"/>
                  </a:cubicBezTo>
                  <a:cubicBezTo>
                    <a:pt x="197" y="1183"/>
                    <a:pt x="162" y="1175"/>
                    <a:pt x="133" y="1157"/>
                  </a:cubicBezTo>
                  <a:cubicBezTo>
                    <a:pt x="74" y="1113"/>
                    <a:pt x="59" y="1026"/>
                    <a:pt x="74" y="982"/>
                  </a:cubicBezTo>
                  <a:cubicBezTo>
                    <a:pt x="103" y="938"/>
                    <a:pt x="118" y="908"/>
                    <a:pt x="118" y="908"/>
                  </a:cubicBezTo>
                  <a:lnTo>
                    <a:pt x="118" y="908"/>
                  </a:lnTo>
                  <a:cubicBezTo>
                    <a:pt x="118" y="908"/>
                    <a:pt x="74" y="908"/>
                    <a:pt x="45" y="967"/>
                  </a:cubicBezTo>
                  <a:cubicBezTo>
                    <a:pt x="30" y="1026"/>
                    <a:pt x="1" y="1113"/>
                    <a:pt x="103" y="1201"/>
                  </a:cubicBezTo>
                  <a:cubicBezTo>
                    <a:pt x="147" y="1238"/>
                    <a:pt x="206" y="1256"/>
                    <a:pt x="270" y="1256"/>
                  </a:cubicBezTo>
                  <a:cubicBezTo>
                    <a:pt x="334" y="1256"/>
                    <a:pt x="403" y="1238"/>
                    <a:pt x="469" y="1201"/>
                  </a:cubicBezTo>
                  <a:cubicBezTo>
                    <a:pt x="586" y="1143"/>
                    <a:pt x="660" y="1011"/>
                    <a:pt x="762" y="894"/>
                  </a:cubicBezTo>
                  <a:cubicBezTo>
                    <a:pt x="1084" y="425"/>
                    <a:pt x="1348" y="15"/>
                    <a:pt x="1318" y="1"/>
                  </a:cubicBezTo>
                  <a:cubicBezTo>
                    <a:pt x="1318" y="1"/>
                    <a:pt x="1318" y="0"/>
                    <a:pt x="1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sp>
          <p:nvSpPr>
            <p:cNvPr id="638" name="Google Shape;638;p34"/>
            <p:cNvSpPr/>
            <p:nvPr/>
          </p:nvSpPr>
          <p:spPr>
            <a:xfrm flipH="1">
              <a:off x="9793768" y="1895889"/>
              <a:ext cx="73273" cy="143419"/>
            </a:xfrm>
            <a:custGeom>
              <a:avLst/>
              <a:gdLst/>
              <a:ahLst/>
              <a:cxnLst/>
              <a:rect l="l" t="t" r="r" b="b"/>
              <a:pathLst>
                <a:path w="937" h="1834" extrusionOk="0">
                  <a:moveTo>
                    <a:pt x="922" y="1"/>
                  </a:moveTo>
                  <a:cubicBezTo>
                    <a:pt x="902" y="1"/>
                    <a:pt x="622" y="174"/>
                    <a:pt x="247" y="427"/>
                  </a:cubicBezTo>
                  <a:lnTo>
                    <a:pt x="247" y="427"/>
                  </a:lnTo>
                  <a:cubicBezTo>
                    <a:pt x="227" y="433"/>
                    <a:pt x="209" y="442"/>
                    <a:pt x="191" y="455"/>
                  </a:cubicBezTo>
                  <a:lnTo>
                    <a:pt x="250" y="529"/>
                  </a:lnTo>
                  <a:cubicBezTo>
                    <a:pt x="253" y="526"/>
                    <a:pt x="256" y="524"/>
                    <a:pt x="259" y="522"/>
                  </a:cubicBezTo>
                  <a:lnTo>
                    <a:pt x="259" y="522"/>
                  </a:lnTo>
                  <a:lnTo>
                    <a:pt x="264" y="529"/>
                  </a:lnTo>
                  <a:cubicBezTo>
                    <a:pt x="277" y="522"/>
                    <a:pt x="294" y="519"/>
                    <a:pt x="314" y="519"/>
                  </a:cubicBezTo>
                  <a:cubicBezTo>
                    <a:pt x="342" y="519"/>
                    <a:pt x="377" y="526"/>
                    <a:pt x="411" y="543"/>
                  </a:cubicBezTo>
                  <a:cubicBezTo>
                    <a:pt x="440" y="587"/>
                    <a:pt x="484" y="646"/>
                    <a:pt x="499" y="719"/>
                  </a:cubicBezTo>
                  <a:cubicBezTo>
                    <a:pt x="557" y="1056"/>
                    <a:pt x="411" y="1378"/>
                    <a:pt x="279" y="1553"/>
                  </a:cubicBezTo>
                  <a:cubicBezTo>
                    <a:pt x="133" y="1744"/>
                    <a:pt x="1" y="1817"/>
                    <a:pt x="30" y="1831"/>
                  </a:cubicBezTo>
                  <a:cubicBezTo>
                    <a:pt x="30" y="1833"/>
                    <a:pt x="31" y="1833"/>
                    <a:pt x="33" y="1833"/>
                  </a:cubicBezTo>
                  <a:cubicBezTo>
                    <a:pt x="54" y="1833"/>
                    <a:pt x="190" y="1756"/>
                    <a:pt x="338" y="1568"/>
                  </a:cubicBezTo>
                  <a:cubicBezTo>
                    <a:pt x="499" y="1392"/>
                    <a:pt x="645" y="1056"/>
                    <a:pt x="587" y="675"/>
                  </a:cubicBezTo>
                  <a:cubicBezTo>
                    <a:pt x="572" y="602"/>
                    <a:pt x="513" y="514"/>
                    <a:pt x="440" y="455"/>
                  </a:cubicBezTo>
                  <a:cubicBezTo>
                    <a:pt x="421" y="448"/>
                    <a:pt x="400" y="440"/>
                    <a:pt x="377" y="434"/>
                  </a:cubicBezTo>
                  <a:lnTo>
                    <a:pt x="377" y="434"/>
                  </a:lnTo>
                  <a:cubicBezTo>
                    <a:pt x="706" y="190"/>
                    <a:pt x="936" y="15"/>
                    <a:pt x="923" y="2"/>
                  </a:cubicBezTo>
                  <a:cubicBezTo>
                    <a:pt x="923" y="1"/>
                    <a:pt x="923" y="1"/>
                    <a:pt x="9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sp>
          <p:nvSpPr>
            <p:cNvPr id="639" name="Google Shape;639;p34"/>
            <p:cNvSpPr/>
            <p:nvPr/>
          </p:nvSpPr>
          <p:spPr>
            <a:xfrm flipH="1">
              <a:off x="10646536" y="2905683"/>
              <a:ext cx="213017" cy="1979477"/>
            </a:xfrm>
            <a:custGeom>
              <a:avLst/>
              <a:gdLst/>
              <a:ahLst/>
              <a:cxnLst/>
              <a:rect l="l" t="t" r="r" b="b"/>
              <a:pathLst>
                <a:path w="2724" h="25313" extrusionOk="0">
                  <a:moveTo>
                    <a:pt x="2723" y="1"/>
                  </a:moveTo>
                  <a:lnTo>
                    <a:pt x="1860" y="249"/>
                  </a:lnTo>
                  <a:lnTo>
                    <a:pt x="1" y="25312"/>
                  </a:lnTo>
                  <a:lnTo>
                    <a:pt x="528" y="25312"/>
                  </a:lnTo>
                  <a:lnTo>
                    <a:pt x="27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sp>
          <p:nvSpPr>
            <p:cNvPr id="640" name="Google Shape;640;p34"/>
            <p:cNvSpPr/>
            <p:nvPr/>
          </p:nvSpPr>
          <p:spPr>
            <a:xfrm flipH="1">
              <a:off x="10276727" y="2783222"/>
              <a:ext cx="873572" cy="115658"/>
            </a:xfrm>
            <a:custGeom>
              <a:avLst/>
              <a:gdLst/>
              <a:ahLst/>
              <a:cxnLst/>
              <a:rect l="l" t="t" r="r" b="b"/>
              <a:pathLst>
                <a:path w="11171" h="1479" extrusionOk="0">
                  <a:moveTo>
                    <a:pt x="4655" y="0"/>
                  </a:moveTo>
                  <a:cubicBezTo>
                    <a:pt x="0" y="0"/>
                    <a:pt x="220" y="1479"/>
                    <a:pt x="220" y="1479"/>
                  </a:cubicBezTo>
                  <a:lnTo>
                    <a:pt x="10950" y="1479"/>
                  </a:lnTo>
                  <a:cubicBezTo>
                    <a:pt x="11170" y="308"/>
                    <a:pt x="9282" y="0"/>
                    <a:pt x="46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sp>
          <p:nvSpPr>
            <p:cNvPr id="641" name="Google Shape;641;p34"/>
            <p:cNvSpPr/>
            <p:nvPr/>
          </p:nvSpPr>
          <p:spPr>
            <a:xfrm flipH="1">
              <a:off x="10293931" y="2887384"/>
              <a:ext cx="839242" cy="37849"/>
            </a:xfrm>
            <a:custGeom>
              <a:avLst/>
              <a:gdLst/>
              <a:ahLst/>
              <a:cxnLst/>
              <a:rect l="l" t="t" r="r" b="b"/>
              <a:pathLst>
                <a:path w="10732" h="484" extrusionOk="0">
                  <a:moveTo>
                    <a:pt x="1" y="0"/>
                  </a:moveTo>
                  <a:lnTo>
                    <a:pt x="1" y="483"/>
                  </a:lnTo>
                  <a:lnTo>
                    <a:pt x="10731" y="483"/>
                  </a:lnTo>
                  <a:lnTo>
                    <a:pt x="10731" y="147"/>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sp>
          <p:nvSpPr>
            <p:cNvPr id="642" name="Google Shape;642;p34"/>
            <p:cNvSpPr/>
            <p:nvPr/>
          </p:nvSpPr>
          <p:spPr>
            <a:xfrm flipH="1">
              <a:off x="10351175" y="2925155"/>
              <a:ext cx="269086" cy="1949682"/>
            </a:xfrm>
            <a:custGeom>
              <a:avLst/>
              <a:gdLst/>
              <a:ahLst/>
              <a:cxnLst/>
              <a:rect l="l" t="t" r="r" b="b"/>
              <a:pathLst>
                <a:path w="3441" h="24932" extrusionOk="0">
                  <a:moveTo>
                    <a:pt x="0" y="0"/>
                  </a:moveTo>
                  <a:lnTo>
                    <a:pt x="3074" y="24932"/>
                  </a:lnTo>
                  <a:lnTo>
                    <a:pt x="3440" y="24932"/>
                  </a:lnTo>
                  <a:lnTo>
                    <a:pt x="922" y="0"/>
                  </a:lnTo>
                  <a:close/>
                </a:path>
              </a:pathLst>
            </a:custGeom>
            <a:solidFill>
              <a:srgbClr val="7C4C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sp>
          <p:nvSpPr>
            <p:cNvPr id="643" name="Google Shape;643;p34"/>
            <p:cNvSpPr/>
            <p:nvPr/>
          </p:nvSpPr>
          <p:spPr>
            <a:xfrm flipH="1">
              <a:off x="10795349" y="2905683"/>
              <a:ext cx="557644" cy="1969154"/>
            </a:xfrm>
            <a:custGeom>
              <a:avLst/>
              <a:gdLst/>
              <a:ahLst/>
              <a:cxnLst/>
              <a:rect l="l" t="t" r="r" b="b"/>
              <a:pathLst>
                <a:path w="7131" h="25181" extrusionOk="0">
                  <a:moveTo>
                    <a:pt x="6237" y="1"/>
                  </a:moveTo>
                  <a:lnTo>
                    <a:pt x="1" y="25181"/>
                  </a:lnTo>
                  <a:lnTo>
                    <a:pt x="411" y="25181"/>
                  </a:lnTo>
                  <a:lnTo>
                    <a:pt x="7130" y="249"/>
                  </a:lnTo>
                  <a:lnTo>
                    <a:pt x="62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sp>
          <p:nvSpPr>
            <p:cNvPr id="644" name="Google Shape;644;p34"/>
            <p:cNvSpPr/>
            <p:nvPr/>
          </p:nvSpPr>
          <p:spPr>
            <a:xfrm flipH="1">
              <a:off x="10522901" y="3686429"/>
              <a:ext cx="488906" cy="36754"/>
            </a:xfrm>
            <a:custGeom>
              <a:avLst/>
              <a:gdLst/>
              <a:ahLst/>
              <a:cxnLst/>
              <a:rect l="l" t="t" r="r" b="b"/>
              <a:pathLst>
                <a:path w="6252" h="470" extrusionOk="0">
                  <a:moveTo>
                    <a:pt x="6193" y="1"/>
                  </a:moveTo>
                  <a:lnTo>
                    <a:pt x="0" y="147"/>
                  </a:lnTo>
                  <a:lnTo>
                    <a:pt x="0" y="469"/>
                  </a:lnTo>
                  <a:lnTo>
                    <a:pt x="6252" y="337"/>
                  </a:lnTo>
                  <a:lnTo>
                    <a:pt x="61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sp>
          <p:nvSpPr>
            <p:cNvPr id="645" name="Google Shape;645;p34"/>
            <p:cNvSpPr/>
            <p:nvPr/>
          </p:nvSpPr>
          <p:spPr>
            <a:xfrm flipH="1">
              <a:off x="10395825" y="4683555"/>
              <a:ext cx="880454" cy="67643"/>
            </a:xfrm>
            <a:custGeom>
              <a:avLst/>
              <a:gdLst/>
              <a:ahLst/>
              <a:cxnLst/>
              <a:rect l="l" t="t" r="r" b="b"/>
              <a:pathLst>
                <a:path w="11259" h="865" extrusionOk="0">
                  <a:moveTo>
                    <a:pt x="89" y="1"/>
                  </a:moveTo>
                  <a:lnTo>
                    <a:pt x="1" y="308"/>
                  </a:lnTo>
                  <a:lnTo>
                    <a:pt x="11259" y="864"/>
                  </a:lnTo>
                  <a:lnTo>
                    <a:pt x="11259" y="425"/>
                  </a:lnTo>
                  <a:lnTo>
                    <a:pt x="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sp>
          <p:nvSpPr>
            <p:cNvPr id="646" name="Google Shape;646;p34"/>
            <p:cNvSpPr/>
            <p:nvPr/>
          </p:nvSpPr>
          <p:spPr>
            <a:xfrm flipH="1">
              <a:off x="9784540" y="4225617"/>
              <a:ext cx="296534" cy="435183"/>
            </a:xfrm>
            <a:custGeom>
              <a:avLst/>
              <a:gdLst/>
              <a:ahLst/>
              <a:cxnLst/>
              <a:rect l="l" t="t" r="r" b="b"/>
              <a:pathLst>
                <a:path w="3792" h="5565" extrusionOk="0">
                  <a:moveTo>
                    <a:pt x="937" y="1"/>
                  </a:moveTo>
                  <a:lnTo>
                    <a:pt x="0" y="1641"/>
                  </a:lnTo>
                  <a:cubicBezTo>
                    <a:pt x="0" y="1641"/>
                    <a:pt x="2782" y="4891"/>
                    <a:pt x="3236" y="5432"/>
                  </a:cubicBezTo>
                  <a:cubicBezTo>
                    <a:pt x="3317" y="5525"/>
                    <a:pt x="3375" y="5564"/>
                    <a:pt x="3416" y="5564"/>
                  </a:cubicBezTo>
                  <a:cubicBezTo>
                    <a:pt x="3624" y="5564"/>
                    <a:pt x="3367" y="4539"/>
                    <a:pt x="3367" y="4539"/>
                  </a:cubicBezTo>
                  <a:lnTo>
                    <a:pt x="3792" y="3324"/>
                  </a:lnTo>
                  <a:lnTo>
                    <a:pt x="9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sp>
          <p:nvSpPr>
            <p:cNvPr id="647" name="Google Shape;647;p34"/>
            <p:cNvSpPr/>
            <p:nvPr/>
          </p:nvSpPr>
          <p:spPr>
            <a:xfrm flipH="1">
              <a:off x="9404408" y="2659588"/>
              <a:ext cx="1304063" cy="1874063"/>
            </a:xfrm>
            <a:custGeom>
              <a:avLst/>
              <a:gdLst/>
              <a:ahLst/>
              <a:cxnLst/>
              <a:rect l="l" t="t" r="r" b="b"/>
              <a:pathLst>
                <a:path w="16676" h="23965" extrusionOk="0">
                  <a:moveTo>
                    <a:pt x="7145" y="0"/>
                  </a:moveTo>
                  <a:lnTo>
                    <a:pt x="1" y="835"/>
                  </a:lnTo>
                  <a:lnTo>
                    <a:pt x="11024" y="10160"/>
                  </a:lnTo>
                  <a:lnTo>
                    <a:pt x="6647" y="22223"/>
                  </a:lnTo>
                  <a:lnTo>
                    <a:pt x="11991" y="23965"/>
                  </a:lnTo>
                  <a:cubicBezTo>
                    <a:pt x="11991" y="23965"/>
                    <a:pt x="16675" y="10160"/>
                    <a:pt x="16675" y="8593"/>
                  </a:cubicBezTo>
                  <a:cubicBezTo>
                    <a:pt x="16661" y="6705"/>
                    <a:pt x="7145" y="0"/>
                    <a:pt x="7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sp>
          <p:nvSpPr>
            <p:cNvPr id="648" name="Google Shape;648;p34"/>
            <p:cNvSpPr/>
            <p:nvPr/>
          </p:nvSpPr>
          <p:spPr>
            <a:xfrm flipH="1">
              <a:off x="9814099" y="4685901"/>
              <a:ext cx="495944" cy="145608"/>
            </a:xfrm>
            <a:custGeom>
              <a:avLst/>
              <a:gdLst/>
              <a:ahLst/>
              <a:cxnLst/>
              <a:rect l="l" t="t" r="r" b="b"/>
              <a:pathLst>
                <a:path w="6342" h="1862" extrusionOk="0">
                  <a:moveTo>
                    <a:pt x="0" y="0"/>
                  </a:moveTo>
                  <a:lnTo>
                    <a:pt x="601" y="1801"/>
                  </a:lnTo>
                  <a:cubicBezTo>
                    <a:pt x="601" y="1801"/>
                    <a:pt x="4146" y="1861"/>
                    <a:pt x="5340" y="1861"/>
                  </a:cubicBezTo>
                  <a:cubicBezTo>
                    <a:pt x="5460" y="1861"/>
                    <a:pt x="5555" y="1861"/>
                    <a:pt x="5622" y="1859"/>
                  </a:cubicBezTo>
                  <a:cubicBezTo>
                    <a:pt x="5630" y="1859"/>
                    <a:pt x="5637" y="1859"/>
                    <a:pt x="5644" y="1859"/>
                  </a:cubicBezTo>
                  <a:cubicBezTo>
                    <a:pt x="6341" y="1859"/>
                    <a:pt x="5036" y="1171"/>
                    <a:pt x="5036" y="1171"/>
                  </a:cubicBezTo>
                  <a:lnTo>
                    <a:pt x="4392" y="59"/>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sp>
          <p:nvSpPr>
            <p:cNvPr id="649" name="Google Shape;649;p34"/>
            <p:cNvSpPr/>
            <p:nvPr/>
          </p:nvSpPr>
          <p:spPr>
            <a:xfrm flipH="1">
              <a:off x="10133700" y="1657927"/>
              <a:ext cx="803661" cy="996424"/>
            </a:xfrm>
            <a:custGeom>
              <a:avLst/>
              <a:gdLst/>
              <a:ahLst/>
              <a:cxnLst/>
              <a:rect l="l" t="t" r="r" b="b"/>
              <a:pathLst>
                <a:path w="10277" h="12742" extrusionOk="0">
                  <a:moveTo>
                    <a:pt x="4954" y="0"/>
                  </a:moveTo>
                  <a:cubicBezTo>
                    <a:pt x="3960" y="0"/>
                    <a:pt x="3002" y="114"/>
                    <a:pt x="2386" y="351"/>
                  </a:cubicBezTo>
                  <a:cubicBezTo>
                    <a:pt x="2386" y="351"/>
                    <a:pt x="220" y="1273"/>
                    <a:pt x="0" y="3220"/>
                  </a:cubicBezTo>
                  <a:lnTo>
                    <a:pt x="0" y="8168"/>
                  </a:lnTo>
                  <a:lnTo>
                    <a:pt x="29" y="10233"/>
                  </a:lnTo>
                  <a:cubicBezTo>
                    <a:pt x="29" y="10233"/>
                    <a:pt x="5271" y="12742"/>
                    <a:pt x="8414" y="12742"/>
                  </a:cubicBezTo>
                  <a:cubicBezTo>
                    <a:pt x="9209" y="12742"/>
                    <a:pt x="9869" y="12581"/>
                    <a:pt x="10277" y="12180"/>
                  </a:cubicBezTo>
                  <a:lnTo>
                    <a:pt x="9867" y="5621"/>
                  </a:lnTo>
                  <a:cubicBezTo>
                    <a:pt x="9838" y="4216"/>
                    <a:pt x="10013" y="1961"/>
                    <a:pt x="8974" y="1024"/>
                  </a:cubicBezTo>
                  <a:cubicBezTo>
                    <a:pt x="8769" y="849"/>
                    <a:pt x="8549" y="658"/>
                    <a:pt x="8315" y="541"/>
                  </a:cubicBezTo>
                  <a:cubicBezTo>
                    <a:pt x="7566" y="187"/>
                    <a:pt x="6230" y="0"/>
                    <a:pt x="49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sp>
          <p:nvSpPr>
            <p:cNvPr id="650" name="Google Shape;650;p34"/>
            <p:cNvSpPr/>
            <p:nvPr/>
          </p:nvSpPr>
          <p:spPr>
            <a:xfrm flipH="1">
              <a:off x="10224100" y="1207809"/>
              <a:ext cx="422515" cy="538642"/>
            </a:xfrm>
            <a:custGeom>
              <a:avLst/>
              <a:gdLst/>
              <a:ahLst/>
              <a:cxnLst/>
              <a:rect l="l" t="t" r="r" b="b"/>
              <a:pathLst>
                <a:path w="5403" h="6888" extrusionOk="0">
                  <a:moveTo>
                    <a:pt x="2796" y="0"/>
                  </a:moveTo>
                  <a:cubicBezTo>
                    <a:pt x="1518" y="0"/>
                    <a:pt x="1450" y="617"/>
                    <a:pt x="1450" y="617"/>
                  </a:cubicBezTo>
                  <a:lnTo>
                    <a:pt x="1450" y="1700"/>
                  </a:lnTo>
                  <a:cubicBezTo>
                    <a:pt x="1450" y="1700"/>
                    <a:pt x="1090" y="1443"/>
                    <a:pt x="746" y="1443"/>
                  </a:cubicBezTo>
                  <a:cubicBezTo>
                    <a:pt x="493" y="1443"/>
                    <a:pt x="248" y="1582"/>
                    <a:pt x="161" y="2066"/>
                  </a:cubicBezTo>
                  <a:cubicBezTo>
                    <a:pt x="0" y="2959"/>
                    <a:pt x="864" y="3120"/>
                    <a:pt x="864" y="3120"/>
                  </a:cubicBezTo>
                  <a:lnTo>
                    <a:pt x="659" y="5682"/>
                  </a:lnTo>
                  <a:cubicBezTo>
                    <a:pt x="630" y="6034"/>
                    <a:pt x="732" y="6370"/>
                    <a:pt x="967" y="6605"/>
                  </a:cubicBezTo>
                  <a:cubicBezTo>
                    <a:pt x="1185" y="6812"/>
                    <a:pt x="1431" y="6888"/>
                    <a:pt x="1674" y="6888"/>
                  </a:cubicBezTo>
                  <a:cubicBezTo>
                    <a:pt x="2051" y="6888"/>
                    <a:pt x="2422" y="6706"/>
                    <a:pt x="2679" y="6546"/>
                  </a:cubicBezTo>
                  <a:cubicBezTo>
                    <a:pt x="2870" y="6414"/>
                    <a:pt x="2987" y="6224"/>
                    <a:pt x="2987" y="5975"/>
                  </a:cubicBezTo>
                  <a:lnTo>
                    <a:pt x="2987" y="5302"/>
                  </a:lnTo>
                  <a:lnTo>
                    <a:pt x="3895" y="5302"/>
                  </a:lnTo>
                  <a:cubicBezTo>
                    <a:pt x="5402" y="5228"/>
                    <a:pt x="5139" y="441"/>
                    <a:pt x="5139" y="441"/>
                  </a:cubicBezTo>
                  <a:cubicBezTo>
                    <a:pt x="5139" y="31"/>
                    <a:pt x="4334" y="31"/>
                    <a:pt x="4334" y="31"/>
                  </a:cubicBezTo>
                  <a:lnTo>
                    <a:pt x="2928" y="2"/>
                  </a:lnTo>
                  <a:cubicBezTo>
                    <a:pt x="2883" y="1"/>
                    <a:pt x="2839" y="0"/>
                    <a:pt x="2796" y="0"/>
                  </a:cubicBezTo>
                  <a:close/>
                </a:path>
              </a:pathLst>
            </a:custGeom>
            <a:solidFill>
              <a:srgbClr val="BA6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sp>
          <p:nvSpPr>
            <p:cNvPr id="651" name="Google Shape;651;p34"/>
            <p:cNvSpPr/>
            <p:nvPr/>
          </p:nvSpPr>
          <p:spPr>
            <a:xfrm flipH="1">
              <a:off x="10311138" y="1383133"/>
              <a:ext cx="22913" cy="112217"/>
            </a:xfrm>
            <a:custGeom>
              <a:avLst/>
              <a:gdLst/>
              <a:ahLst/>
              <a:cxnLst/>
              <a:rect l="l" t="t" r="r" b="b"/>
              <a:pathLst>
                <a:path w="293" h="1435" extrusionOk="0">
                  <a:moveTo>
                    <a:pt x="234" y="0"/>
                  </a:moveTo>
                  <a:cubicBezTo>
                    <a:pt x="220" y="29"/>
                    <a:pt x="190" y="366"/>
                    <a:pt x="190" y="776"/>
                  </a:cubicBezTo>
                  <a:cubicBezTo>
                    <a:pt x="190" y="996"/>
                    <a:pt x="234" y="1186"/>
                    <a:pt x="176" y="1303"/>
                  </a:cubicBezTo>
                  <a:cubicBezTo>
                    <a:pt x="146" y="1362"/>
                    <a:pt x="103" y="1391"/>
                    <a:pt x="73" y="1391"/>
                  </a:cubicBezTo>
                  <a:cubicBezTo>
                    <a:pt x="29" y="1405"/>
                    <a:pt x="15" y="1405"/>
                    <a:pt x="15" y="1405"/>
                  </a:cubicBezTo>
                  <a:cubicBezTo>
                    <a:pt x="0" y="1405"/>
                    <a:pt x="15" y="1435"/>
                    <a:pt x="73" y="1435"/>
                  </a:cubicBezTo>
                  <a:cubicBezTo>
                    <a:pt x="117" y="1435"/>
                    <a:pt x="176" y="1405"/>
                    <a:pt x="234" y="1347"/>
                  </a:cubicBezTo>
                  <a:cubicBezTo>
                    <a:pt x="264" y="1274"/>
                    <a:pt x="293" y="1171"/>
                    <a:pt x="293" y="1083"/>
                  </a:cubicBezTo>
                  <a:lnTo>
                    <a:pt x="293" y="776"/>
                  </a:lnTo>
                  <a:cubicBezTo>
                    <a:pt x="293" y="351"/>
                    <a:pt x="249" y="0"/>
                    <a:pt x="2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sp>
          <p:nvSpPr>
            <p:cNvPr id="652" name="Google Shape;652;p34"/>
            <p:cNvSpPr/>
            <p:nvPr/>
          </p:nvSpPr>
          <p:spPr>
            <a:xfrm flipH="1">
              <a:off x="10390120" y="1387669"/>
              <a:ext cx="9228" cy="27526"/>
            </a:xfrm>
            <a:custGeom>
              <a:avLst/>
              <a:gdLst/>
              <a:ahLst/>
              <a:cxnLst/>
              <a:rect l="l" t="t" r="r" b="b"/>
              <a:pathLst>
                <a:path w="118" h="352" extrusionOk="0">
                  <a:moveTo>
                    <a:pt x="59" y="1"/>
                  </a:moveTo>
                  <a:cubicBezTo>
                    <a:pt x="30" y="1"/>
                    <a:pt x="1" y="74"/>
                    <a:pt x="30" y="191"/>
                  </a:cubicBezTo>
                  <a:cubicBezTo>
                    <a:pt x="30" y="279"/>
                    <a:pt x="59" y="352"/>
                    <a:pt x="74" y="352"/>
                  </a:cubicBezTo>
                  <a:cubicBezTo>
                    <a:pt x="103" y="352"/>
                    <a:pt x="118" y="264"/>
                    <a:pt x="118" y="162"/>
                  </a:cubicBezTo>
                  <a:cubicBezTo>
                    <a:pt x="118" y="74"/>
                    <a:pt x="74" y="1"/>
                    <a:pt x="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sp>
          <p:nvSpPr>
            <p:cNvPr id="653" name="Google Shape;653;p34"/>
            <p:cNvSpPr/>
            <p:nvPr/>
          </p:nvSpPr>
          <p:spPr>
            <a:xfrm flipH="1">
              <a:off x="10269927" y="1385401"/>
              <a:ext cx="6882" cy="26432"/>
            </a:xfrm>
            <a:custGeom>
              <a:avLst/>
              <a:gdLst/>
              <a:ahLst/>
              <a:cxnLst/>
              <a:rect l="l" t="t" r="r" b="b"/>
              <a:pathLst>
                <a:path w="88" h="338" extrusionOk="0">
                  <a:moveTo>
                    <a:pt x="29" y="0"/>
                  </a:moveTo>
                  <a:cubicBezTo>
                    <a:pt x="15" y="0"/>
                    <a:pt x="0" y="88"/>
                    <a:pt x="0" y="176"/>
                  </a:cubicBezTo>
                  <a:cubicBezTo>
                    <a:pt x="0" y="264"/>
                    <a:pt x="29" y="337"/>
                    <a:pt x="44" y="337"/>
                  </a:cubicBezTo>
                  <a:cubicBezTo>
                    <a:pt x="73" y="337"/>
                    <a:pt x="88" y="249"/>
                    <a:pt x="88" y="161"/>
                  </a:cubicBezTo>
                  <a:cubicBezTo>
                    <a:pt x="88" y="59"/>
                    <a:pt x="44"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sp>
          <p:nvSpPr>
            <p:cNvPr id="654" name="Google Shape;654;p34"/>
            <p:cNvSpPr/>
            <p:nvPr/>
          </p:nvSpPr>
          <p:spPr>
            <a:xfrm flipH="1">
              <a:off x="10410686" y="1581135"/>
              <a:ext cx="66470" cy="119177"/>
            </a:xfrm>
            <a:custGeom>
              <a:avLst/>
              <a:gdLst/>
              <a:ahLst/>
              <a:cxnLst/>
              <a:rect l="l" t="t" r="r" b="b"/>
              <a:pathLst>
                <a:path w="850" h="1524" extrusionOk="0">
                  <a:moveTo>
                    <a:pt x="15" y="1"/>
                  </a:moveTo>
                  <a:lnTo>
                    <a:pt x="15" y="1"/>
                  </a:lnTo>
                  <a:cubicBezTo>
                    <a:pt x="0" y="250"/>
                    <a:pt x="0" y="528"/>
                    <a:pt x="73" y="791"/>
                  </a:cubicBezTo>
                  <a:cubicBezTo>
                    <a:pt x="147" y="1040"/>
                    <a:pt x="308" y="1260"/>
                    <a:pt x="527" y="1406"/>
                  </a:cubicBezTo>
                  <a:cubicBezTo>
                    <a:pt x="600" y="1465"/>
                    <a:pt x="747" y="1523"/>
                    <a:pt x="747" y="1523"/>
                  </a:cubicBezTo>
                  <a:cubicBezTo>
                    <a:pt x="747" y="1494"/>
                    <a:pt x="776" y="1333"/>
                    <a:pt x="805" y="1318"/>
                  </a:cubicBezTo>
                  <a:cubicBezTo>
                    <a:pt x="849" y="1040"/>
                    <a:pt x="835" y="820"/>
                    <a:pt x="805" y="513"/>
                  </a:cubicBezTo>
                  <a:cubicBezTo>
                    <a:pt x="483" y="440"/>
                    <a:pt x="220" y="235"/>
                    <a:pt x="15" y="1"/>
                  </a:cubicBezTo>
                  <a:close/>
                </a:path>
              </a:pathLst>
            </a:custGeom>
            <a:solidFill>
              <a:srgbClr val="151F29">
                <a:alpha val="1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sp>
          <p:nvSpPr>
            <p:cNvPr id="655" name="Google Shape;655;p34"/>
            <p:cNvSpPr/>
            <p:nvPr/>
          </p:nvSpPr>
          <p:spPr>
            <a:xfrm flipH="1">
              <a:off x="10545815" y="1356780"/>
              <a:ext cx="53880" cy="74446"/>
            </a:xfrm>
            <a:custGeom>
              <a:avLst/>
              <a:gdLst/>
              <a:ahLst/>
              <a:cxnLst/>
              <a:rect l="l" t="t" r="r" b="b"/>
              <a:pathLst>
                <a:path w="689" h="952" extrusionOk="0">
                  <a:moveTo>
                    <a:pt x="59" y="0"/>
                  </a:moveTo>
                  <a:cubicBezTo>
                    <a:pt x="59" y="0"/>
                    <a:pt x="132" y="30"/>
                    <a:pt x="220" y="88"/>
                  </a:cubicBezTo>
                  <a:cubicBezTo>
                    <a:pt x="281" y="131"/>
                    <a:pt x="346" y="185"/>
                    <a:pt x="405" y="257"/>
                  </a:cubicBezTo>
                  <a:lnTo>
                    <a:pt x="405" y="257"/>
                  </a:lnTo>
                  <a:cubicBezTo>
                    <a:pt x="392" y="254"/>
                    <a:pt x="380" y="251"/>
                    <a:pt x="367" y="249"/>
                  </a:cubicBezTo>
                  <a:cubicBezTo>
                    <a:pt x="348" y="246"/>
                    <a:pt x="329" y="244"/>
                    <a:pt x="310" y="244"/>
                  </a:cubicBezTo>
                  <a:cubicBezTo>
                    <a:pt x="251" y="244"/>
                    <a:pt x="191" y="260"/>
                    <a:pt x="147" y="293"/>
                  </a:cubicBezTo>
                  <a:cubicBezTo>
                    <a:pt x="103" y="322"/>
                    <a:pt x="59" y="396"/>
                    <a:pt x="45" y="454"/>
                  </a:cubicBezTo>
                  <a:cubicBezTo>
                    <a:pt x="1" y="586"/>
                    <a:pt x="45" y="688"/>
                    <a:pt x="103" y="762"/>
                  </a:cubicBezTo>
                  <a:cubicBezTo>
                    <a:pt x="206" y="923"/>
                    <a:pt x="323" y="952"/>
                    <a:pt x="323" y="952"/>
                  </a:cubicBezTo>
                  <a:cubicBezTo>
                    <a:pt x="337" y="923"/>
                    <a:pt x="250" y="879"/>
                    <a:pt x="132" y="703"/>
                  </a:cubicBezTo>
                  <a:cubicBezTo>
                    <a:pt x="103" y="630"/>
                    <a:pt x="74" y="542"/>
                    <a:pt x="118" y="454"/>
                  </a:cubicBezTo>
                  <a:cubicBezTo>
                    <a:pt x="130" y="380"/>
                    <a:pt x="195" y="316"/>
                    <a:pt x="286" y="316"/>
                  </a:cubicBezTo>
                  <a:cubicBezTo>
                    <a:pt x="302" y="316"/>
                    <a:pt x="319" y="318"/>
                    <a:pt x="337" y="322"/>
                  </a:cubicBezTo>
                  <a:cubicBezTo>
                    <a:pt x="393" y="334"/>
                    <a:pt x="449" y="370"/>
                    <a:pt x="498" y="407"/>
                  </a:cubicBezTo>
                  <a:lnTo>
                    <a:pt x="498" y="407"/>
                  </a:lnTo>
                  <a:cubicBezTo>
                    <a:pt x="503" y="417"/>
                    <a:pt x="508" y="428"/>
                    <a:pt x="513" y="440"/>
                  </a:cubicBezTo>
                  <a:lnTo>
                    <a:pt x="527" y="428"/>
                  </a:lnTo>
                  <a:lnTo>
                    <a:pt x="527" y="428"/>
                  </a:lnTo>
                  <a:cubicBezTo>
                    <a:pt x="532" y="432"/>
                    <a:pt x="537" y="436"/>
                    <a:pt x="542" y="440"/>
                  </a:cubicBezTo>
                  <a:lnTo>
                    <a:pt x="689" y="542"/>
                  </a:lnTo>
                  <a:lnTo>
                    <a:pt x="616" y="381"/>
                  </a:lnTo>
                  <a:cubicBezTo>
                    <a:pt x="513" y="191"/>
                    <a:pt x="367" y="88"/>
                    <a:pt x="264" y="30"/>
                  </a:cubicBezTo>
                  <a:cubicBezTo>
                    <a:pt x="132" y="0"/>
                    <a:pt x="59" y="0"/>
                    <a:pt x="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sp>
          <p:nvSpPr>
            <p:cNvPr id="656" name="Google Shape;656;p34"/>
            <p:cNvSpPr/>
            <p:nvPr/>
          </p:nvSpPr>
          <p:spPr>
            <a:xfrm flipH="1">
              <a:off x="10337413" y="1536014"/>
              <a:ext cx="42463" cy="9931"/>
            </a:xfrm>
            <a:custGeom>
              <a:avLst/>
              <a:gdLst/>
              <a:ahLst/>
              <a:cxnLst/>
              <a:rect l="l" t="t" r="r" b="b"/>
              <a:pathLst>
                <a:path w="543" h="127" extrusionOk="0">
                  <a:moveTo>
                    <a:pt x="35" y="1"/>
                  </a:moveTo>
                  <a:cubicBezTo>
                    <a:pt x="17" y="1"/>
                    <a:pt x="5" y="2"/>
                    <a:pt x="0" y="7"/>
                  </a:cubicBezTo>
                  <a:cubicBezTo>
                    <a:pt x="0" y="21"/>
                    <a:pt x="103" y="95"/>
                    <a:pt x="264" y="124"/>
                  </a:cubicBezTo>
                  <a:cubicBezTo>
                    <a:pt x="280" y="125"/>
                    <a:pt x="296" y="126"/>
                    <a:pt x="311" y="126"/>
                  </a:cubicBezTo>
                  <a:cubicBezTo>
                    <a:pt x="438" y="126"/>
                    <a:pt x="542" y="78"/>
                    <a:pt x="542" y="65"/>
                  </a:cubicBezTo>
                  <a:cubicBezTo>
                    <a:pt x="527" y="51"/>
                    <a:pt x="410" y="51"/>
                    <a:pt x="264" y="21"/>
                  </a:cubicBezTo>
                  <a:cubicBezTo>
                    <a:pt x="160" y="11"/>
                    <a:pt x="79" y="1"/>
                    <a:pt x="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sp>
          <p:nvSpPr>
            <p:cNvPr id="657" name="Google Shape;657;p34"/>
            <p:cNvSpPr/>
            <p:nvPr/>
          </p:nvSpPr>
          <p:spPr>
            <a:xfrm flipH="1">
              <a:off x="10234423" y="1196470"/>
              <a:ext cx="321793" cy="145687"/>
            </a:xfrm>
            <a:custGeom>
              <a:avLst/>
              <a:gdLst/>
              <a:ahLst/>
              <a:cxnLst/>
              <a:rect l="l" t="t" r="r" b="b"/>
              <a:pathLst>
                <a:path w="4115" h="1863" extrusionOk="0">
                  <a:moveTo>
                    <a:pt x="1216" y="1"/>
                  </a:moveTo>
                  <a:cubicBezTo>
                    <a:pt x="923" y="1"/>
                    <a:pt x="587" y="15"/>
                    <a:pt x="367" y="235"/>
                  </a:cubicBezTo>
                  <a:cubicBezTo>
                    <a:pt x="118" y="469"/>
                    <a:pt x="74" y="835"/>
                    <a:pt x="89" y="1172"/>
                  </a:cubicBezTo>
                  <a:cubicBezTo>
                    <a:pt x="89" y="1348"/>
                    <a:pt x="1" y="1655"/>
                    <a:pt x="147" y="1787"/>
                  </a:cubicBezTo>
                  <a:cubicBezTo>
                    <a:pt x="178" y="1812"/>
                    <a:pt x="233" y="1820"/>
                    <a:pt x="296" y="1820"/>
                  </a:cubicBezTo>
                  <a:cubicBezTo>
                    <a:pt x="397" y="1820"/>
                    <a:pt x="521" y="1799"/>
                    <a:pt x="596" y="1799"/>
                  </a:cubicBezTo>
                  <a:cubicBezTo>
                    <a:pt x="609" y="1799"/>
                    <a:pt x="621" y="1800"/>
                    <a:pt x="630" y="1801"/>
                  </a:cubicBezTo>
                  <a:cubicBezTo>
                    <a:pt x="796" y="1835"/>
                    <a:pt x="971" y="1863"/>
                    <a:pt x="1139" y="1863"/>
                  </a:cubicBezTo>
                  <a:cubicBezTo>
                    <a:pt x="1268" y="1863"/>
                    <a:pt x="1394" y="1846"/>
                    <a:pt x="1509" y="1801"/>
                  </a:cubicBezTo>
                  <a:cubicBezTo>
                    <a:pt x="1792" y="1731"/>
                    <a:pt x="2048" y="1510"/>
                    <a:pt x="2091" y="1230"/>
                  </a:cubicBezTo>
                  <a:lnTo>
                    <a:pt x="2091" y="1230"/>
                  </a:lnTo>
                  <a:cubicBezTo>
                    <a:pt x="2065" y="1440"/>
                    <a:pt x="2068" y="1649"/>
                    <a:pt x="2124" y="1845"/>
                  </a:cubicBezTo>
                  <a:cubicBezTo>
                    <a:pt x="2266" y="1638"/>
                    <a:pt x="2397" y="1420"/>
                    <a:pt x="2537" y="1210"/>
                  </a:cubicBezTo>
                  <a:lnTo>
                    <a:pt x="2537" y="1210"/>
                  </a:lnTo>
                  <a:cubicBezTo>
                    <a:pt x="2462" y="1365"/>
                    <a:pt x="2513" y="1561"/>
                    <a:pt x="2636" y="1684"/>
                  </a:cubicBezTo>
                  <a:cubicBezTo>
                    <a:pt x="2755" y="1790"/>
                    <a:pt x="2932" y="1848"/>
                    <a:pt x="3116" y="1848"/>
                  </a:cubicBezTo>
                  <a:cubicBezTo>
                    <a:pt x="3136" y="1848"/>
                    <a:pt x="3157" y="1847"/>
                    <a:pt x="3178" y="1845"/>
                  </a:cubicBezTo>
                  <a:cubicBezTo>
                    <a:pt x="3383" y="1831"/>
                    <a:pt x="3939" y="1684"/>
                    <a:pt x="4115" y="1611"/>
                  </a:cubicBezTo>
                  <a:lnTo>
                    <a:pt x="4115" y="879"/>
                  </a:lnTo>
                  <a:cubicBezTo>
                    <a:pt x="4115" y="528"/>
                    <a:pt x="3880" y="235"/>
                    <a:pt x="3544" y="162"/>
                  </a:cubicBezTo>
                  <a:cubicBezTo>
                    <a:pt x="3441" y="118"/>
                    <a:pt x="3324" y="118"/>
                    <a:pt x="3222" y="103"/>
                  </a:cubicBezTo>
                  <a:cubicBezTo>
                    <a:pt x="2563" y="30"/>
                    <a:pt x="1904" y="1"/>
                    <a:pt x="1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sp>
          <p:nvSpPr>
            <p:cNvPr id="658" name="Google Shape;658;p34"/>
            <p:cNvSpPr/>
            <p:nvPr/>
          </p:nvSpPr>
          <p:spPr>
            <a:xfrm flipH="1">
              <a:off x="9995679" y="2350230"/>
              <a:ext cx="274326" cy="332585"/>
            </a:xfrm>
            <a:custGeom>
              <a:avLst/>
              <a:gdLst/>
              <a:ahLst/>
              <a:cxnLst/>
              <a:rect l="l" t="t" r="r" b="b"/>
              <a:pathLst>
                <a:path w="3508" h="4253" extrusionOk="0">
                  <a:moveTo>
                    <a:pt x="1627" y="1"/>
                  </a:moveTo>
                  <a:cubicBezTo>
                    <a:pt x="1421" y="1"/>
                    <a:pt x="1" y="1365"/>
                    <a:pt x="1" y="1365"/>
                  </a:cubicBezTo>
                  <a:cubicBezTo>
                    <a:pt x="1" y="1365"/>
                    <a:pt x="57" y="4252"/>
                    <a:pt x="584" y="4252"/>
                  </a:cubicBezTo>
                  <a:cubicBezTo>
                    <a:pt x="595" y="4252"/>
                    <a:pt x="605" y="4251"/>
                    <a:pt x="616" y="4249"/>
                  </a:cubicBezTo>
                  <a:cubicBezTo>
                    <a:pt x="616" y="4249"/>
                    <a:pt x="2753" y="3517"/>
                    <a:pt x="2899" y="3327"/>
                  </a:cubicBezTo>
                  <a:cubicBezTo>
                    <a:pt x="3028" y="3147"/>
                    <a:pt x="2248" y="3136"/>
                    <a:pt x="2051" y="3136"/>
                  </a:cubicBezTo>
                  <a:cubicBezTo>
                    <a:pt x="2023" y="3136"/>
                    <a:pt x="2006" y="3136"/>
                    <a:pt x="2006" y="3136"/>
                  </a:cubicBezTo>
                  <a:cubicBezTo>
                    <a:pt x="2006" y="3136"/>
                    <a:pt x="3046" y="2975"/>
                    <a:pt x="3192" y="2770"/>
                  </a:cubicBezTo>
                  <a:cubicBezTo>
                    <a:pt x="3368" y="2565"/>
                    <a:pt x="1860" y="2492"/>
                    <a:pt x="1860" y="2492"/>
                  </a:cubicBezTo>
                  <a:cubicBezTo>
                    <a:pt x="1860" y="2492"/>
                    <a:pt x="3339" y="2492"/>
                    <a:pt x="3339" y="2170"/>
                  </a:cubicBezTo>
                  <a:cubicBezTo>
                    <a:pt x="3339" y="1833"/>
                    <a:pt x="1699" y="1746"/>
                    <a:pt x="1699" y="1746"/>
                  </a:cubicBezTo>
                  <a:cubicBezTo>
                    <a:pt x="1699" y="1746"/>
                    <a:pt x="3397" y="1716"/>
                    <a:pt x="3456" y="1365"/>
                  </a:cubicBezTo>
                  <a:cubicBezTo>
                    <a:pt x="3507" y="1117"/>
                    <a:pt x="2392" y="1080"/>
                    <a:pt x="1731" y="1080"/>
                  </a:cubicBezTo>
                  <a:cubicBezTo>
                    <a:pt x="1456" y="1080"/>
                    <a:pt x="1260" y="1087"/>
                    <a:pt x="1260" y="1087"/>
                  </a:cubicBezTo>
                  <a:cubicBezTo>
                    <a:pt x="1772" y="662"/>
                    <a:pt x="1787" y="106"/>
                    <a:pt x="1640" y="3"/>
                  </a:cubicBezTo>
                  <a:cubicBezTo>
                    <a:pt x="1637" y="2"/>
                    <a:pt x="1632" y="1"/>
                    <a:pt x="1627" y="1"/>
                  </a:cubicBezTo>
                  <a:close/>
                </a:path>
              </a:pathLst>
            </a:custGeom>
            <a:solidFill>
              <a:srgbClr val="BA6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sp>
          <p:nvSpPr>
            <p:cNvPr id="659" name="Google Shape;659;p34"/>
            <p:cNvSpPr/>
            <p:nvPr/>
          </p:nvSpPr>
          <p:spPr>
            <a:xfrm flipH="1">
              <a:off x="10221831" y="1894794"/>
              <a:ext cx="805851" cy="852615"/>
            </a:xfrm>
            <a:custGeom>
              <a:avLst/>
              <a:gdLst/>
              <a:ahLst/>
              <a:cxnLst/>
              <a:rect l="l" t="t" r="r" b="b"/>
              <a:pathLst>
                <a:path w="10305" h="10903" extrusionOk="0">
                  <a:moveTo>
                    <a:pt x="1111" y="1"/>
                  </a:moveTo>
                  <a:cubicBezTo>
                    <a:pt x="1111" y="1"/>
                    <a:pt x="130" y="2709"/>
                    <a:pt x="57" y="7043"/>
                  </a:cubicBezTo>
                  <a:cubicBezTo>
                    <a:pt x="0" y="10403"/>
                    <a:pt x="2392" y="10902"/>
                    <a:pt x="3960" y="10902"/>
                  </a:cubicBezTo>
                  <a:cubicBezTo>
                    <a:pt x="4413" y="10902"/>
                    <a:pt x="4798" y="10860"/>
                    <a:pt x="5034" y="10834"/>
                  </a:cubicBezTo>
                  <a:cubicBezTo>
                    <a:pt x="6103" y="10702"/>
                    <a:pt x="10305" y="10102"/>
                    <a:pt x="10305" y="10102"/>
                  </a:cubicBezTo>
                  <a:lnTo>
                    <a:pt x="9704" y="7174"/>
                  </a:lnTo>
                  <a:cubicBezTo>
                    <a:pt x="9704" y="7174"/>
                    <a:pt x="7128" y="7540"/>
                    <a:pt x="4303" y="7540"/>
                  </a:cubicBezTo>
                  <a:cubicBezTo>
                    <a:pt x="3014" y="7540"/>
                    <a:pt x="4449" y="543"/>
                    <a:pt x="4449" y="543"/>
                  </a:cubicBezTo>
                  <a:lnTo>
                    <a:pt x="1111" y="1"/>
                  </a:lnTo>
                  <a:close/>
                </a:path>
              </a:pathLst>
            </a:custGeom>
            <a:solidFill>
              <a:srgbClr val="BA6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sp>
          <p:nvSpPr>
            <p:cNvPr id="660" name="Google Shape;660;p34"/>
            <p:cNvSpPr/>
            <p:nvPr/>
          </p:nvSpPr>
          <p:spPr>
            <a:xfrm flipH="1">
              <a:off x="9839434" y="2696186"/>
              <a:ext cx="941137" cy="2037814"/>
            </a:xfrm>
            <a:custGeom>
              <a:avLst/>
              <a:gdLst/>
              <a:ahLst/>
              <a:cxnLst/>
              <a:rect l="l" t="t" r="r" b="b"/>
              <a:pathLst>
                <a:path w="12035" h="26059" extrusionOk="0">
                  <a:moveTo>
                    <a:pt x="5739" y="1"/>
                  </a:moveTo>
                  <a:lnTo>
                    <a:pt x="1" y="630"/>
                  </a:lnTo>
                  <a:lnTo>
                    <a:pt x="5285" y="26059"/>
                  </a:lnTo>
                  <a:lnTo>
                    <a:pt x="12034" y="26059"/>
                  </a:lnTo>
                  <a:lnTo>
                    <a:pt x="57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sp>
          <p:nvSpPr>
            <p:cNvPr id="661" name="Google Shape;661;p34"/>
            <p:cNvSpPr/>
            <p:nvPr/>
          </p:nvSpPr>
          <p:spPr>
            <a:xfrm flipH="1">
              <a:off x="10099294" y="2659588"/>
              <a:ext cx="256574" cy="237024"/>
            </a:xfrm>
            <a:custGeom>
              <a:avLst/>
              <a:gdLst/>
              <a:ahLst/>
              <a:cxnLst/>
              <a:rect l="l" t="t" r="r" b="b"/>
              <a:pathLst>
                <a:path w="3281" h="3031" extrusionOk="0">
                  <a:moveTo>
                    <a:pt x="2548" y="0"/>
                  </a:moveTo>
                  <a:lnTo>
                    <a:pt x="1" y="469"/>
                  </a:lnTo>
                  <a:lnTo>
                    <a:pt x="586" y="3030"/>
                  </a:lnTo>
                  <a:lnTo>
                    <a:pt x="3280" y="469"/>
                  </a:lnTo>
                  <a:lnTo>
                    <a:pt x="25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sp>
          <p:nvSpPr>
            <p:cNvPr id="662" name="Google Shape;662;p34"/>
            <p:cNvSpPr/>
            <p:nvPr/>
          </p:nvSpPr>
          <p:spPr>
            <a:xfrm flipH="1">
              <a:off x="10256163" y="2681328"/>
              <a:ext cx="41290" cy="232489"/>
            </a:xfrm>
            <a:custGeom>
              <a:avLst/>
              <a:gdLst/>
              <a:ahLst/>
              <a:cxnLst/>
              <a:rect l="l" t="t" r="r" b="b"/>
              <a:pathLst>
                <a:path w="528" h="2973" extrusionOk="0">
                  <a:moveTo>
                    <a:pt x="15" y="0"/>
                  </a:moveTo>
                  <a:cubicBezTo>
                    <a:pt x="1" y="0"/>
                    <a:pt x="15" y="191"/>
                    <a:pt x="74" y="454"/>
                  </a:cubicBezTo>
                  <a:cubicBezTo>
                    <a:pt x="132" y="732"/>
                    <a:pt x="191" y="1113"/>
                    <a:pt x="279" y="1537"/>
                  </a:cubicBezTo>
                  <a:cubicBezTo>
                    <a:pt x="337" y="1742"/>
                    <a:pt x="366" y="1947"/>
                    <a:pt x="410" y="2123"/>
                  </a:cubicBezTo>
                  <a:cubicBezTo>
                    <a:pt x="440" y="2313"/>
                    <a:pt x="454" y="2474"/>
                    <a:pt x="440" y="2606"/>
                  </a:cubicBezTo>
                  <a:cubicBezTo>
                    <a:pt x="410" y="2752"/>
                    <a:pt x="381" y="2855"/>
                    <a:pt x="337" y="2899"/>
                  </a:cubicBezTo>
                  <a:cubicBezTo>
                    <a:pt x="279" y="2928"/>
                    <a:pt x="220" y="2914"/>
                    <a:pt x="220" y="2928"/>
                  </a:cubicBezTo>
                  <a:cubicBezTo>
                    <a:pt x="220" y="2943"/>
                    <a:pt x="235" y="2943"/>
                    <a:pt x="264" y="2972"/>
                  </a:cubicBezTo>
                  <a:cubicBezTo>
                    <a:pt x="279" y="2972"/>
                    <a:pt x="308" y="2972"/>
                    <a:pt x="352" y="2943"/>
                  </a:cubicBezTo>
                  <a:cubicBezTo>
                    <a:pt x="440" y="2884"/>
                    <a:pt x="454" y="2767"/>
                    <a:pt x="498" y="2635"/>
                  </a:cubicBezTo>
                  <a:cubicBezTo>
                    <a:pt x="528" y="2489"/>
                    <a:pt x="513" y="2313"/>
                    <a:pt x="484" y="2123"/>
                  </a:cubicBezTo>
                  <a:lnTo>
                    <a:pt x="366" y="1523"/>
                  </a:lnTo>
                  <a:cubicBezTo>
                    <a:pt x="293" y="1098"/>
                    <a:pt x="205" y="718"/>
                    <a:pt x="147" y="439"/>
                  </a:cubicBezTo>
                  <a:cubicBezTo>
                    <a:pt x="74" y="161"/>
                    <a:pt x="44" y="0"/>
                    <a:pt x="15" y="0"/>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sp>
          <p:nvSpPr>
            <p:cNvPr id="663" name="Google Shape;663;p34"/>
            <p:cNvSpPr/>
            <p:nvPr/>
          </p:nvSpPr>
          <p:spPr>
            <a:xfrm flipH="1">
              <a:off x="10213779" y="2692745"/>
              <a:ext cx="137476" cy="485466"/>
            </a:xfrm>
            <a:custGeom>
              <a:avLst/>
              <a:gdLst/>
              <a:ahLst/>
              <a:cxnLst/>
              <a:rect l="l" t="t" r="r" b="b"/>
              <a:pathLst>
                <a:path w="1758" h="6208" extrusionOk="0">
                  <a:moveTo>
                    <a:pt x="0" y="1"/>
                  </a:moveTo>
                  <a:cubicBezTo>
                    <a:pt x="0" y="15"/>
                    <a:pt x="15" y="88"/>
                    <a:pt x="44" y="250"/>
                  </a:cubicBezTo>
                  <a:cubicBezTo>
                    <a:pt x="88" y="425"/>
                    <a:pt x="161" y="645"/>
                    <a:pt x="235" y="908"/>
                  </a:cubicBezTo>
                  <a:cubicBezTo>
                    <a:pt x="396" y="1494"/>
                    <a:pt x="615" y="2270"/>
                    <a:pt x="850" y="3104"/>
                  </a:cubicBezTo>
                  <a:cubicBezTo>
                    <a:pt x="1098" y="3953"/>
                    <a:pt x="1318" y="4729"/>
                    <a:pt x="1479" y="5300"/>
                  </a:cubicBezTo>
                  <a:cubicBezTo>
                    <a:pt x="1552" y="5564"/>
                    <a:pt x="1611" y="5783"/>
                    <a:pt x="1655" y="5974"/>
                  </a:cubicBezTo>
                  <a:cubicBezTo>
                    <a:pt x="1699" y="6120"/>
                    <a:pt x="1728" y="6208"/>
                    <a:pt x="1728" y="6208"/>
                  </a:cubicBezTo>
                  <a:cubicBezTo>
                    <a:pt x="1757" y="6208"/>
                    <a:pt x="1728" y="6120"/>
                    <a:pt x="1713" y="5988"/>
                  </a:cubicBezTo>
                  <a:cubicBezTo>
                    <a:pt x="1684" y="5827"/>
                    <a:pt x="1625" y="5608"/>
                    <a:pt x="1552" y="5315"/>
                  </a:cubicBezTo>
                  <a:cubicBezTo>
                    <a:pt x="1406" y="4744"/>
                    <a:pt x="1201" y="3953"/>
                    <a:pt x="967" y="3090"/>
                  </a:cubicBezTo>
                  <a:cubicBezTo>
                    <a:pt x="732" y="2240"/>
                    <a:pt x="484" y="1450"/>
                    <a:pt x="308" y="894"/>
                  </a:cubicBezTo>
                  <a:cubicBezTo>
                    <a:pt x="220" y="630"/>
                    <a:pt x="147" y="381"/>
                    <a:pt x="88" y="235"/>
                  </a:cubicBezTo>
                  <a:cubicBezTo>
                    <a:pt x="30" y="89"/>
                    <a:pt x="0" y="1"/>
                    <a:pt x="0" y="1"/>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sp>
          <p:nvSpPr>
            <p:cNvPr id="664" name="Google Shape;664;p34"/>
            <p:cNvSpPr/>
            <p:nvPr/>
          </p:nvSpPr>
          <p:spPr>
            <a:xfrm flipH="1">
              <a:off x="10313404" y="2748814"/>
              <a:ext cx="400775" cy="1977209"/>
            </a:xfrm>
            <a:custGeom>
              <a:avLst/>
              <a:gdLst/>
              <a:ahLst/>
              <a:cxnLst/>
              <a:rect l="l" t="t" r="r" b="b"/>
              <a:pathLst>
                <a:path w="5125" h="25284" extrusionOk="0">
                  <a:moveTo>
                    <a:pt x="1" y="1"/>
                  </a:moveTo>
                  <a:lnTo>
                    <a:pt x="1" y="74"/>
                  </a:lnTo>
                  <a:cubicBezTo>
                    <a:pt x="30" y="118"/>
                    <a:pt x="30" y="191"/>
                    <a:pt x="45" y="264"/>
                  </a:cubicBezTo>
                  <a:cubicBezTo>
                    <a:pt x="74" y="455"/>
                    <a:pt x="118" y="718"/>
                    <a:pt x="176" y="1026"/>
                  </a:cubicBezTo>
                  <a:cubicBezTo>
                    <a:pt x="279" y="1655"/>
                    <a:pt x="440" y="2592"/>
                    <a:pt x="645" y="3749"/>
                  </a:cubicBezTo>
                  <a:cubicBezTo>
                    <a:pt x="1055" y="6047"/>
                    <a:pt x="1655" y="9224"/>
                    <a:pt x="2343" y="12708"/>
                  </a:cubicBezTo>
                  <a:cubicBezTo>
                    <a:pt x="3060" y="16192"/>
                    <a:pt x="3734" y="19354"/>
                    <a:pt x="4246" y="21624"/>
                  </a:cubicBezTo>
                  <a:cubicBezTo>
                    <a:pt x="4510" y="22765"/>
                    <a:pt x="4729" y="23673"/>
                    <a:pt x="4876" y="24317"/>
                  </a:cubicBezTo>
                  <a:cubicBezTo>
                    <a:pt x="4883" y="24344"/>
                    <a:pt x="4891" y="24371"/>
                    <a:pt x="4898" y="24398"/>
                  </a:cubicBezTo>
                  <a:lnTo>
                    <a:pt x="4898" y="24398"/>
                  </a:lnTo>
                  <a:cubicBezTo>
                    <a:pt x="4891" y="24367"/>
                    <a:pt x="4883" y="24335"/>
                    <a:pt x="4876" y="24303"/>
                  </a:cubicBezTo>
                  <a:cubicBezTo>
                    <a:pt x="4744" y="23644"/>
                    <a:pt x="4539" y="22722"/>
                    <a:pt x="4290" y="21594"/>
                  </a:cubicBezTo>
                  <a:cubicBezTo>
                    <a:pt x="3792" y="19296"/>
                    <a:pt x="3119" y="16148"/>
                    <a:pt x="2416" y="12664"/>
                  </a:cubicBezTo>
                  <a:cubicBezTo>
                    <a:pt x="1728" y="9180"/>
                    <a:pt x="1128" y="6003"/>
                    <a:pt x="703" y="3705"/>
                  </a:cubicBezTo>
                  <a:cubicBezTo>
                    <a:pt x="498" y="2563"/>
                    <a:pt x="323" y="1626"/>
                    <a:pt x="206" y="982"/>
                  </a:cubicBezTo>
                  <a:cubicBezTo>
                    <a:pt x="132" y="674"/>
                    <a:pt x="103" y="440"/>
                    <a:pt x="59" y="250"/>
                  </a:cubicBezTo>
                  <a:cubicBezTo>
                    <a:pt x="45" y="177"/>
                    <a:pt x="45" y="118"/>
                    <a:pt x="30" y="74"/>
                  </a:cubicBezTo>
                  <a:cubicBezTo>
                    <a:pt x="1" y="16"/>
                    <a:pt x="1" y="1"/>
                    <a:pt x="1" y="1"/>
                  </a:cubicBezTo>
                  <a:close/>
                  <a:moveTo>
                    <a:pt x="4898" y="24398"/>
                  </a:moveTo>
                  <a:lnTo>
                    <a:pt x="4898" y="24398"/>
                  </a:lnTo>
                  <a:cubicBezTo>
                    <a:pt x="4961" y="24662"/>
                    <a:pt x="5011" y="24877"/>
                    <a:pt x="5037" y="25035"/>
                  </a:cubicBezTo>
                  <a:cubicBezTo>
                    <a:pt x="5051" y="25108"/>
                    <a:pt x="5081" y="25181"/>
                    <a:pt x="5081" y="25210"/>
                  </a:cubicBezTo>
                  <a:cubicBezTo>
                    <a:pt x="5125" y="25254"/>
                    <a:pt x="5125" y="25283"/>
                    <a:pt x="5125" y="25283"/>
                  </a:cubicBezTo>
                  <a:lnTo>
                    <a:pt x="5125" y="25283"/>
                  </a:lnTo>
                  <a:cubicBezTo>
                    <a:pt x="5125" y="25283"/>
                    <a:pt x="5125" y="25269"/>
                    <a:pt x="5110" y="25239"/>
                  </a:cubicBezTo>
                  <a:cubicBezTo>
                    <a:pt x="5095" y="25181"/>
                    <a:pt x="5066" y="25122"/>
                    <a:pt x="5051" y="25049"/>
                  </a:cubicBezTo>
                  <a:cubicBezTo>
                    <a:pt x="5025" y="24902"/>
                    <a:pt x="4974" y="24670"/>
                    <a:pt x="4898" y="24398"/>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sp>
          <p:nvSpPr>
            <p:cNvPr id="665" name="Google Shape;665;p34"/>
            <p:cNvSpPr/>
            <p:nvPr/>
          </p:nvSpPr>
          <p:spPr>
            <a:xfrm flipH="1">
              <a:off x="9904734" y="3923453"/>
              <a:ext cx="128248" cy="596510"/>
            </a:xfrm>
            <a:custGeom>
              <a:avLst/>
              <a:gdLst/>
              <a:ahLst/>
              <a:cxnLst/>
              <a:rect l="l" t="t" r="r" b="b"/>
              <a:pathLst>
                <a:path w="1640" h="7628" extrusionOk="0">
                  <a:moveTo>
                    <a:pt x="30" y="0"/>
                  </a:moveTo>
                  <a:lnTo>
                    <a:pt x="30" y="0"/>
                  </a:lnTo>
                  <a:cubicBezTo>
                    <a:pt x="0" y="15"/>
                    <a:pt x="337" y="1728"/>
                    <a:pt x="776" y="3821"/>
                  </a:cubicBezTo>
                  <a:cubicBezTo>
                    <a:pt x="1215" y="5929"/>
                    <a:pt x="1596" y="7627"/>
                    <a:pt x="1611" y="7627"/>
                  </a:cubicBezTo>
                  <a:cubicBezTo>
                    <a:pt x="1640" y="7627"/>
                    <a:pt x="1303" y="5929"/>
                    <a:pt x="864" y="3806"/>
                  </a:cubicBezTo>
                  <a:cubicBezTo>
                    <a:pt x="425" y="1698"/>
                    <a:pt x="44" y="0"/>
                    <a:pt x="30" y="0"/>
                  </a:cubicBezTo>
                  <a:close/>
                </a:path>
              </a:pathLst>
            </a:custGeom>
            <a:solidFill>
              <a:srgbClr val="2D6A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sp>
          <p:nvSpPr>
            <p:cNvPr id="666" name="Google Shape;666;p34"/>
            <p:cNvSpPr/>
            <p:nvPr/>
          </p:nvSpPr>
          <p:spPr>
            <a:xfrm flipH="1">
              <a:off x="9786807" y="3069433"/>
              <a:ext cx="454577" cy="974294"/>
            </a:xfrm>
            <a:custGeom>
              <a:avLst/>
              <a:gdLst/>
              <a:ahLst/>
              <a:cxnLst/>
              <a:rect l="l" t="t" r="r" b="b"/>
              <a:pathLst>
                <a:path w="5813" h="12459" extrusionOk="0">
                  <a:moveTo>
                    <a:pt x="1" y="0"/>
                  </a:moveTo>
                  <a:lnTo>
                    <a:pt x="103" y="103"/>
                  </a:lnTo>
                  <a:cubicBezTo>
                    <a:pt x="206" y="176"/>
                    <a:pt x="323" y="264"/>
                    <a:pt x="469" y="381"/>
                  </a:cubicBezTo>
                  <a:cubicBezTo>
                    <a:pt x="806" y="615"/>
                    <a:pt x="1260" y="966"/>
                    <a:pt x="1831" y="1391"/>
                  </a:cubicBezTo>
                  <a:cubicBezTo>
                    <a:pt x="2416" y="1801"/>
                    <a:pt x="3090" y="2298"/>
                    <a:pt x="3836" y="2869"/>
                  </a:cubicBezTo>
                  <a:cubicBezTo>
                    <a:pt x="4041" y="3001"/>
                    <a:pt x="4232" y="3148"/>
                    <a:pt x="4422" y="3294"/>
                  </a:cubicBezTo>
                  <a:cubicBezTo>
                    <a:pt x="4612" y="3440"/>
                    <a:pt x="4832" y="3587"/>
                    <a:pt x="5008" y="3748"/>
                  </a:cubicBezTo>
                  <a:cubicBezTo>
                    <a:pt x="5212" y="3909"/>
                    <a:pt x="5403" y="4099"/>
                    <a:pt x="5520" y="4319"/>
                  </a:cubicBezTo>
                  <a:cubicBezTo>
                    <a:pt x="5652" y="4538"/>
                    <a:pt x="5725" y="4787"/>
                    <a:pt x="5725" y="5051"/>
                  </a:cubicBezTo>
                  <a:cubicBezTo>
                    <a:pt x="5725" y="5578"/>
                    <a:pt x="5505" y="6075"/>
                    <a:pt x="5344" y="6544"/>
                  </a:cubicBezTo>
                  <a:cubicBezTo>
                    <a:pt x="5154" y="7042"/>
                    <a:pt x="4993" y="7495"/>
                    <a:pt x="4832" y="7935"/>
                  </a:cubicBezTo>
                  <a:cubicBezTo>
                    <a:pt x="4495" y="8813"/>
                    <a:pt x="4202" y="9604"/>
                    <a:pt x="3968" y="10277"/>
                  </a:cubicBezTo>
                  <a:cubicBezTo>
                    <a:pt x="3734" y="10965"/>
                    <a:pt x="3529" y="11492"/>
                    <a:pt x="3397" y="11873"/>
                  </a:cubicBezTo>
                  <a:cubicBezTo>
                    <a:pt x="3353" y="12063"/>
                    <a:pt x="3295" y="12195"/>
                    <a:pt x="3251" y="12312"/>
                  </a:cubicBezTo>
                  <a:cubicBezTo>
                    <a:pt x="3222" y="12400"/>
                    <a:pt x="3207" y="12458"/>
                    <a:pt x="3207" y="12458"/>
                  </a:cubicBezTo>
                  <a:cubicBezTo>
                    <a:pt x="3222" y="12458"/>
                    <a:pt x="3236" y="12400"/>
                    <a:pt x="3280" y="12312"/>
                  </a:cubicBezTo>
                  <a:cubicBezTo>
                    <a:pt x="3309" y="12224"/>
                    <a:pt x="3368" y="12078"/>
                    <a:pt x="3441" y="11887"/>
                  </a:cubicBezTo>
                  <a:cubicBezTo>
                    <a:pt x="3588" y="11507"/>
                    <a:pt x="3792" y="10980"/>
                    <a:pt x="4041" y="10321"/>
                  </a:cubicBezTo>
                  <a:cubicBezTo>
                    <a:pt x="4305" y="9647"/>
                    <a:pt x="4598" y="8857"/>
                    <a:pt x="4920" y="7979"/>
                  </a:cubicBezTo>
                  <a:cubicBezTo>
                    <a:pt x="5081" y="7525"/>
                    <a:pt x="5256" y="7056"/>
                    <a:pt x="5432" y="6588"/>
                  </a:cubicBezTo>
                  <a:cubicBezTo>
                    <a:pt x="5593" y="6105"/>
                    <a:pt x="5813" y="5622"/>
                    <a:pt x="5813" y="5051"/>
                  </a:cubicBezTo>
                  <a:cubicBezTo>
                    <a:pt x="5813" y="4773"/>
                    <a:pt x="5740" y="4494"/>
                    <a:pt x="5593" y="4260"/>
                  </a:cubicBezTo>
                  <a:cubicBezTo>
                    <a:pt x="5447" y="4041"/>
                    <a:pt x="5271" y="3836"/>
                    <a:pt x="5066" y="3675"/>
                  </a:cubicBezTo>
                  <a:cubicBezTo>
                    <a:pt x="4861" y="3514"/>
                    <a:pt x="4671" y="3367"/>
                    <a:pt x="4466" y="3221"/>
                  </a:cubicBezTo>
                  <a:cubicBezTo>
                    <a:pt x="4261" y="3074"/>
                    <a:pt x="4056" y="2943"/>
                    <a:pt x="3880" y="2796"/>
                  </a:cubicBezTo>
                  <a:cubicBezTo>
                    <a:pt x="3134" y="2255"/>
                    <a:pt x="2446" y="1757"/>
                    <a:pt x="1860" y="1332"/>
                  </a:cubicBezTo>
                  <a:cubicBezTo>
                    <a:pt x="1274" y="908"/>
                    <a:pt x="821" y="586"/>
                    <a:pt x="499" y="351"/>
                  </a:cubicBezTo>
                  <a:cubicBezTo>
                    <a:pt x="352" y="234"/>
                    <a:pt x="220" y="161"/>
                    <a:pt x="133" y="88"/>
                  </a:cubicBezTo>
                  <a:cubicBezTo>
                    <a:pt x="45" y="15"/>
                    <a:pt x="1" y="0"/>
                    <a:pt x="1" y="0"/>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sp>
          <p:nvSpPr>
            <p:cNvPr id="667" name="Google Shape;667;p34"/>
            <p:cNvSpPr/>
            <p:nvPr/>
          </p:nvSpPr>
          <p:spPr>
            <a:xfrm flipH="1">
              <a:off x="8936226" y="2352732"/>
              <a:ext cx="1159706" cy="95091"/>
            </a:xfrm>
            <a:custGeom>
              <a:avLst/>
              <a:gdLst/>
              <a:ahLst/>
              <a:cxnLst/>
              <a:rect l="l" t="t" r="r" b="b"/>
              <a:pathLst>
                <a:path w="14830" h="1216" extrusionOk="0">
                  <a:moveTo>
                    <a:pt x="0" y="1"/>
                  </a:moveTo>
                  <a:lnTo>
                    <a:pt x="0" y="1216"/>
                  </a:lnTo>
                  <a:lnTo>
                    <a:pt x="14830" y="1216"/>
                  </a:lnTo>
                  <a:lnTo>
                    <a:pt x="148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sp>
          <p:nvSpPr>
            <p:cNvPr id="668" name="Google Shape;668;p34"/>
            <p:cNvSpPr/>
            <p:nvPr/>
          </p:nvSpPr>
          <p:spPr>
            <a:xfrm flipH="1">
              <a:off x="9106784" y="2440863"/>
              <a:ext cx="90477" cy="2433975"/>
            </a:xfrm>
            <a:custGeom>
              <a:avLst/>
              <a:gdLst/>
              <a:ahLst/>
              <a:cxnLst/>
              <a:rect l="l" t="t" r="r" b="b"/>
              <a:pathLst>
                <a:path w="1157" h="31125" extrusionOk="0">
                  <a:moveTo>
                    <a:pt x="0" y="1"/>
                  </a:moveTo>
                  <a:lnTo>
                    <a:pt x="0" y="31125"/>
                  </a:lnTo>
                  <a:lnTo>
                    <a:pt x="556" y="31125"/>
                  </a:lnTo>
                  <a:lnTo>
                    <a:pt x="1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sp>
          <p:nvSpPr>
            <p:cNvPr id="669" name="Google Shape;669;p34"/>
            <p:cNvSpPr/>
            <p:nvPr/>
          </p:nvSpPr>
          <p:spPr>
            <a:xfrm flipH="1">
              <a:off x="9817697" y="2432887"/>
              <a:ext cx="90556" cy="2451101"/>
            </a:xfrm>
            <a:custGeom>
              <a:avLst/>
              <a:gdLst/>
              <a:ahLst/>
              <a:cxnLst/>
              <a:rect l="l" t="t" r="r" b="b"/>
              <a:pathLst>
                <a:path w="1158" h="31344" extrusionOk="0">
                  <a:moveTo>
                    <a:pt x="1" y="0"/>
                  </a:moveTo>
                  <a:lnTo>
                    <a:pt x="1" y="31344"/>
                  </a:lnTo>
                  <a:lnTo>
                    <a:pt x="557" y="31344"/>
                  </a:lnTo>
                  <a:lnTo>
                    <a:pt x="1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sp>
          <p:nvSpPr>
            <p:cNvPr id="670" name="Google Shape;670;p34"/>
            <p:cNvSpPr/>
            <p:nvPr/>
          </p:nvSpPr>
          <p:spPr>
            <a:xfrm flipH="1">
              <a:off x="9197181" y="3357912"/>
              <a:ext cx="640067" cy="51534"/>
            </a:xfrm>
            <a:custGeom>
              <a:avLst/>
              <a:gdLst/>
              <a:ahLst/>
              <a:cxnLst/>
              <a:rect l="l" t="t" r="r" b="b"/>
              <a:pathLst>
                <a:path w="8185" h="659" extrusionOk="0">
                  <a:moveTo>
                    <a:pt x="1" y="0"/>
                  </a:moveTo>
                  <a:lnTo>
                    <a:pt x="1" y="659"/>
                  </a:lnTo>
                  <a:lnTo>
                    <a:pt x="8184" y="659"/>
                  </a:lnTo>
                  <a:lnTo>
                    <a:pt x="81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sp>
          <p:nvSpPr>
            <p:cNvPr id="671" name="Google Shape;671;p34"/>
            <p:cNvSpPr/>
            <p:nvPr/>
          </p:nvSpPr>
          <p:spPr>
            <a:xfrm flipH="1">
              <a:off x="10337412" y="1455233"/>
              <a:ext cx="281755" cy="419152"/>
            </a:xfrm>
            <a:custGeom>
              <a:avLst/>
              <a:gdLst/>
              <a:ahLst/>
              <a:cxnLst/>
              <a:rect l="l" t="t" r="r" b="b"/>
              <a:pathLst>
                <a:path w="3603" h="5360" extrusionOk="0">
                  <a:moveTo>
                    <a:pt x="294" y="0"/>
                  </a:moveTo>
                  <a:cubicBezTo>
                    <a:pt x="294" y="0"/>
                    <a:pt x="294" y="30"/>
                    <a:pt x="279" y="103"/>
                  </a:cubicBezTo>
                  <a:cubicBezTo>
                    <a:pt x="250" y="176"/>
                    <a:pt x="235" y="278"/>
                    <a:pt x="220" y="396"/>
                  </a:cubicBezTo>
                  <a:cubicBezTo>
                    <a:pt x="176" y="659"/>
                    <a:pt x="103" y="1040"/>
                    <a:pt x="74" y="1494"/>
                  </a:cubicBezTo>
                  <a:cubicBezTo>
                    <a:pt x="30" y="1977"/>
                    <a:pt x="1" y="2518"/>
                    <a:pt x="74" y="3148"/>
                  </a:cubicBezTo>
                  <a:cubicBezTo>
                    <a:pt x="103" y="3455"/>
                    <a:pt x="162" y="3763"/>
                    <a:pt x="279" y="4099"/>
                  </a:cubicBezTo>
                  <a:cubicBezTo>
                    <a:pt x="367" y="4407"/>
                    <a:pt x="528" y="4744"/>
                    <a:pt x="806" y="4992"/>
                  </a:cubicBezTo>
                  <a:cubicBezTo>
                    <a:pt x="1069" y="5241"/>
                    <a:pt x="1410" y="5360"/>
                    <a:pt x="1731" y="5360"/>
                  </a:cubicBezTo>
                  <a:cubicBezTo>
                    <a:pt x="1749" y="5360"/>
                    <a:pt x="1768" y="5359"/>
                    <a:pt x="1787" y="5358"/>
                  </a:cubicBezTo>
                  <a:cubicBezTo>
                    <a:pt x="2138" y="5344"/>
                    <a:pt x="2446" y="5227"/>
                    <a:pt x="2724" y="5066"/>
                  </a:cubicBezTo>
                  <a:cubicBezTo>
                    <a:pt x="3002" y="4905"/>
                    <a:pt x="3207" y="4656"/>
                    <a:pt x="3324" y="4407"/>
                  </a:cubicBezTo>
                  <a:cubicBezTo>
                    <a:pt x="3456" y="4173"/>
                    <a:pt x="3529" y="3909"/>
                    <a:pt x="3544" y="3675"/>
                  </a:cubicBezTo>
                  <a:cubicBezTo>
                    <a:pt x="3602" y="3192"/>
                    <a:pt x="3514" y="2811"/>
                    <a:pt x="3426" y="2577"/>
                  </a:cubicBezTo>
                  <a:cubicBezTo>
                    <a:pt x="3383" y="2445"/>
                    <a:pt x="3353" y="2357"/>
                    <a:pt x="3309" y="2299"/>
                  </a:cubicBezTo>
                  <a:cubicBezTo>
                    <a:pt x="3280" y="2255"/>
                    <a:pt x="3251" y="2211"/>
                    <a:pt x="3251" y="2211"/>
                  </a:cubicBezTo>
                  <a:lnTo>
                    <a:pt x="3251" y="2211"/>
                  </a:lnTo>
                  <a:cubicBezTo>
                    <a:pt x="3236" y="2211"/>
                    <a:pt x="3309" y="2343"/>
                    <a:pt x="3397" y="2577"/>
                  </a:cubicBezTo>
                  <a:cubicBezTo>
                    <a:pt x="3470" y="2811"/>
                    <a:pt x="3544" y="3206"/>
                    <a:pt x="3485" y="3660"/>
                  </a:cubicBezTo>
                  <a:cubicBezTo>
                    <a:pt x="3441" y="4114"/>
                    <a:pt x="3192" y="4670"/>
                    <a:pt x="2680" y="4992"/>
                  </a:cubicBezTo>
                  <a:cubicBezTo>
                    <a:pt x="2431" y="5153"/>
                    <a:pt x="2124" y="5271"/>
                    <a:pt x="1787" y="5271"/>
                  </a:cubicBezTo>
                  <a:cubicBezTo>
                    <a:pt x="1465" y="5271"/>
                    <a:pt x="1128" y="5153"/>
                    <a:pt x="879" y="4919"/>
                  </a:cubicBezTo>
                  <a:cubicBezTo>
                    <a:pt x="616" y="4685"/>
                    <a:pt x="469" y="4378"/>
                    <a:pt x="367" y="4055"/>
                  </a:cubicBezTo>
                  <a:cubicBezTo>
                    <a:pt x="279" y="3748"/>
                    <a:pt x="206" y="3441"/>
                    <a:pt x="162" y="3133"/>
                  </a:cubicBezTo>
                  <a:cubicBezTo>
                    <a:pt x="89" y="2518"/>
                    <a:pt x="103" y="1962"/>
                    <a:pt x="147" y="1494"/>
                  </a:cubicBezTo>
                  <a:cubicBezTo>
                    <a:pt x="176" y="1040"/>
                    <a:pt x="220" y="659"/>
                    <a:pt x="250" y="396"/>
                  </a:cubicBezTo>
                  <a:cubicBezTo>
                    <a:pt x="279" y="293"/>
                    <a:pt x="279" y="176"/>
                    <a:pt x="294" y="103"/>
                  </a:cubicBezTo>
                  <a:lnTo>
                    <a:pt x="2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sp>
          <p:nvSpPr>
            <p:cNvPr id="672" name="Google Shape;672;p34"/>
            <p:cNvSpPr/>
            <p:nvPr/>
          </p:nvSpPr>
          <p:spPr>
            <a:xfrm flipH="1">
              <a:off x="10073018" y="1863905"/>
              <a:ext cx="389280" cy="504546"/>
            </a:xfrm>
            <a:custGeom>
              <a:avLst/>
              <a:gdLst/>
              <a:ahLst/>
              <a:cxnLst/>
              <a:rect l="l" t="t" r="r" b="b"/>
              <a:pathLst>
                <a:path w="4978" h="6452" extrusionOk="0">
                  <a:moveTo>
                    <a:pt x="516" y="2734"/>
                  </a:moveTo>
                  <a:cubicBezTo>
                    <a:pt x="535" y="2734"/>
                    <a:pt x="553" y="2735"/>
                    <a:pt x="571" y="2738"/>
                  </a:cubicBezTo>
                  <a:cubicBezTo>
                    <a:pt x="626" y="2742"/>
                    <a:pt x="678" y="2757"/>
                    <a:pt x="727" y="2781"/>
                  </a:cubicBezTo>
                  <a:lnTo>
                    <a:pt x="727" y="2781"/>
                  </a:lnTo>
                  <a:cubicBezTo>
                    <a:pt x="729" y="2894"/>
                    <a:pt x="723" y="3010"/>
                    <a:pt x="703" y="3119"/>
                  </a:cubicBezTo>
                  <a:cubicBezTo>
                    <a:pt x="688" y="3192"/>
                    <a:pt x="645" y="3265"/>
                    <a:pt x="586" y="3324"/>
                  </a:cubicBezTo>
                  <a:cubicBezTo>
                    <a:pt x="530" y="3346"/>
                    <a:pt x="474" y="3377"/>
                    <a:pt x="417" y="3377"/>
                  </a:cubicBezTo>
                  <a:cubicBezTo>
                    <a:pt x="400" y="3377"/>
                    <a:pt x="383" y="3375"/>
                    <a:pt x="366" y="3368"/>
                  </a:cubicBezTo>
                  <a:cubicBezTo>
                    <a:pt x="220" y="3338"/>
                    <a:pt x="103" y="3148"/>
                    <a:pt x="147" y="2987"/>
                  </a:cubicBezTo>
                  <a:cubicBezTo>
                    <a:pt x="199" y="2843"/>
                    <a:pt x="358" y="2734"/>
                    <a:pt x="516" y="2734"/>
                  </a:cubicBezTo>
                  <a:close/>
                  <a:moveTo>
                    <a:pt x="147" y="1"/>
                  </a:moveTo>
                  <a:cubicBezTo>
                    <a:pt x="147" y="30"/>
                    <a:pt x="176" y="59"/>
                    <a:pt x="191" y="132"/>
                  </a:cubicBezTo>
                  <a:cubicBezTo>
                    <a:pt x="205" y="206"/>
                    <a:pt x="249" y="323"/>
                    <a:pt x="293" y="469"/>
                  </a:cubicBezTo>
                  <a:cubicBezTo>
                    <a:pt x="396" y="762"/>
                    <a:pt x="513" y="1172"/>
                    <a:pt x="615" y="1728"/>
                  </a:cubicBezTo>
                  <a:cubicBezTo>
                    <a:pt x="659" y="2006"/>
                    <a:pt x="703" y="2299"/>
                    <a:pt x="718" y="2621"/>
                  </a:cubicBezTo>
                  <a:cubicBezTo>
                    <a:pt x="720" y="2647"/>
                    <a:pt x="722" y="2673"/>
                    <a:pt x="724" y="2699"/>
                  </a:cubicBezTo>
                  <a:lnTo>
                    <a:pt x="724" y="2699"/>
                  </a:lnTo>
                  <a:cubicBezTo>
                    <a:pt x="675" y="2680"/>
                    <a:pt x="624" y="2669"/>
                    <a:pt x="571" y="2665"/>
                  </a:cubicBezTo>
                  <a:cubicBezTo>
                    <a:pt x="551" y="2662"/>
                    <a:pt x="529" y="2661"/>
                    <a:pt x="508" y="2661"/>
                  </a:cubicBezTo>
                  <a:cubicBezTo>
                    <a:pt x="320" y="2661"/>
                    <a:pt x="125" y="2775"/>
                    <a:pt x="59" y="2972"/>
                  </a:cubicBezTo>
                  <a:cubicBezTo>
                    <a:pt x="0" y="3192"/>
                    <a:pt x="147" y="3412"/>
                    <a:pt x="352" y="3470"/>
                  </a:cubicBezTo>
                  <a:cubicBezTo>
                    <a:pt x="367" y="3472"/>
                    <a:pt x="382" y="3473"/>
                    <a:pt x="396" y="3473"/>
                  </a:cubicBezTo>
                  <a:cubicBezTo>
                    <a:pt x="495" y="3473"/>
                    <a:pt x="581" y="3431"/>
                    <a:pt x="645" y="3368"/>
                  </a:cubicBezTo>
                  <a:cubicBezTo>
                    <a:pt x="718" y="3295"/>
                    <a:pt x="762" y="3207"/>
                    <a:pt x="776" y="3119"/>
                  </a:cubicBezTo>
                  <a:cubicBezTo>
                    <a:pt x="808" y="3016"/>
                    <a:pt x="814" y="2921"/>
                    <a:pt x="810" y="2830"/>
                  </a:cubicBezTo>
                  <a:lnTo>
                    <a:pt x="810" y="2830"/>
                  </a:lnTo>
                  <a:cubicBezTo>
                    <a:pt x="894" y="2890"/>
                    <a:pt x="963" y="2973"/>
                    <a:pt x="1011" y="3060"/>
                  </a:cubicBezTo>
                  <a:cubicBezTo>
                    <a:pt x="1098" y="3251"/>
                    <a:pt x="1128" y="3441"/>
                    <a:pt x="1098" y="3646"/>
                  </a:cubicBezTo>
                  <a:cubicBezTo>
                    <a:pt x="1069" y="4056"/>
                    <a:pt x="879" y="4451"/>
                    <a:pt x="923" y="4876"/>
                  </a:cubicBezTo>
                  <a:cubicBezTo>
                    <a:pt x="937" y="5300"/>
                    <a:pt x="1142" y="5666"/>
                    <a:pt x="1391" y="5930"/>
                  </a:cubicBezTo>
                  <a:cubicBezTo>
                    <a:pt x="1669" y="6208"/>
                    <a:pt x="2006" y="6398"/>
                    <a:pt x="2328" y="6427"/>
                  </a:cubicBezTo>
                  <a:cubicBezTo>
                    <a:pt x="2424" y="6444"/>
                    <a:pt x="2518" y="6451"/>
                    <a:pt x="2610" y="6451"/>
                  </a:cubicBezTo>
                  <a:cubicBezTo>
                    <a:pt x="2838" y="6451"/>
                    <a:pt x="3052" y="6406"/>
                    <a:pt x="3250" y="6354"/>
                  </a:cubicBezTo>
                  <a:cubicBezTo>
                    <a:pt x="3499" y="6281"/>
                    <a:pt x="3733" y="6193"/>
                    <a:pt x="3953" y="6135"/>
                  </a:cubicBezTo>
                  <a:cubicBezTo>
                    <a:pt x="4173" y="6076"/>
                    <a:pt x="4363" y="6032"/>
                    <a:pt x="4509" y="6003"/>
                  </a:cubicBezTo>
                  <a:cubicBezTo>
                    <a:pt x="4623" y="5992"/>
                    <a:pt x="4717" y="5989"/>
                    <a:pt x="4789" y="5989"/>
                  </a:cubicBezTo>
                  <a:cubicBezTo>
                    <a:pt x="4869" y="5989"/>
                    <a:pt x="4924" y="5993"/>
                    <a:pt x="4953" y="5993"/>
                  </a:cubicBezTo>
                  <a:cubicBezTo>
                    <a:pt x="4970" y="5993"/>
                    <a:pt x="4978" y="5992"/>
                    <a:pt x="4978" y="5988"/>
                  </a:cubicBezTo>
                  <a:cubicBezTo>
                    <a:pt x="4978" y="5988"/>
                    <a:pt x="4865" y="5969"/>
                    <a:pt x="4641" y="5969"/>
                  </a:cubicBezTo>
                  <a:cubicBezTo>
                    <a:pt x="4584" y="5969"/>
                    <a:pt x="4521" y="5971"/>
                    <a:pt x="4451" y="5974"/>
                  </a:cubicBezTo>
                  <a:cubicBezTo>
                    <a:pt x="4304" y="5988"/>
                    <a:pt x="4114" y="6032"/>
                    <a:pt x="3895" y="6076"/>
                  </a:cubicBezTo>
                  <a:cubicBezTo>
                    <a:pt x="3704" y="6135"/>
                    <a:pt x="3455" y="6208"/>
                    <a:pt x="3192" y="6281"/>
                  </a:cubicBezTo>
                  <a:cubicBezTo>
                    <a:pt x="3004" y="6333"/>
                    <a:pt x="2793" y="6378"/>
                    <a:pt x="2576" y="6378"/>
                  </a:cubicBezTo>
                  <a:cubicBezTo>
                    <a:pt x="2489" y="6378"/>
                    <a:pt x="2401" y="6371"/>
                    <a:pt x="2313" y="6354"/>
                  </a:cubicBezTo>
                  <a:cubicBezTo>
                    <a:pt x="1991" y="6296"/>
                    <a:pt x="1684" y="6135"/>
                    <a:pt x="1435" y="5886"/>
                  </a:cubicBezTo>
                  <a:cubicBezTo>
                    <a:pt x="1172" y="5622"/>
                    <a:pt x="996" y="5256"/>
                    <a:pt x="967" y="4876"/>
                  </a:cubicBezTo>
                  <a:cubicBezTo>
                    <a:pt x="952" y="4495"/>
                    <a:pt x="1142" y="4100"/>
                    <a:pt x="1172" y="3661"/>
                  </a:cubicBezTo>
                  <a:cubicBezTo>
                    <a:pt x="1215" y="3441"/>
                    <a:pt x="1186" y="3221"/>
                    <a:pt x="1084" y="3031"/>
                  </a:cubicBezTo>
                  <a:cubicBezTo>
                    <a:pt x="1020" y="2912"/>
                    <a:pt x="922" y="2805"/>
                    <a:pt x="804" y="2738"/>
                  </a:cubicBezTo>
                  <a:lnTo>
                    <a:pt x="804" y="2738"/>
                  </a:lnTo>
                  <a:cubicBezTo>
                    <a:pt x="800" y="2694"/>
                    <a:pt x="795" y="2650"/>
                    <a:pt x="791" y="2606"/>
                  </a:cubicBezTo>
                  <a:cubicBezTo>
                    <a:pt x="776" y="2270"/>
                    <a:pt x="732" y="1977"/>
                    <a:pt x="688" y="1713"/>
                  </a:cubicBezTo>
                  <a:cubicBezTo>
                    <a:pt x="571" y="1172"/>
                    <a:pt x="440" y="733"/>
                    <a:pt x="337" y="440"/>
                  </a:cubicBezTo>
                  <a:cubicBezTo>
                    <a:pt x="279" y="293"/>
                    <a:pt x="249" y="191"/>
                    <a:pt x="205" y="118"/>
                  </a:cubicBezTo>
                  <a:lnTo>
                    <a:pt x="1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sp>
          <p:nvSpPr>
            <p:cNvPr id="673" name="Google Shape;673;p34"/>
            <p:cNvSpPr/>
            <p:nvPr/>
          </p:nvSpPr>
          <p:spPr>
            <a:xfrm flipH="1">
              <a:off x="9017477" y="1850142"/>
              <a:ext cx="720144" cy="496961"/>
            </a:xfrm>
            <a:custGeom>
              <a:avLst/>
              <a:gdLst/>
              <a:ahLst/>
              <a:cxnLst/>
              <a:rect l="l" t="t" r="r" b="b"/>
              <a:pathLst>
                <a:path w="9209" h="6355" extrusionOk="0">
                  <a:moveTo>
                    <a:pt x="1025" y="1"/>
                  </a:moveTo>
                  <a:lnTo>
                    <a:pt x="0" y="6355"/>
                  </a:lnTo>
                  <a:lnTo>
                    <a:pt x="7993" y="6355"/>
                  </a:lnTo>
                  <a:lnTo>
                    <a:pt x="9208" y="1026"/>
                  </a:lnTo>
                  <a:lnTo>
                    <a:pt x="10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sp>
          <p:nvSpPr>
            <p:cNvPr id="674" name="Google Shape;674;p34"/>
            <p:cNvSpPr/>
            <p:nvPr/>
          </p:nvSpPr>
          <p:spPr>
            <a:xfrm flipH="1">
              <a:off x="9101072" y="2335606"/>
              <a:ext cx="1029268" cy="34408"/>
            </a:xfrm>
            <a:custGeom>
              <a:avLst/>
              <a:gdLst/>
              <a:ahLst/>
              <a:cxnLst/>
              <a:rect l="l" t="t" r="r" b="b"/>
              <a:pathLst>
                <a:path w="13162" h="440" extrusionOk="0">
                  <a:moveTo>
                    <a:pt x="5008" y="0"/>
                  </a:moveTo>
                  <a:lnTo>
                    <a:pt x="30" y="117"/>
                  </a:lnTo>
                  <a:lnTo>
                    <a:pt x="1" y="308"/>
                  </a:lnTo>
                  <a:lnTo>
                    <a:pt x="13103" y="439"/>
                  </a:lnTo>
                  <a:lnTo>
                    <a:pt x="13162" y="147"/>
                  </a:lnTo>
                  <a:lnTo>
                    <a:pt x="50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sp>
          <p:nvSpPr>
            <p:cNvPr id="675" name="Google Shape;675;p34"/>
            <p:cNvSpPr/>
            <p:nvPr/>
          </p:nvSpPr>
          <p:spPr>
            <a:xfrm flipH="1">
              <a:off x="9309399" y="2062924"/>
              <a:ext cx="74525" cy="102364"/>
            </a:xfrm>
            <a:custGeom>
              <a:avLst/>
              <a:gdLst/>
              <a:ahLst/>
              <a:cxnLst/>
              <a:rect l="l" t="t" r="r" b="b"/>
              <a:pathLst>
                <a:path w="953" h="1309" extrusionOk="0">
                  <a:moveTo>
                    <a:pt x="561" y="0"/>
                  </a:moveTo>
                  <a:cubicBezTo>
                    <a:pt x="339" y="0"/>
                    <a:pt x="115" y="228"/>
                    <a:pt x="74" y="574"/>
                  </a:cubicBezTo>
                  <a:cubicBezTo>
                    <a:pt x="1" y="940"/>
                    <a:pt x="118" y="1247"/>
                    <a:pt x="338" y="1306"/>
                  </a:cubicBezTo>
                  <a:cubicBezTo>
                    <a:pt x="349" y="1307"/>
                    <a:pt x="361" y="1308"/>
                    <a:pt x="373" y="1308"/>
                  </a:cubicBezTo>
                  <a:cubicBezTo>
                    <a:pt x="583" y="1308"/>
                    <a:pt x="810" y="1067"/>
                    <a:pt x="879" y="735"/>
                  </a:cubicBezTo>
                  <a:cubicBezTo>
                    <a:pt x="952" y="369"/>
                    <a:pt x="821" y="61"/>
                    <a:pt x="601" y="3"/>
                  </a:cubicBezTo>
                  <a:cubicBezTo>
                    <a:pt x="588" y="1"/>
                    <a:pt x="575" y="0"/>
                    <a:pt x="561"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sp>
          <p:nvSpPr>
            <p:cNvPr id="676" name="Google Shape;676;p34"/>
            <p:cNvSpPr/>
            <p:nvPr/>
          </p:nvSpPr>
          <p:spPr>
            <a:xfrm flipH="1">
              <a:off x="9291100" y="2037196"/>
              <a:ext cx="113390" cy="153741"/>
            </a:xfrm>
            <a:custGeom>
              <a:avLst/>
              <a:gdLst/>
              <a:ahLst/>
              <a:cxnLst/>
              <a:rect l="l" t="t" r="r" b="b"/>
              <a:pathLst>
                <a:path w="1450" h="1966" extrusionOk="0">
                  <a:moveTo>
                    <a:pt x="838" y="1"/>
                  </a:moveTo>
                  <a:cubicBezTo>
                    <a:pt x="527" y="1"/>
                    <a:pt x="211" y="362"/>
                    <a:pt x="117" y="859"/>
                  </a:cubicBezTo>
                  <a:cubicBezTo>
                    <a:pt x="0" y="1415"/>
                    <a:pt x="205" y="1913"/>
                    <a:pt x="527" y="1957"/>
                  </a:cubicBezTo>
                  <a:cubicBezTo>
                    <a:pt x="554" y="1963"/>
                    <a:pt x="582" y="1966"/>
                    <a:pt x="609" y="1966"/>
                  </a:cubicBezTo>
                  <a:cubicBezTo>
                    <a:pt x="921" y="1966"/>
                    <a:pt x="1238" y="1592"/>
                    <a:pt x="1332" y="1108"/>
                  </a:cubicBezTo>
                  <a:cubicBezTo>
                    <a:pt x="1450" y="551"/>
                    <a:pt x="1245" y="54"/>
                    <a:pt x="923" y="10"/>
                  </a:cubicBezTo>
                  <a:cubicBezTo>
                    <a:pt x="895" y="4"/>
                    <a:pt x="867" y="1"/>
                    <a:pt x="8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sp>
          <p:nvSpPr>
            <p:cNvPr id="677" name="Google Shape;677;p34"/>
            <p:cNvSpPr/>
            <p:nvPr/>
          </p:nvSpPr>
          <p:spPr>
            <a:xfrm flipH="1">
              <a:off x="10577877" y="1410581"/>
              <a:ext cx="18377" cy="44730"/>
            </a:xfrm>
            <a:custGeom>
              <a:avLst/>
              <a:gdLst/>
              <a:ahLst/>
              <a:cxnLst/>
              <a:rect l="l" t="t" r="r" b="b"/>
              <a:pathLst>
                <a:path w="235" h="572" extrusionOk="0">
                  <a:moveTo>
                    <a:pt x="220" y="0"/>
                  </a:moveTo>
                  <a:cubicBezTo>
                    <a:pt x="206" y="0"/>
                    <a:pt x="132" y="118"/>
                    <a:pt x="74" y="279"/>
                  </a:cubicBezTo>
                  <a:cubicBezTo>
                    <a:pt x="15" y="425"/>
                    <a:pt x="1" y="557"/>
                    <a:pt x="15" y="571"/>
                  </a:cubicBezTo>
                  <a:cubicBezTo>
                    <a:pt x="30" y="571"/>
                    <a:pt x="103" y="440"/>
                    <a:pt x="162" y="293"/>
                  </a:cubicBezTo>
                  <a:cubicBezTo>
                    <a:pt x="220" y="147"/>
                    <a:pt x="235" y="0"/>
                    <a:pt x="2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grpSp>
      <p:grpSp>
        <p:nvGrpSpPr>
          <p:cNvPr id="678" name="Google Shape;678;p34"/>
          <p:cNvGrpSpPr/>
          <p:nvPr/>
        </p:nvGrpSpPr>
        <p:grpSpPr>
          <a:xfrm>
            <a:off x="7825375" y="2447285"/>
            <a:ext cx="785377" cy="2421158"/>
            <a:chOff x="7825375" y="2447285"/>
            <a:chExt cx="785377" cy="2421158"/>
          </a:xfrm>
        </p:grpSpPr>
        <p:sp>
          <p:nvSpPr>
            <p:cNvPr id="679" name="Google Shape;679;p34"/>
            <p:cNvSpPr/>
            <p:nvPr/>
          </p:nvSpPr>
          <p:spPr>
            <a:xfrm>
              <a:off x="7825375" y="2447285"/>
              <a:ext cx="785377" cy="1597032"/>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sp>
          <p:nvSpPr>
            <p:cNvPr id="680" name="Google Shape;680;p34"/>
            <p:cNvSpPr/>
            <p:nvPr/>
          </p:nvSpPr>
          <p:spPr>
            <a:xfrm>
              <a:off x="8200084" y="3039275"/>
              <a:ext cx="7052" cy="1260986"/>
            </a:xfrm>
            <a:custGeom>
              <a:avLst/>
              <a:gdLst/>
              <a:ahLst/>
              <a:cxnLst/>
              <a:rect l="l" t="t" r="r" b="b"/>
              <a:pathLst>
                <a:path w="89" h="15914" extrusionOk="0">
                  <a:moveTo>
                    <a:pt x="30" y="0"/>
                  </a:moveTo>
                  <a:cubicBezTo>
                    <a:pt x="15" y="0"/>
                    <a:pt x="0" y="3543"/>
                    <a:pt x="0" y="7950"/>
                  </a:cubicBezTo>
                  <a:cubicBezTo>
                    <a:pt x="0" y="12342"/>
                    <a:pt x="15" y="15914"/>
                    <a:pt x="30" y="15914"/>
                  </a:cubicBezTo>
                  <a:cubicBezTo>
                    <a:pt x="74" y="15914"/>
                    <a:pt x="88" y="12342"/>
                    <a:pt x="74" y="7950"/>
                  </a:cubicBezTo>
                  <a:cubicBezTo>
                    <a:pt x="74" y="3558"/>
                    <a:pt x="59" y="0"/>
                    <a:pt x="3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sp>
          <p:nvSpPr>
            <p:cNvPr id="681" name="Google Shape;681;p34"/>
            <p:cNvSpPr/>
            <p:nvPr/>
          </p:nvSpPr>
          <p:spPr>
            <a:xfrm>
              <a:off x="8196598" y="3199337"/>
              <a:ext cx="213538" cy="270358"/>
            </a:xfrm>
            <a:custGeom>
              <a:avLst/>
              <a:gdLst/>
              <a:ahLst/>
              <a:cxnLst/>
              <a:rect l="l" t="t" r="r" b="b"/>
              <a:pathLst>
                <a:path w="2695" h="3412" extrusionOk="0">
                  <a:moveTo>
                    <a:pt x="2694" y="1"/>
                  </a:moveTo>
                  <a:cubicBezTo>
                    <a:pt x="2694" y="1"/>
                    <a:pt x="2636" y="45"/>
                    <a:pt x="2548" y="103"/>
                  </a:cubicBezTo>
                  <a:cubicBezTo>
                    <a:pt x="2475" y="176"/>
                    <a:pt x="2372" y="293"/>
                    <a:pt x="2240" y="440"/>
                  </a:cubicBezTo>
                  <a:cubicBezTo>
                    <a:pt x="1977" y="733"/>
                    <a:pt x="1655" y="1172"/>
                    <a:pt x="1289" y="1655"/>
                  </a:cubicBezTo>
                  <a:cubicBezTo>
                    <a:pt x="981" y="2094"/>
                    <a:pt x="659" y="2475"/>
                    <a:pt x="366" y="2885"/>
                  </a:cubicBezTo>
                  <a:lnTo>
                    <a:pt x="103" y="3265"/>
                  </a:lnTo>
                  <a:cubicBezTo>
                    <a:pt x="44" y="3353"/>
                    <a:pt x="0" y="3412"/>
                    <a:pt x="0" y="3412"/>
                  </a:cubicBezTo>
                  <a:cubicBezTo>
                    <a:pt x="0" y="3412"/>
                    <a:pt x="44" y="3368"/>
                    <a:pt x="118" y="3280"/>
                  </a:cubicBezTo>
                  <a:cubicBezTo>
                    <a:pt x="205" y="3148"/>
                    <a:pt x="323" y="3046"/>
                    <a:pt x="410" y="2914"/>
                  </a:cubicBezTo>
                  <a:cubicBezTo>
                    <a:pt x="718" y="2533"/>
                    <a:pt x="1025" y="2123"/>
                    <a:pt x="1362" y="1714"/>
                  </a:cubicBezTo>
                  <a:cubicBezTo>
                    <a:pt x="1684" y="1274"/>
                    <a:pt x="2006" y="879"/>
                    <a:pt x="2299" y="484"/>
                  </a:cubicBezTo>
                  <a:cubicBezTo>
                    <a:pt x="2401" y="337"/>
                    <a:pt x="2518" y="206"/>
                    <a:pt x="2592" y="132"/>
                  </a:cubicBezTo>
                  <a:cubicBezTo>
                    <a:pt x="2665" y="59"/>
                    <a:pt x="2694" y="1"/>
                    <a:pt x="2694"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sp>
          <p:nvSpPr>
            <p:cNvPr id="682" name="Google Shape;682;p34"/>
            <p:cNvSpPr/>
            <p:nvPr/>
          </p:nvSpPr>
          <p:spPr>
            <a:xfrm>
              <a:off x="8042324" y="3706304"/>
              <a:ext cx="160134" cy="187951"/>
            </a:xfrm>
            <a:custGeom>
              <a:avLst/>
              <a:gdLst/>
              <a:ahLst/>
              <a:cxnLst/>
              <a:rect l="l" t="t" r="r" b="b"/>
              <a:pathLst>
                <a:path w="2021" h="2372" extrusionOk="0">
                  <a:moveTo>
                    <a:pt x="0" y="0"/>
                  </a:moveTo>
                  <a:cubicBezTo>
                    <a:pt x="0" y="15"/>
                    <a:pt x="103" y="132"/>
                    <a:pt x="308" y="337"/>
                  </a:cubicBezTo>
                  <a:cubicBezTo>
                    <a:pt x="498" y="542"/>
                    <a:pt x="762" y="820"/>
                    <a:pt x="1054" y="1142"/>
                  </a:cubicBezTo>
                  <a:cubicBezTo>
                    <a:pt x="1347" y="1479"/>
                    <a:pt x="1596" y="1772"/>
                    <a:pt x="1786" y="1991"/>
                  </a:cubicBezTo>
                  <a:cubicBezTo>
                    <a:pt x="1874" y="2094"/>
                    <a:pt x="1933" y="2196"/>
                    <a:pt x="1962" y="2269"/>
                  </a:cubicBezTo>
                  <a:cubicBezTo>
                    <a:pt x="1991" y="2328"/>
                    <a:pt x="2006" y="2372"/>
                    <a:pt x="2006" y="2372"/>
                  </a:cubicBezTo>
                  <a:cubicBezTo>
                    <a:pt x="2021" y="2372"/>
                    <a:pt x="2021" y="2167"/>
                    <a:pt x="1830" y="1933"/>
                  </a:cubicBezTo>
                  <a:cubicBezTo>
                    <a:pt x="1640" y="1698"/>
                    <a:pt x="1406" y="1406"/>
                    <a:pt x="1113" y="1069"/>
                  </a:cubicBezTo>
                  <a:cubicBezTo>
                    <a:pt x="820" y="761"/>
                    <a:pt x="542" y="483"/>
                    <a:pt x="337" y="293"/>
                  </a:cubicBezTo>
                  <a:cubicBezTo>
                    <a:pt x="132" y="103"/>
                    <a:pt x="0" y="0"/>
                    <a:pt x="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sp>
          <p:nvSpPr>
            <p:cNvPr id="683" name="Google Shape;683;p34"/>
            <p:cNvSpPr/>
            <p:nvPr/>
          </p:nvSpPr>
          <p:spPr>
            <a:xfrm>
              <a:off x="7993008" y="4381211"/>
              <a:ext cx="464000" cy="487231"/>
            </a:xfrm>
            <a:custGeom>
              <a:avLst/>
              <a:gdLst/>
              <a:ahLst/>
              <a:cxnLst/>
              <a:rect l="l" t="t" r="r" b="b"/>
              <a:pathLst>
                <a:path w="5856" h="6149" extrusionOk="0">
                  <a:moveTo>
                    <a:pt x="5856" y="0"/>
                  </a:moveTo>
                  <a:lnTo>
                    <a:pt x="0" y="908"/>
                  </a:lnTo>
                  <a:cubicBezTo>
                    <a:pt x="44" y="908"/>
                    <a:pt x="732" y="6149"/>
                    <a:pt x="732" y="6149"/>
                  </a:cubicBezTo>
                  <a:lnTo>
                    <a:pt x="4670" y="6149"/>
                  </a:lnTo>
                  <a:lnTo>
                    <a:pt x="5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sp>
          <p:nvSpPr>
            <p:cNvPr id="684" name="Google Shape;684;p34"/>
            <p:cNvSpPr/>
            <p:nvPr/>
          </p:nvSpPr>
          <p:spPr>
            <a:xfrm>
              <a:off x="7938493" y="4310451"/>
              <a:ext cx="581189" cy="142707"/>
            </a:xfrm>
            <a:custGeom>
              <a:avLst/>
              <a:gdLst/>
              <a:ahLst/>
              <a:cxnLst/>
              <a:rect l="l" t="t" r="r" b="b"/>
              <a:pathLst>
                <a:path w="7335" h="1801" extrusionOk="0">
                  <a:moveTo>
                    <a:pt x="7334" y="0"/>
                  </a:moveTo>
                  <a:lnTo>
                    <a:pt x="0" y="600"/>
                  </a:lnTo>
                  <a:lnTo>
                    <a:pt x="0" y="1801"/>
                  </a:lnTo>
                  <a:lnTo>
                    <a:pt x="7334" y="1801"/>
                  </a:lnTo>
                  <a:lnTo>
                    <a:pt x="73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sp>
          <p:nvSpPr>
            <p:cNvPr id="685" name="Google Shape;685;p34"/>
            <p:cNvSpPr/>
            <p:nvPr/>
          </p:nvSpPr>
          <p:spPr>
            <a:xfrm>
              <a:off x="7993008" y="4453080"/>
              <a:ext cx="450134" cy="72027"/>
            </a:xfrm>
            <a:custGeom>
              <a:avLst/>
              <a:gdLst/>
              <a:ahLst/>
              <a:cxnLst/>
              <a:rect l="l" t="t" r="r" b="b"/>
              <a:pathLst>
                <a:path w="5681" h="909" extrusionOk="0">
                  <a:moveTo>
                    <a:pt x="0" y="1"/>
                  </a:moveTo>
                  <a:lnTo>
                    <a:pt x="88" y="543"/>
                  </a:lnTo>
                  <a:lnTo>
                    <a:pt x="5490" y="909"/>
                  </a:lnTo>
                  <a:lnTo>
                    <a:pt x="56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Verdana" panose="020B0604030504040204" pitchFamily="34" charset="0"/>
                <a:ea typeface="Verdana" panose="020B0604030504040204" pitchFamily="34" charset="0"/>
              </a:endParaRPr>
            </a:p>
          </p:txBody>
        </p:sp>
      </p:grpSp>
    </p:spTree>
    <p:extLst>
      <p:ext uri="{BB962C8B-B14F-4D97-AF65-F5344CB8AC3E}">
        <p14:creationId xmlns:p14="http://schemas.microsoft.com/office/powerpoint/2010/main" val="4110042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68"/>
        <p:cNvGrpSpPr/>
        <p:nvPr/>
      </p:nvGrpSpPr>
      <p:grpSpPr>
        <a:xfrm>
          <a:off x="0" y="0"/>
          <a:ext cx="0" cy="0"/>
          <a:chOff x="0" y="0"/>
          <a:chExt cx="0" cy="0"/>
        </a:xfrm>
      </p:grpSpPr>
      <p:sp>
        <p:nvSpPr>
          <p:cNvPr id="770" name="Google Shape;770;p36"/>
          <p:cNvSpPr txBox="1">
            <a:spLocks noGrp="1"/>
          </p:cNvSpPr>
          <p:nvPr>
            <p:ph type="subTitle" idx="1"/>
          </p:nvPr>
        </p:nvSpPr>
        <p:spPr>
          <a:xfrm>
            <a:off x="1693801" y="1795243"/>
            <a:ext cx="5756397" cy="2832598"/>
          </a:xfrm>
          <a:prstGeom prst="rect">
            <a:avLst/>
          </a:prstGeom>
        </p:spPr>
        <p:txBody>
          <a:bodyPr spcFirstLastPara="1" wrap="square" lIns="91425" tIns="91425" rIns="91425" bIns="91425" anchor="t" anchorCtr="0">
            <a:noAutofit/>
          </a:bodyPr>
          <a:lstStyle/>
          <a:p>
            <a:pPr algn="just">
              <a:buFont typeface="Wingdings" panose="05000000000000000000" pitchFamily="2" charset="2"/>
              <a:buChar char="Ø"/>
            </a:pPr>
            <a:r>
              <a:rPr lang="en-US" sz="1400" dirty="0">
                <a:latin typeface="Verdana" panose="020B0604030504040204" pitchFamily="34" charset="0"/>
                <a:ea typeface="Verdana" panose="020B0604030504040204" pitchFamily="34" charset="0"/>
              </a:rPr>
              <a:t>A real-world support process is an organized set of activities and processes meant to give assistance, direction, or resolution to individuals, customers, or businesses dealing with difficulties, concerns, or challenges in a variety of circumstances. </a:t>
            </a:r>
          </a:p>
          <a:p>
            <a:pPr algn="just">
              <a:buFont typeface="Wingdings" panose="05000000000000000000" pitchFamily="2" charset="2"/>
              <a:buChar char="Ø"/>
            </a:pPr>
            <a:r>
              <a:rPr lang="en-US" sz="1400" dirty="0">
                <a:latin typeface="Verdana" panose="020B0604030504040204" pitchFamily="34" charset="0"/>
                <a:ea typeface="Verdana" panose="020B0604030504040204" pitchFamily="34" charset="0"/>
              </a:rPr>
              <a:t>Organizations often employ these procedures to provide a consistent and efficient approach to meeting user demands, improving customer happiness, and sustaining overall operational excellence. </a:t>
            </a:r>
          </a:p>
          <a:p>
            <a:pPr algn="just">
              <a:buFont typeface="Wingdings" panose="05000000000000000000" pitchFamily="2" charset="2"/>
              <a:buChar char="Ø"/>
            </a:pPr>
            <a:r>
              <a:rPr lang="en-US" sz="1400" dirty="0">
                <a:latin typeface="Verdana" panose="020B0604030504040204" pitchFamily="34" charset="0"/>
                <a:ea typeface="Verdana" panose="020B0604030504040204" pitchFamily="34" charset="0"/>
              </a:rPr>
              <a:t>Customer service, technical support, healthcare, education, and many more fields all use support procedures.</a:t>
            </a:r>
          </a:p>
        </p:txBody>
      </p:sp>
      <p:grpSp>
        <p:nvGrpSpPr>
          <p:cNvPr id="771" name="Google Shape;771;p36"/>
          <p:cNvGrpSpPr/>
          <p:nvPr/>
        </p:nvGrpSpPr>
        <p:grpSpPr>
          <a:xfrm>
            <a:off x="8175050" y="2835685"/>
            <a:ext cx="785377" cy="2421158"/>
            <a:chOff x="8175050" y="2835685"/>
            <a:chExt cx="785377" cy="2421158"/>
          </a:xfrm>
        </p:grpSpPr>
        <p:sp>
          <p:nvSpPr>
            <p:cNvPr id="772" name="Google Shape;772;p36"/>
            <p:cNvSpPr/>
            <p:nvPr/>
          </p:nvSpPr>
          <p:spPr>
            <a:xfrm>
              <a:off x="8175050" y="2835685"/>
              <a:ext cx="785377" cy="1597032"/>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6"/>
            <p:cNvSpPr/>
            <p:nvPr/>
          </p:nvSpPr>
          <p:spPr>
            <a:xfrm>
              <a:off x="8549759" y="3427675"/>
              <a:ext cx="7052" cy="1260986"/>
            </a:xfrm>
            <a:custGeom>
              <a:avLst/>
              <a:gdLst/>
              <a:ahLst/>
              <a:cxnLst/>
              <a:rect l="l" t="t" r="r" b="b"/>
              <a:pathLst>
                <a:path w="89" h="15914" extrusionOk="0">
                  <a:moveTo>
                    <a:pt x="30" y="0"/>
                  </a:moveTo>
                  <a:cubicBezTo>
                    <a:pt x="15" y="0"/>
                    <a:pt x="0" y="3543"/>
                    <a:pt x="0" y="7950"/>
                  </a:cubicBezTo>
                  <a:cubicBezTo>
                    <a:pt x="0" y="12342"/>
                    <a:pt x="15" y="15914"/>
                    <a:pt x="30" y="15914"/>
                  </a:cubicBezTo>
                  <a:cubicBezTo>
                    <a:pt x="74" y="15914"/>
                    <a:pt x="88" y="12342"/>
                    <a:pt x="74" y="7950"/>
                  </a:cubicBezTo>
                  <a:cubicBezTo>
                    <a:pt x="74" y="3558"/>
                    <a:pt x="59" y="0"/>
                    <a:pt x="3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6"/>
            <p:cNvSpPr/>
            <p:nvPr/>
          </p:nvSpPr>
          <p:spPr>
            <a:xfrm>
              <a:off x="8546273" y="3587737"/>
              <a:ext cx="213538" cy="270358"/>
            </a:xfrm>
            <a:custGeom>
              <a:avLst/>
              <a:gdLst/>
              <a:ahLst/>
              <a:cxnLst/>
              <a:rect l="l" t="t" r="r" b="b"/>
              <a:pathLst>
                <a:path w="2695" h="3412" extrusionOk="0">
                  <a:moveTo>
                    <a:pt x="2694" y="1"/>
                  </a:moveTo>
                  <a:cubicBezTo>
                    <a:pt x="2694" y="1"/>
                    <a:pt x="2636" y="45"/>
                    <a:pt x="2548" y="103"/>
                  </a:cubicBezTo>
                  <a:cubicBezTo>
                    <a:pt x="2475" y="176"/>
                    <a:pt x="2372" y="293"/>
                    <a:pt x="2240" y="440"/>
                  </a:cubicBezTo>
                  <a:cubicBezTo>
                    <a:pt x="1977" y="733"/>
                    <a:pt x="1655" y="1172"/>
                    <a:pt x="1289" y="1655"/>
                  </a:cubicBezTo>
                  <a:cubicBezTo>
                    <a:pt x="981" y="2094"/>
                    <a:pt x="659" y="2475"/>
                    <a:pt x="366" y="2885"/>
                  </a:cubicBezTo>
                  <a:lnTo>
                    <a:pt x="103" y="3265"/>
                  </a:lnTo>
                  <a:cubicBezTo>
                    <a:pt x="44" y="3353"/>
                    <a:pt x="0" y="3412"/>
                    <a:pt x="0" y="3412"/>
                  </a:cubicBezTo>
                  <a:cubicBezTo>
                    <a:pt x="0" y="3412"/>
                    <a:pt x="44" y="3368"/>
                    <a:pt x="118" y="3280"/>
                  </a:cubicBezTo>
                  <a:cubicBezTo>
                    <a:pt x="205" y="3148"/>
                    <a:pt x="323" y="3046"/>
                    <a:pt x="410" y="2914"/>
                  </a:cubicBezTo>
                  <a:cubicBezTo>
                    <a:pt x="718" y="2533"/>
                    <a:pt x="1025" y="2123"/>
                    <a:pt x="1362" y="1714"/>
                  </a:cubicBezTo>
                  <a:cubicBezTo>
                    <a:pt x="1684" y="1274"/>
                    <a:pt x="2006" y="879"/>
                    <a:pt x="2299" y="484"/>
                  </a:cubicBezTo>
                  <a:cubicBezTo>
                    <a:pt x="2401" y="337"/>
                    <a:pt x="2518" y="206"/>
                    <a:pt x="2592" y="132"/>
                  </a:cubicBezTo>
                  <a:cubicBezTo>
                    <a:pt x="2665" y="59"/>
                    <a:pt x="2694" y="1"/>
                    <a:pt x="2694"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6"/>
            <p:cNvSpPr/>
            <p:nvPr/>
          </p:nvSpPr>
          <p:spPr>
            <a:xfrm>
              <a:off x="8391999" y="4094704"/>
              <a:ext cx="160134" cy="187951"/>
            </a:xfrm>
            <a:custGeom>
              <a:avLst/>
              <a:gdLst/>
              <a:ahLst/>
              <a:cxnLst/>
              <a:rect l="l" t="t" r="r" b="b"/>
              <a:pathLst>
                <a:path w="2021" h="2372" extrusionOk="0">
                  <a:moveTo>
                    <a:pt x="0" y="0"/>
                  </a:moveTo>
                  <a:cubicBezTo>
                    <a:pt x="0" y="15"/>
                    <a:pt x="103" y="132"/>
                    <a:pt x="308" y="337"/>
                  </a:cubicBezTo>
                  <a:cubicBezTo>
                    <a:pt x="498" y="542"/>
                    <a:pt x="762" y="820"/>
                    <a:pt x="1054" y="1142"/>
                  </a:cubicBezTo>
                  <a:cubicBezTo>
                    <a:pt x="1347" y="1479"/>
                    <a:pt x="1596" y="1772"/>
                    <a:pt x="1786" y="1991"/>
                  </a:cubicBezTo>
                  <a:cubicBezTo>
                    <a:pt x="1874" y="2094"/>
                    <a:pt x="1933" y="2196"/>
                    <a:pt x="1962" y="2269"/>
                  </a:cubicBezTo>
                  <a:cubicBezTo>
                    <a:pt x="1991" y="2328"/>
                    <a:pt x="2006" y="2372"/>
                    <a:pt x="2006" y="2372"/>
                  </a:cubicBezTo>
                  <a:cubicBezTo>
                    <a:pt x="2021" y="2372"/>
                    <a:pt x="2021" y="2167"/>
                    <a:pt x="1830" y="1933"/>
                  </a:cubicBezTo>
                  <a:cubicBezTo>
                    <a:pt x="1640" y="1698"/>
                    <a:pt x="1406" y="1406"/>
                    <a:pt x="1113" y="1069"/>
                  </a:cubicBezTo>
                  <a:cubicBezTo>
                    <a:pt x="820" y="761"/>
                    <a:pt x="542" y="483"/>
                    <a:pt x="337" y="293"/>
                  </a:cubicBezTo>
                  <a:cubicBezTo>
                    <a:pt x="132" y="103"/>
                    <a:pt x="0" y="0"/>
                    <a:pt x="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6"/>
            <p:cNvSpPr/>
            <p:nvPr/>
          </p:nvSpPr>
          <p:spPr>
            <a:xfrm>
              <a:off x="8342683" y="4769611"/>
              <a:ext cx="464000" cy="487231"/>
            </a:xfrm>
            <a:custGeom>
              <a:avLst/>
              <a:gdLst/>
              <a:ahLst/>
              <a:cxnLst/>
              <a:rect l="l" t="t" r="r" b="b"/>
              <a:pathLst>
                <a:path w="5856" h="6149" extrusionOk="0">
                  <a:moveTo>
                    <a:pt x="5856" y="0"/>
                  </a:moveTo>
                  <a:lnTo>
                    <a:pt x="0" y="908"/>
                  </a:lnTo>
                  <a:cubicBezTo>
                    <a:pt x="44" y="908"/>
                    <a:pt x="732" y="6149"/>
                    <a:pt x="732" y="6149"/>
                  </a:cubicBezTo>
                  <a:lnTo>
                    <a:pt x="4670" y="6149"/>
                  </a:lnTo>
                  <a:lnTo>
                    <a:pt x="5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6"/>
            <p:cNvSpPr/>
            <p:nvPr/>
          </p:nvSpPr>
          <p:spPr>
            <a:xfrm>
              <a:off x="8288168" y="4698851"/>
              <a:ext cx="581189" cy="142707"/>
            </a:xfrm>
            <a:custGeom>
              <a:avLst/>
              <a:gdLst/>
              <a:ahLst/>
              <a:cxnLst/>
              <a:rect l="l" t="t" r="r" b="b"/>
              <a:pathLst>
                <a:path w="7335" h="1801" extrusionOk="0">
                  <a:moveTo>
                    <a:pt x="7334" y="0"/>
                  </a:moveTo>
                  <a:lnTo>
                    <a:pt x="0" y="600"/>
                  </a:lnTo>
                  <a:lnTo>
                    <a:pt x="0" y="1801"/>
                  </a:lnTo>
                  <a:lnTo>
                    <a:pt x="7334" y="1801"/>
                  </a:lnTo>
                  <a:lnTo>
                    <a:pt x="73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6"/>
            <p:cNvSpPr/>
            <p:nvPr/>
          </p:nvSpPr>
          <p:spPr>
            <a:xfrm>
              <a:off x="8342683" y="4841480"/>
              <a:ext cx="450134" cy="72027"/>
            </a:xfrm>
            <a:custGeom>
              <a:avLst/>
              <a:gdLst/>
              <a:ahLst/>
              <a:cxnLst/>
              <a:rect l="l" t="t" r="r" b="b"/>
              <a:pathLst>
                <a:path w="5681" h="909" extrusionOk="0">
                  <a:moveTo>
                    <a:pt x="0" y="1"/>
                  </a:moveTo>
                  <a:lnTo>
                    <a:pt x="88" y="543"/>
                  </a:lnTo>
                  <a:lnTo>
                    <a:pt x="5490" y="909"/>
                  </a:lnTo>
                  <a:lnTo>
                    <a:pt x="56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9" name="Google Shape;779;p36"/>
          <p:cNvGrpSpPr/>
          <p:nvPr/>
        </p:nvGrpSpPr>
        <p:grpSpPr>
          <a:xfrm>
            <a:off x="328320" y="61450"/>
            <a:ext cx="675000" cy="670800"/>
            <a:chOff x="328320" y="61450"/>
            <a:chExt cx="675000" cy="670800"/>
          </a:xfrm>
        </p:grpSpPr>
        <p:sp>
          <p:nvSpPr>
            <p:cNvPr id="780" name="Google Shape;780;p36"/>
            <p:cNvSpPr/>
            <p:nvPr/>
          </p:nvSpPr>
          <p:spPr>
            <a:xfrm rot="2514200">
              <a:off x="414501" y="171665"/>
              <a:ext cx="502638" cy="450370"/>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6"/>
            <p:cNvSpPr/>
            <p:nvPr/>
          </p:nvSpPr>
          <p:spPr>
            <a:xfrm rot="1762018">
              <a:off x="571195" y="242741"/>
              <a:ext cx="189264" cy="308221"/>
            </a:xfrm>
            <a:custGeom>
              <a:avLst/>
              <a:gdLst/>
              <a:ahLst/>
              <a:cxnLst/>
              <a:rect l="l" t="t" r="r" b="b"/>
              <a:pathLst>
                <a:path w="1012" h="1648" extrusionOk="0">
                  <a:moveTo>
                    <a:pt x="520" y="0"/>
                  </a:moveTo>
                  <a:cubicBezTo>
                    <a:pt x="159" y="0"/>
                    <a:pt x="15" y="217"/>
                    <a:pt x="0" y="506"/>
                  </a:cubicBezTo>
                  <a:cubicBezTo>
                    <a:pt x="0" y="521"/>
                    <a:pt x="15" y="535"/>
                    <a:pt x="29" y="535"/>
                  </a:cubicBezTo>
                  <a:lnTo>
                    <a:pt x="304" y="535"/>
                  </a:lnTo>
                  <a:cubicBezTo>
                    <a:pt x="318" y="535"/>
                    <a:pt x="333" y="535"/>
                    <a:pt x="333" y="521"/>
                  </a:cubicBezTo>
                  <a:cubicBezTo>
                    <a:pt x="333" y="405"/>
                    <a:pt x="390" y="304"/>
                    <a:pt x="520" y="304"/>
                  </a:cubicBezTo>
                  <a:cubicBezTo>
                    <a:pt x="622" y="304"/>
                    <a:pt x="679" y="362"/>
                    <a:pt x="679" y="463"/>
                  </a:cubicBezTo>
                  <a:cubicBezTo>
                    <a:pt x="679" y="564"/>
                    <a:pt x="607" y="622"/>
                    <a:pt x="448" y="766"/>
                  </a:cubicBezTo>
                  <a:cubicBezTo>
                    <a:pt x="260" y="911"/>
                    <a:pt x="246" y="1026"/>
                    <a:pt x="246" y="1200"/>
                  </a:cubicBezTo>
                  <a:cubicBezTo>
                    <a:pt x="246" y="1214"/>
                    <a:pt x="260" y="1243"/>
                    <a:pt x="289" y="1243"/>
                  </a:cubicBezTo>
                  <a:lnTo>
                    <a:pt x="535" y="1243"/>
                  </a:lnTo>
                  <a:cubicBezTo>
                    <a:pt x="549" y="1243"/>
                    <a:pt x="578" y="1229"/>
                    <a:pt x="578" y="1200"/>
                  </a:cubicBezTo>
                  <a:cubicBezTo>
                    <a:pt x="578" y="1099"/>
                    <a:pt x="622" y="1026"/>
                    <a:pt x="809" y="867"/>
                  </a:cubicBezTo>
                  <a:cubicBezTo>
                    <a:pt x="910" y="766"/>
                    <a:pt x="1012" y="665"/>
                    <a:pt x="1012" y="463"/>
                  </a:cubicBezTo>
                  <a:cubicBezTo>
                    <a:pt x="1012" y="246"/>
                    <a:pt x="896" y="0"/>
                    <a:pt x="520" y="0"/>
                  </a:cubicBezTo>
                  <a:close/>
                  <a:moveTo>
                    <a:pt x="260" y="1373"/>
                  </a:moveTo>
                  <a:cubicBezTo>
                    <a:pt x="246" y="1373"/>
                    <a:pt x="231" y="1388"/>
                    <a:pt x="231" y="1402"/>
                  </a:cubicBezTo>
                  <a:lnTo>
                    <a:pt x="231" y="1619"/>
                  </a:lnTo>
                  <a:cubicBezTo>
                    <a:pt x="231" y="1633"/>
                    <a:pt x="246" y="1648"/>
                    <a:pt x="260" y="1648"/>
                  </a:cubicBezTo>
                  <a:lnTo>
                    <a:pt x="535" y="1648"/>
                  </a:lnTo>
                  <a:cubicBezTo>
                    <a:pt x="549" y="1648"/>
                    <a:pt x="578" y="1633"/>
                    <a:pt x="578" y="1619"/>
                  </a:cubicBezTo>
                  <a:lnTo>
                    <a:pt x="578" y="1402"/>
                  </a:lnTo>
                  <a:cubicBezTo>
                    <a:pt x="578" y="1388"/>
                    <a:pt x="549" y="1373"/>
                    <a:pt x="535" y="137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2" name="Google Shape;782;p36"/>
          <p:cNvSpPr/>
          <p:nvPr/>
        </p:nvSpPr>
        <p:spPr>
          <a:xfrm rot="-1701150">
            <a:off x="8546948" y="1290987"/>
            <a:ext cx="292486" cy="261886"/>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3" name="Google Shape;783;p36"/>
          <p:cNvGrpSpPr/>
          <p:nvPr/>
        </p:nvGrpSpPr>
        <p:grpSpPr>
          <a:xfrm>
            <a:off x="363750" y="3432682"/>
            <a:ext cx="727535" cy="1710819"/>
            <a:chOff x="363750" y="3432682"/>
            <a:chExt cx="727535" cy="1710819"/>
          </a:xfrm>
        </p:grpSpPr>
        <p:sp>
          <p:nvSpPr>
            <p:cNvPr id="784" name="Google Shape;784;p36"/>
            <p:cNvSpPr/>
            <p:nvPr/>
          </p:nvSpPr>
          <p:spPr>
            <a:xfrm>
              <a:off x="525639" y="4794787"/>
              <a:ext cx="328014" cy="348714"/>
            </a:xfrm>
            <a:custGeom>
              <a:avLst/>
              <a:gdLst/>
              <a:ahLst/>
              <a:cxnLst/>
              <a:rect l="l" t="t" r="r" b="b"/>
              <a:pathLst>
                <a:path w="5578" h="5930" extrusionOk="0">
                  <a:moveTo>
                    <a:pt x="0" y="1"/>
                  </a:moveTo>
                  <a:lnTo>
                    <a:pt x="542" y="5930"/>
                  </a:lnTo>
                  <a:lnTo>
                    <a:pt x="4831" y="5930"/>
                  </a:lnTo>
                  <a:lnTo>
                    <a:pt x="55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6"/>
            <p:cNvSpPr/>
            <p:nvPr/>
          </p:nvSpPr>
          <p:spPr>
            <a:xfrm>
              <a:off x="363750" y="3432682"/>
              <a:ext cx="727535" cy="1362159"/>
            </a:xfrm>
            <a:custGeom>
              <a:avLst/>
              <a:gdLst/>
              <a:ahLst/>
              <a:cxnLst/>
              <a:rect l="l" t="t" r="r" b="b"/>
              <a:pathLst>
                <a:path w="12372" h="23164" extrusionOk="0">
                  <a:moveTo>
                    <a:pt x="7704" y="1"/>
                  </a:moveTo>
                  <a:cubicBezTo>
                    <a:pt x="7204" y="1"/>
                    <a:pt x="6325" y="15375"/>
                    <a:pt x="6325" y="15375"/>
                  </a:cubicBezTo>
                  <a:cubicBezTo>
                    <a:pt x="6325" y="15375"/>
                    <a:pt x="6369" y="3268"/>
                    <a:pt x="5827" y="3107"/>
                  </a:cubicBezTo>
                  <a:cubicBezTo>
                    <a:pt x="5825" y="3107"/>
                    <a:pt x="5823" y="3107"/>
                    <a:pt x="5820" y="3107"/>
                  </a:cubicBezTo>
                  <a:cubicBezTo>
                    <a:pt x="5277" y="3107"/>
                    <a:pt x="5930" y="19958"/>
                    <a:pt x="5827" y="20119"/>
                  </a:cubicBezTo>
                  <a:cubicBezTo>
                    <a:pt x="5827" y="20120"/>
                    <a:pt x="5826" y="20120"/>
                    <a:pt x="5825" y="20120"/>
                  </a:cubicBezTo>
                  <a:cubicBezTo>
                    <a:pt x="5705" y="20120"/>
                    <a:pt x="5312" y="10295"/>
                    <a:pt x="4934" y="10295"/>
                  </a:cubicBezTo>
                  <a:cubicBezTo>
                    <a:pt x="4525" y="10295"/>
                    <a:pt x="4832" y="17776"/>
                    <a:pt x="4832" y="17776"/>
                  </a:cubicBezTo>
                  <a:cubicBezTo>
                    <a:pt x="4832" y="17776"/>
                    <a:pt x="3046" y="4308"/>
                    <a:pt x="2446" y="4249"/>
                  </a:cubicBezTo>
                  <a:cubicBezTo>
                    <a:pt x="2444" y="4249"/>
                    <a:pt x="2443" y="4249"/>
                    <a:pt x="2442" y="4249"/>
                  </a:cubicBezTo>
                  <a:cubicBezTo>
                    <a:pt x="1845" y="4249"/>
                    <a:pt x="3553" y="13446"/>
                    <a:pt x="3545" y="13446"/>
                  </a:cubicBezTo>
                  <a:cubicBezTo>
                    <a:pt x="3544" y="13446"/>
                    <a:pt x="3544" y="13445"/>
                    <a:pt x="3544" y="13443"/>
                  </a:cubicBezTo>
                  <a:cubicBezTo>
                    <a:pt x="3485" y="13238"/>
                    <a:pt x="1494" y="5699"/>
                    <a:pt x="1055" y="5699"/>
                  </a:cubicBezTo>
                  <a:cubicBezTo>
                    <a:pt x="587" y="5699"/>
                    <a:pt x="4290" y="20324"/>
                    <a:pt x="4290" y="20324"/>
                  </a:cubicBezTo>
                  <a:cubicBezTo>
                    <a:pt x="4290" y="20324"/>
                    <a:pt x="1282" y="8493"/>
                    <a:pt x="656" y="8493"/>
                  </a:cubicBezTo>
                  <a:cubicBezTo>
                    <a:pt x="652" y="8493"/>
                    <a:pt x="649" y="8494"/>
                    <a:pt x="645" y="8495"/>
                  </a:cubicBezTo>
                  <a:cubicBezTo>
                    <a:pt x="305" y="8578"/>
                    <a:pt x="1217" y="12355"/>
                    <a:pt x="2071" y="15608"/>
                  </a:cubicBezTo>
                  <a:lnTo>
                    <a:pt x="2071" y="15608"/>
                  </a:lnTo>
                  <a:cubicBezTo>
                    <a:pt x="1411" y="13463"/>
                    <a:pt x="625" y="11386"/>
                    <a:pt x="59" y="11386"/>
                  </a:cubicBezTo>
                  <a:cubicBezTo>
                    <a:pt x="39" y="11386"/>
                    <a:pt x="20" y="11388"/>
                    <a:pt x="1" y="11393"/>
                  </a:cubicBezTo>
                  <a:lnTo>
                    <a:pt x="3251" y="23164"/>
                  </a:lnTo>
                  <a:lnTo>
                    <a:pt x="7584" y="23164"/>
                  </a:lnTo>
                  <a:cubicBezTo>
                    <a:pt x="7584" y="23164"/>
                    <a:pt x="12371" y="5904"/>
                    <a:pt x="11478" y="5347"/>
                  </a:cubicBezTo>
                  <a:lnTo>
                    <a:pt x="11478" y="5347"/>
                  </a:lnTo>
                  <a:lnTo>
                    <a:pt x="7189" y="22607"/>
                  </a:lnTo>
                  <a:cubicBezTo>
                    <a:pt x="7189" y="22607"/>
                    <a:pt x="9590" y="7499"/>
                    <a:pt x="9385" y="6943"/>
                  </a:cubicBezTo>
                  <a:cubicBezTo>
                    <a:pt x="9381" y="6932"/>
                    <a:pt x="9376" y="6926"/>
                    <a:pt x="9370" y="6926"/>
                  </a:cubicBezTo>
                  <a:cubicBezTo>
                    <a:pt x="9100" y="6926"/>
                    <a:pt x="6911" y="19065"/>
                    <a:pt x="6911" y="19065"/>
                  </a:cubicBezTo>
                  <a:cubicBezTo>
                    <a:pt x="6911" y="19065"/>
                    <a:pt x="8199" y="253"/>
                    <a:pt x="7716" y="4"/>
                  </a:cubicBezTo>
                  <a:cubicBezTo>
                    <a:pt x="7712" y="2"/>
                    <a:pt x="7708" y="1"/>
                    <a:pt x="77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6"/>
            <p:cNvSpPr/>
            <p:nvPr/>
          </p:nvSpPr>
          <p:spPr>
            <a:xfrm>
              <a:off x="525639" y="4794787"/>
              <a:ext cx="221283" cy="348714"/>
            </a:xfrm>
            <a:custGeom>
              <a:avLst/>
              <a:gdLst/>
              <a:ahLst/>
              <a:cxnLst/>
              <a:rect l="l" t="t" r="r" b="b"/>
              <a:pathLst>
                <a:path w="3763" h="5930" extrusionOk="0">
                  <a:moveTo>
                    <a:pt x="0" y="1"/>
                  </a:moveTo>
                  <a:lnTo>
                    <a:pt x="542" y="5930"/>
                  </a:lnTo>
                  <a:lnTo>
                    <a:pt x="3763" y="5930"/>
                  </a:lnTo>
                  <a:lnTo>
                    <a:pt x="513" y="1"/>
                  </a:lnTo>
                  <a:close/>
                </a:path>
              </a:pathLst>
            </a:custGeom>
            <a:solidFill>
              <a:srgbClr val="BA613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624;p34">
            <a:extLst>
              <a:ext uri="{FF2B5EF4-FFF2-40B4-BE49-F238E27FC236}">
                <a16:creationId xmlns:a16="http://schemas.microsoft.com/office/drawing/2014/main" id="{8422EC4F-BD7E-42DB-A5E9-9F0B7114683F}"/>
              </a:ext>
            </a:extLst>
          </p:cNvPr>
          <p:cNvSpPr txBox="1">
            <a:spLocks noGrp="1"/>
          </p:cNvSpPr>
          <p:nvPr>
            <p:ph type="title"/>
          </p:nvPr>
        </p:nvSpPr>
        <p:spPr>
          <a:xfrm>
            <a:off x="2579999" y="1033316"/>
            <a:ext cx="3984000" cy="1146600"/>
          </a:xfrm>
          <a:prstGeom prst="rect">
            <a:avLst/>
          </a:prstGeom>
        </p:spPr>
        <p:txBody>
          <a:bodyPr spcFirstLastPara="1" wrap="square" lIns="91425" tIns="91425" rIns="91425" bIns="91425" anchor="t" anchorCtr="0">
            <a:noAutofit/>
          </a:bodyPr>
          <a:lstStyle/>
          <a:p>
            <a:pPr lvl="0"/>
            <a:r>
              <a:rPr lang="en-US" sz="2000" b="1" u="sng" dirty="0">
                <a:latin typeface="Verdana" panose="020B0604030504040204" pitchFamily="34" charset="0"/>
                <a:ea typeface="Verdana" panose="020B0604030504040204" pitchFamily="34" charset="0"/>
              </a:rPr>
              <a:t>Support Process</a:t>
            </a:r>
            <a:endParaRPr sz="2000" b="1" u="sng"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797590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Google Shape;791;p37"/>
          <p:cNvSpPr txBox="1">
            <a:spLocks noGrp="1"/>
          </p:cNvSpPr>
          <p:nvPr>
            <p:ph type="subTitle" idx="1"/>
          </p:nvPr>
        </p:nvSpPr>
        <p:spPr>
          <a:xfrm flipH="1">
            <a:off x="2338736" y="25412"/>
            <a:ext cx="4783155" cy="3647905"/>
          </a:xfrm>
          <a:prstGeom prst="rect">
            <a:avLst/>
          </a:prstGeom>
        </p:spPr>
        <p:txBody>
          <a:bodyPr spcFirstLastPara="1" wrap="square" lIns="91425" tIns="91425" rIns="91425" bIns="91425" numCol="1" anchor="t" anchorCtr="0">
            <a:noAutofit/>
          </a:bodyPr>
          <a:lstStyle/>
          <a:p>
            <a:pPr marL="114300" indent="0" algn="just"/>
            <a:r>
              <a:rPr lang="en-US" sz="1200" dirty="0">
                <a:latin typeface="Verdana" panose="020B0604030504040204" pitchFamily="34" charset="0"/>
                <a:ea typeface="Verdana" panose="020B0604030504040204" pitchFamily="34" charset="0"/>
              </a:rPr>
              <a:t>Customer Service Support Process: A customer service support process in the context of an e-commerce platform includes stages such as answering customer enquiries, troubleshooting difficulties, giving product information, and addressing complaints. This procedure guarantees that consumers receive prompt and correct support, resulting in increased customer satisfaction and retention.</a:t>
            </a:r>
          </a:p>
          <a:p>
            <a:pPr marL="114300" indent="0" algn="just"/>
            <a:r>
              <a:rPr lang="en-US" sz="1200" dirty="0">
                <a:latin typeface="Verdana" panose="020B0604030504040204" pitchFamily="34" charset="0"/>
                <a:ea typeface="Verdana" panose="020B0604030504040204" pitchFamily="34" charset="0"/>
                <a:hlinkClick r:id="rId3"/>
              </a:rPr>
              <a:t>https://www.zendesk.com/guides/customer-service-process/</a:t>
            </a:r>
            <a:endParaRPr lang="en-US" sz="1200" dirty="0">
              <a:latin typeface="Verdana" panose="020B0604030504040204" pitchFamily="34" charset="0"/>
              <a:ea typeface="Verdana" panose="020B0604030504040204" pitchFamily="34" charset="0"/>
            </a:endParaRPr>
          </a:p>
          <a:p>
            <a:pPr marL="171450" indent="-171450" algn="just">
              <a:buFont typeface="Wingdings" panose="05000000000000000000" pitchFamily="2" charset="2"/>
              <a:buChar char="Ø"/>
            </a:pPr>
            <a:r>
              <a:rPr lang="en-US" sz="1200" dirty="0">
                <a:latin typeface="Verdana" panose="020B0604030504040204" pitchFamily="34" charset="0"/>
                <a:ea typeface="Verdana" panose="020B0604030504040204" pitchFamily="34" charset="0"/>
              </a:rPr>
              <a:t>A technical support method is designed to assist users with technical issues that arise while utilizing products or services. This procedure often entails diagnosing problems, providing step-by-step instructions, and, if required, escalating concerns to higher-level technical specialists.</a:t>
            </a:r>
          </a:p>
          <a:p>
            <a:pPr marL="171450" indent="-171450" algn="just">
              <a:buFont typeface="Wingdings" panose="05000000000000000000" pitchFamily="2" charset="2"/>
              <a:buChar char="Ø"/>
            </a:pPr>
            <a:r>
              <a:rPr lang="en-US" sz="1200" dirty="0">
                <a:latin typeface="Verdana" panose="020B0604030504040204" pitchFamily="34" charset="0"/>
                <a:ea typeface="Verdana" panose="020B0604030504040204" pitchFamily="34" charset="0"/>
              </a:rPr>
              <a:t>https://www.cisco.com/site/us/en/index.html</a:t>
            </a:r>
          </a:p>
          <a:p>
            <a:pPr algn="just">
              <a:buFont typeface="Wingdings" panose="05000000000000000000" pitchFamily="2" charset="2"/>
              <a:buChar char="Ø"/>
            </a:pPr>
            <a:endParaRPr lang="en-US" sz="1200" dirty="0">
              <a:latin typeface="Verdana" panose="020B0604030504040204" pitchFamily="34" charset="0"/>
              <a:ea typeface="Verdana" panose="020B0604030504040204" pitchFamily="34" charset="0"/>
            </a:endParaRPr>
          </a:p>
        </p:txBody>
      </p:sp>
      <p:grpSp>
        <p:nvGrpSpPr>
          <p:cNvPr id="793" name="Google Shape;793;p37"/>
          <p:cNvGrpSpPr/>
          <p:nvPr/>
        </p:nvGrpSpPr>
        <p:grpSpPr>
          <a:xfrm>
            <a:off x="3775475" y="3181099"/>
            <a:ext cx="1515064" cy="2015711"/>
            <a:chOff x="3775475" y="3181099"/>
            <a:chExt cx="1515064" cy="2015711"/>
          </a:xfrm>
        </p:grpSpPr>
        <p:sp>
          <p:nvSpPr>
            <p:cNvPr id="794" name="Google Shape;794;p37"/>
            <p:cNvSpPr/>
            <p:nvPr/>
          </p:nvSpPr>
          <p:spPr>
            <a:xfrm>
              <a:off x="3775475" y="4122125"/>
              <a:ext cx="1515064" cy="68230"/>
            </a:xfrm>
            <a:custGeom>
              <a:avLst/>
              <a:gdLst/>
              <a:ahLst/>
              <a:cxnLst/>
              <a:rect l="l" t="t" r="r" b="b"/>
              <a:pathLst>
                <a:path w="20496" h="923" extrusionOk="0">
                  <a:moveTo>
                    <a:pt x="0" y="0"/>
                  </a:moveTo>
                  <a:lnTo>
                    <a:pt x="0" y="923"/>
                  </a:lnTo>
                  <a:lnTo>
                    <a:pt x="20495" y="923"/>
                  </a:lnTo>
                  <a:lnTo>
                    <a:pt x="2049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7"/>
            <p:cNvSpPr/>
            <p:nvPr/>
          </p:nvSpPr>
          <p:spPr>
            <a:xfrm>
              <a:off x="3865290" y="4190281"/>
              <a:ext cx="53075" cy="1006529"/>
            </a:xfrm>
            <a:custGeom>
              <a:avLst/>
              <a:gdLst/>
              <a:ahLst/>
              <a:cxnLst/>
              <a:rect l="l" t="t" r="r" b="b"/>
              <a:pathLst>
                <a:path w="718" h="13616" extrusionOk="0">
                  <a:moveTo>
                    <a:pt x="0" y="1"/>
                  </a:moveTo>
                  <a:lnTo>
                    <a:pt x="0" y="13454"/>
                  </a:lnTo>
                  <a:lnTo>
                    <a:pt x="351" y="13615"/>
                  </a:lnTo>
                  <a:lnTo>
                    <a:pt x="7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7"/>
            <p:cNvSpPr/>
            <p:nvPr/>
          </p:nvSpPr>
          <p:spPr>
            <a:xfrm>
              <a:off x="5192046" y="4190281"/>
              <a:ext cx="53075" cy="1006529"/>
            </a:xfrm>
            <a:custGeom>
              <a:avLst/>
              <a:gdLst/>
              <a:ahLst/>
              <a:cxnLst/>
              <a:rect l="l" t="t" r="r" b="b"/>
              <a:pathLst>
                <a:path w="718" h="13616" extrusionOk="0">
                  <a:moveTo>
                    <a:pt x="0" y="1"/>
                  </a:moveTo>
                  <a:lnTo>
                    <a:pt x="0" y="13454"/>
                  </a:lnTo>
                  <a:lnTo>
                    <a:pt x="366" y="13615"/>
                  </a:lnTo>
                  <a:lnTo>
                    <a:pt x="7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7"/>
            <p:cNvSpPr/>
            <p:nvPr/>
          </p:nvSpPr>
          <p:spPr>
            <a:xfrm>
              <a:off x="3891237" y="4589607"/>
              <a:ext cx="1300844" cy="40140"/>
            </a:xfrm>
            <a:custGeom>
              <a:avLst/>
              <a:gdLst/>
              <a:ahLst/>
              <a:cxnLst/>
              <a:rect l="l" t="t" r="r" b="b"/>
              <a:pathLst>
                <a:path w="17598" h="543" extrusionOk="0">
                  <a:moveTo>
                    <a:pt x="0" y="1"/>
                  </a:moveTo>
                  <a:lnTo>
                    <a:pt x="0" y="264"/>
                  </a:lnTo>
                  <a:lnTo>
                    <a:pt x="17597" y="542"/>
                  </a:lnTo>
                  <a:lnTo>
                    <a:pt x="1759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7"/>
            <p:cNvSpPr/>
            <p:nvPr/>
          </p:nvSpPr>
          <p:spPr>
            <a:xfrm>
              <a:off x="3891237" y="3873230"/>
              <a:ext cx="263820" cy="251115"/>
            </a:xfrm>
            <a:custGeom>
              <a:avLst/>
              <a:gdLst/>
              <a:ahLst/>
              <a:cxnLst/>
              <a:rect l="l" t="t" r="r" b="b"/>
              <a:pathLst>
                <a:path w="3569" h="3397" extrusionOk="0">
                  <a:moveTo>
                    <a:pt x="3058" y="1369"/>
                  </a:moveTo>
                  <a:cubicBezTo>
                    <a:pt x="3208" y="1369"/>
                    <a:pt x="3351" y="1459"/>
                    <a:pt x="3382" y="1728"/>
                  </a:cubicBezTo>
                  <a:cubicBezTo>
                    <a:pt x="3441" y="2196"/>
                    <a:pt x="2723" y="2328"/>
                    <a:pt x="2723" y="2328"/>
                  </a:cubicBezTo>
                  <a:lnTo>
                    <a:pt x="2723" y="1508"/>
                  </a:lnTo>
                  <a:cubicBezTo>
                    <a:pt x="2797" y="1434"/>
                    <a:pt x="2930" y="1369"/>
                    <a:pt x="3058" y="1369"/>
                  </a:cubicBezTo>
                  <a:close/>
                  <a:moveTo>
                    <a:pt x="0" y="0"/>
                  </a:moveTo>
                  <a:lnTo>
                    <a:pt x="162" y="3397"/>
                  </a:lnTo>
                  <a:lnTo>
                    <a:pt x="2738" y="3353"/>
                  </a:lnTo>
                  <a:lnTo>
                    <a:pt x="2723" y="2547"/>
                  </a:lnTo>
                  <a:lnTo>
                    <a:pt x="2723" y="2547"/>
                  </a:lnTo>
                  <a:cubicBezTo>
                    <a:pt x="2723" y="2547"/>
                    <a:pt x="2730" y="2548"/>
                    <a:pt x="2743" y="2548"/>
                  </a:cubicBezTo>
                  <a:cubicBezTo>
                    <a:pt x="2870" y="2548"/>
                    <a:pt x="3569" y="2512"/>
                    <a:pt x="3529" y="1713"/>
                  </a:cubicBezTo>
                  <a:cubicBezTo>
                    <a:pt x="3493" y="1186"/>
                    <a:pt x="3205" y="1081"/>
                    <a:pt x="2980" y="1081"/>
                  </a:cubicBezTo>
                  <a:cubicBezTo>
                    <a:pt x="2831" y="1081"/>
                    <a:pt x="2709" y="1127"/>
                    <a:pt x="2709" y="1127"/>
                  </a:cubicBezTo>
                  <a:lnTo>
                    <a:pt x="27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7"/>
            <p:cNvSpPr/>
            <p:nvPr/>
          </p:nvSpPr>
          <p:spPr>
            <a:xfrm>
              <a:off x="3887985" y="3181099"/>
              <a:ext cx="215403" cy="667668"/>
            </a:xfrm>
            <a:custGeom>
              <a:avLst/>
              <a:gdLst/>
              <a:ahLst/>
              <a:cxnLst/>
              <a:rect l="l" t="t" r="r" b="b"/>
              <a:pathLst>
                <a:path w="2914" h="9032" extrusionOk="0">
                  <a:moveTo>
                    <a:pt x="1346" y="1"/>
                  </a:moveTo>
                  <a:cubicBezTo>
                    <a:pt x="1176" y="1"/>
                    <a:pt x="1084" y="56"/>
                    <a:pt x="1084" y="96"/>
                  </a:cubicBezTo>
                  <a:cubicBezTo>
                    <a:pt x="1084" y="170"/>
                    <a:pt x="1245" y="213"/>
                    <a:pt x="1421" y="360"/>
                  </a:cubicBezTo>
                  <a:cubicBezTo>
                    <a:pt x="1611" y="536"/>
                    <a:pt x="1860" y="828"/>
                    <a:pt x="1831" y="1224"/>
                  </a:cubicBezTo>
                  <a:cubicBezTo>
                    <a:pt x="1816" y="1429"/>
                    <a:pt x="1743" y="1634"/>
                    <a:pt x="1596" y="1795"/>
                  </a:cubicBezTo>
                  <a:cubicBezTo>
                    <a:pt x="1450" y="1970"/>
                    <a:pt x="1201" y="2146"/>
                    <a:pt x="879" y="2366"/>
                  </a:cubicBezTo>
                  <a:cubicBezTo>
                    <a:pt x="733" y="2468"/>
                    <a:pt x="557" y="2614"/>
                    <a:pt x="410" y="2805"/>
                  </a:cubicBezTo>
                  <a:cubicBezTo>
                    <a:pt x="264" y="2995"/>
                    <a:pt x="118" y="3215"/>
                    <a:pt x="59" y="3537"/>
                  </a:cubicBezTo>
                  <a:cubicBezTo>
                    <a:pt x="1" y="3844"/>
                    <a:pt x="74" y="4195"/>
                    <a:pt x="249" y="4444"/>
                  </a:cubicBezTo>
                  <a:cubicBezTo>
                    <a:pt x="410" y="4708"/>
                    <a:pt x="630" y="4883"/>
                    <a:pt x="806" y="5015"/>
                  </a:cubicBezTo>
                  <a:cubicBezTo>
                    <a:pt x="1201" y="5264"/>
                    <a:pt x="1538" y="5454"/>
                    <a:pt x="1743" y="5630"/>
                  </a:cubicBezTo>
                  <a:cubicBezTo>
                    <a:pt x="1860" y="5733"/>
                    <a:pt x="1889" y="5806"/>
                    <a:pt x="1904" y="5879"/>
                  </a:cubicBezTo>
                  <a:cubicBezTo>
                    <a:pt x="1948" y="5952"/>
                    <a:pt x="1933" y="6025"/>
                    <a:pt x="1889" y="6113"/>
                  </a:cubicBezTo>
                  <a:cubicBezTo>
                    <a:pt x="1860" y="6201"/>
                    <a:pt x="1787" y="6318"/>
                    <a:pt x="1684" y="6406"/>
                  </a:cubicBezTo>
                  <a:cubicBezTo>
                    <a:pt x="1596" y="6508"/>
                    <a:pt x="1508" y="6582"/>
                    <a:pt x="1377" y="6684"/>
                  </a:cubicBezTo>
                  <a:cubicBezTo>
                    <a:pt x="1128" y="6860"/>
                    <a:pt x="850" y="7021"/>
                    <a:pt x="630" y="7270"/>
                  </a:cubicBezTo>
                  <a:cubicBezTo>
                    <a:pt x="513" y="7372"/>
                    <a:pt x="410" y="7504"/>
                    <a:pt x="337" y="7636"/>
                  </a:cubicBezTo>
                  <a:cubicBezTo>
                    <a:pt x="249" y="7782"/>
                    <a:pt x="206" y="7943"/>
                    <a:pt x="191" y="8075"/>
                  </a:cubicBezTo>
                  <a:cubicBezTo>
                    <a:pt x="176" y="8338"/>
                    <a:pt x="220" y="8587"/>
                    <a:pt x="337" y="8748"/>
                  </a:cubicBezTo>
                  <a:cubicBezTo>
                    <a:pt x="440" y="8909"/>
                    <a:pt x="586" y="8997"/>
                    <a:pt x="689" y="9026"/>
                  </a:cubicBezTo>
                  <a:cubicBezTo>
                    <a:pt x="714" y="9030"/>
                    <a:pt x="737" y="9032"/>
                    <a:pt x="757" y="9032"/>
                  </a:cubicBezTo>
                  <a:cubicBezTo>
                    <a:pt x="817" y="9032"/>
                    <a:pt x="850" y="9016"/>
                    <a:pt x="850" y="8983"/>
                  </a:cubicBezTo>
                  <a:cubicBezTo>
                    <a:pt x="864" y="8909"/>
                    <a:pt x="718" y="8822"/>
                    <a:pt x="689" y="8602"/>
                  </a:cubicBezTo>
                  <a:cubicBezTo>
                    <a:pt x="659" y="8485"/>
                    <a:pt x="689" y="8338"/>
                    <a:pt x="733" y="8192"/>
                  </a:cubicBezTo>
                  <a:cubicBezTo>
                    <a:pt x="776" y="8119"/>
                    <a:pt x="806" y="8046"/>
                    <a:pt x="864" y="8002"/>
                  </a:cubicBezTo>
                  <a:cubicBezTo>
                    <a:pt x="923" y="7929"/>
                    <a:pt x="996" y="7870"/>
                    <a:pt x="1084" y="7797"/>
                  </a:cubicBezTo>
                  <a:cubicBezTo>
                    <a:pt x="1274" y="7665"/>
                    <a:pt x="1523" y="7533"/>
                    <a:pt x="1816" y="7372"/>
                  </a:cubicBezTo>
                  <a:cubicBezTo>
                    <a:pt x="1962" y="7299"/>
                    <a:pt x="2153" y="7167"/>
                    <a:pt x="2299" y="7050"/>
                  </a:cubicBezTo>
                  <a:cubicBezTo>
                    <a:pt x="2445" y="6918"/>
                    <a:pt x="2606" y="6728"/>
                    <a:pt x="2709" y="6508"/>
                  </a:cubicBezTo>
                  <a:cubicBezTo>
                    <a:pt x="2826" y="6289"/>
                    <a:pt x="2914" y="5981"/>
                    <a:pt x="2841" y="5689"/>
                  </a:cubicBezTo>
                  <a:cubicBezTo>
                    <a:pt x="2826" y="5542"/>
                    <a:pt x="2767" y="5396"/>
                    <a:pt x="2694" y="5264"/>
                  </a:cubicBezTo>
                  <a:cubicBezTo>
                    <a:pt x="2636" y="5191"/>
                    <a:pt x="2606" y="5147"/>
                    <a:pt x="2562" y="5088"/>
                  </a:cubicBezTo>
                  <a:cubicBezTo>
                    <a:pt x="2533" y="5030"/>
                    <a:pt x="2475" y="5001"/>
                    <a:pt x="2445" y="4942"/>
                  </a:cubicBezTo>
                  <a:cubicBezTo>
                    <a:pt x="2079" y="4576"/>
                    <a:pt x="1684" y="4386"/>
                    <a:pt x="1391" y="4195"/>
                  </a:cubicBezTo>
                  <a:cubicBezTo>
                    <a:pt x="1245" y="4093"/>
                    <a:pt x="1142" y="3990"/>
                    <a:pt x="1084" y="3917"/>
                  </a:cubicBezTo>
                  <a:cubicBezTo>
                    <a:pt x="1055" y="3873"/>
                    <a:pt x="1025" y="3844"/>
                    <a:pt x="1025" y="3800"/>
                  </a:cubicBezTo>
                  <a:cubicBezTo>
                    <a:pt x="1011" y="3771"/>
                    <a:pt x="1011" y="3727"/>
                    <a:pt x="1011" y="3698"/>
                  </a:cubicBezTo>
                  <a:cubicBezTo>
                    <a:pt x="1025" y="3595"/>
                    <a:pt x="1084" y="3493"/>
                    <a:pt x="1157" y="3376"/>
                  </a:cubicBezTo>
                  <a:cubicBezTo>
                    <a:pt x="1245" y="3273"/>
                    <a:pt x="1347" y="3185"/>
                    <a:pt x="1465" y="3068"/>
                  </a:cubicBezTo>
                  <a:cubicBezTo>
                    <a:pt x="1728" y="2878"/>
                    <a:pt x="2035" y="2629"/>
                    <a:pt x="2270" y="2307"/>
                  </a:cubicBezTo>
                  <a:cubicBezTo>
                    <a:pt x="2401" y="2146"/>
                    <a:pt x="2489" y="1941"/>
                    <a:pt x="2533" y="1751"/>
                  </a:cubicBezTo>
                  <a:cubicBezTo>
                    <a:pt x="2592" y="1575"/>
                    <a:pt x="2592" y="1370"/>
                    <a:pt x="2562" y="1209"/>
                  </a:cubicBezTo>
                  <a:cubicBezTo>
                    <a:pt x="2533" y="858"/>
                    <a:pt x="2372" y="565"/>
                    <a:pt x="2182" y="389"/>
                  </a:cubicBezTo>
                  <a:cubicBezTo>
                    <a:pt x="1977" y="184"/>
                    <a:pt x="1772" y="96"/>
                    <a:pt x="1611" y="38"/>
                  </a:cubicBezTo>
                  <a:cubicBezTo>
                    <a:pt x="1509" y="11"/>
                    <a:pt x="1420" y="1"/>
                    <a:pt x="13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7"/>
            <p:cNvSpPr/>
            <p:nvPr/>
          </p:nvSpPr>
          <p:spPr>
            <a:xfrm>
              <a:off x="4910994" y="3873230"/>
              <a:ext cx="263747" cy="251115"/>
            </a:xfrm>
            <a:custGeom>
              <a:avLst/>
              <a:gdLst/>
              <a:ahLst/>
              <a:cxnLst/>
              <a:rect l="l" t="t" r="r" b="b"/>
              <a:pathLst>
                <a:path w="3568" h="3397" extrusionOk="0">
                  <a:moveTo>
                    <a:pt x="487" y="1366"/>
                  </a:moveTo>
                  <a:cubicBezTo>
                    <a:pt x="614" y="1366"/>
                    <a:pt x="750" y="1426"/>
                    <a:pt x="830" y="1493"/>
                  </a:cubicBezTo>
                  <a:lnTo>
                    <a:pt x="830" y="2313"/>
                  </a:lnTo>
                  <a:cubicBezTo>
                    <a:pt x="830" y="2314"/>
                    <a:pt x="829" y="2314"/>
                    <a:pt x="825" y="2314"/>
                  </a:cubicBezTo>
                  <a:cubicBezTo>
                    <a:pt x="763" y="2314"/>
                    <a:pt x="116" y="2173"/>
                    <a:pt x="172" y="1713"/>
                  </a:cubicBezTo>
                  <a:cubicBezTo>
                    <a:pt x="195" y="1451"/>
                    <a:pt x="335" y="1366"/>
                    <a:pt x="487" y="1366"/>
                  </a:cubicBezTo>
                  <a:close/>
                  <a:moveTo>
                    <a:pt x="860" y="0"/>
                  </a:moveTo>
                  <a:lnTo>
                    <a:pt x="860" y="1127"/>
                  </a:lnTo>
                  <a:cubicBezTo>
                    <a:pt x="854" y="1127"/>
                    <a:pt x="726" y="1081"/>
                    <a:pt x="573" y="1081"/>
                  </a:cubicBezTo>
                  <a:cubicBezTo>
                    <a:pt x="344" y="1081"/>
                    <a:pt x="57" y="1186"/>
                    <a:pt x="40" y="1713"/>
                  </a:cubicBezTo>
                  <a:cubicBezTo>
                    <a:pt x="1" y="2502"/>
                    <a:pt x="660" y="2548"/>
                    <a:pt x="813" y="2548"/>
                  </a:cubicBezTo>
                  <a:cubicBezTo>
                    <a:pt x="834" y="2548"/>
                    <a:pt x="845" y="2547"/>
                    <a:pt x="845" y="2547"/>
                  </a:cubicBezTo>
                  <a:lnTo>
                    <a:pt x="845" y="2547"/>
                  </a:lnTo>
                  <a:lnTo>
                    <a:pt x="816" y="3353"/>
                  </a:lnTo>
                  <a:lnTo>
                    <a:pt x="3407" y="3397"/>
                  </a:lnTo>
                  <a:lnTo>
                    <a:pt x="356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7"/>
            <p:cNvSpPr/>
            <p:nvPr/>
          </p:nvSpPr>
          <p:spPr>
            <a:xfrm>
              <a:off x="4959339" y="3181173"/>
              <a:ext cx="214368" cy="668703"/>
            </a:xfrm>
            <a:custGeom>
              <a:avLst/>
              <a:gdLst/>
              <a:ahLst/>
              <a:cxnLst/>
              <a:rect l="l" t="t" r="r" b="b"/>
              <a:pathLst>
                <a:path w="2900" h="9046" extrusionOk="0">
                  <a:moveTo>
                    <a:pt x="1622" y="1"/>
                  </a:moveTo>
                  <a:cubicBezTo>
                    <a:pt x="1535" y="1"/>
                    <a:pt x="1424" y="15"/>
                    <a:pt x="1289" y="51"/>
                  </a:cubicBezTo>
                  <a:cubicBezTo>
                    <a:pt x="1099" y="110"/>
                    <a:pt x="908" y="212"/>
                    <a:pt x="718" y="403"/>
                  </a:cubicBezTo>
                  <a:cubicBezTo>
                    <a:pt x="542" y="578"/>
                    <a:pt x="367" y="871"/>
                    <a:pt x="337" y="1223"/>
                  </a:cubicBezTo>
                  <a:cubicBezTo>
                    <a:pt x="323" y="1384"/>
                    <a:pt x="337" y="1589"/>
                    <a:pt x="367" y="1764"/>
                  </a:cubicBezTo>
                  <a:cubicBezTo>
                    <a:pt x="425" y="1955"/>
                    <a:pt x="513" y="2160"/>
                    <a:pt x="630" y="2321"/>
                  </a:cubicBezTo>
                  <a:cubicBezTo>
                    <a:pt x="864" y="2643"/>
                    <a:pt x="1172" y="2862"/>
                    <a:pt x="1435" y="3082"/>
                  </a:cubicBezTo>
                  <a:cubicBezTo>
                    <a:pt x="1567" y="3184"/>
                    <a:pt x="1670" y="3287"/>
                    <a:pt x="1743" y="3404"/>
                  </a:cubicBezTo>
                  <a:cubicBezTo>
                    <a:pt x="1831" y="3506"/>
                    <a:pt x="1875" y="3638"/>
                    <a:pt x="1889" y="3711"/>
                  </a:cubicBezTo>
                  <a:cubicBezTo>
                    <a:pt x="1889" y="3741"/>
                    <a:pt x="1889" y="3785"/>
                    <a:pt x="1875" y="3814"/>
                  </a:cubicBezTo>
                  <a:lnTo>
                    <a:pt x="1816" y="3931"/>
                  </a:lnTo>
                  <a:cubicBezTo>
                    <a:pt x="1757" y="4004"/>
                    <a:pt x="1655" y="4092"/>
                    <a:pt x="1509" y="4209"/>
                  </a:cubicBezTo>
                  <a:cubicBezTo>
                    <a:pt x="1216" y="4429"/>
                    <a:pt x="835" y="4590"/>
                    <a:pt x="469" y="4956"/>
                  </a:cubicBezTo>
                  <a:cubicBezTo>
                    <a:pt x="425" y="5014"/>
                    <a:pt x="367" y="5044"/>
                    <a:pt x="337" y="5102"/>
                  </a:cubicBezTo>
                  <a:cubicBezTo>
                    <a:pt x="279" y="5175"/>
                    <a:pt x="250" y="5234"/>
                    <a:pt x="206" y="5292"/>
                  </a:cubicBezTo>
                  <a:cubicBezTo>
                    <a:pt x="132" y="5410"/>
                    <a:pt x="74" y="5556"/>
                    <a:pt x="59" y="5702"/>
                  </a:cubicBezTo>
                  <a:cubicBezTo>
                    <a:pt x="1" y="5995"/>
                    <a:pt x="74" y="6317"/>
                    <a:pt x="191" y="6537"/>
                  </a:cubicBezTo>
                  <a:cubicBezTo>
                    <a:pt x="293" y="6756"/>
                    <a:pt x="469" y="6917"/>
                    <a:pt x="616" y="7064"/>
                  </a:cubicBezTo>
                  <a:cubicBezTo>
                    <a:pt x="777" y="7196"/>
                    <a:pt x="938" y="7313"/>
                    <a:pt x="1084" y="7386"/>
                  </a:cubicBezTo>
                  <a:cubicBezTo>
                    <a:pt x="1391" y="7562"/>
                    <a:pt x="1640" y="7679"/>
                    <a:pt x="1816" y="7810"/>
                  </a:cubicBezTo>
                  <a:cubicBezTo>
                    <a:pt x="1889" y="7884"/>
                    <a:pt x="1977" y="7942"/>
                    <a:pt x="2036" y="8015"/>
                  </a:cubicBezTo>
                  <a:cubicBezTo>
                    <a:pt x="2094" y="8074"/>
                    <a:pt x="2123" y="8147"/>
                    <a:pt x="2167" y="8220"/>
                  </a:cubicBezTo>
                  <a:cubicBezTo>
                    <a:pt x="2226" y="8367"/>
                    <a:pt x="2240" y="8513"/>
                    <a:pt x="2226" y="8616"/>
                  </a:cubicBezTo>
                  <a:cubicBezTo>
                    <a:pt x="2182" y="8835"/>
                    <a:pt x="2036" y="8923"/>
                    <a:pt x="2050" y="8996"/>
                  </a:cubicBezTo>
                  <a:cubicBezTo>
                    <a:pt x="2072" y="9029"/>
                    <a:pt x="2102" y="9046"/>
                    <a:pt x="2159" y="9046"/>
                  </a:cubicBezTo>
                  <a:cubicBezTo>
                    <a:pt x="2178" y="9046"/>
                    <a:pt x="2200" y="9044"/>
                    <a:pt x="2226" y="9040"/>
                  </a:cubicBezTo>
                  <a:cubicBezTo>
                    <a:pt x="2314" y="9025"/>
                    <a:pt x="2460" y="8923"/>
                    <a:pt x="2563" y="8762"/>
                  </a:cubicBezTo>
                  <a:cubicBezTo>
                    <a:pt x="2680" y="8601"/>
                    <a:pt x="2753" y="8367"/>
                    <a:pt x="2709" y="8089"/>
                  </a:cubicBezTo>
                  <a:cubicBezTo>
                    <a:pt x="2694" y="7942"/>
                    <a:pt x="2665" y="7796"/>
                    <a:pt x="2563" y="7649"/>
                  </a:cubicBezTo>
                  <a:cubicBezTo>
                    <a:pt x="2489" y="7518"/>
                    <a:pt x="2387" y="7386"/>
                    <a:pt x="2270" y="7283"/>
                  </a:cubicBezTo>
                  <a:cubicBezTo>
                    <a:pt x="2036" y="7049"/>
                    <a:pt x="1757" y="6873"/>
                    <a:pt x="1523" y="6698"/>
                  </a:cubicBezTo>
                  <a:cubicBezTo>
                    <a:pt x="1391" y="6610"/>
                    <a:pt x="1304" y="6507"/>
                    <a:pt x="1216" y="6420"/>
                  </a:cubicBezTo>
                  <a:cubicBezTo>
                    <a:pt x="1128" y="6332"/>
                    <a:pt x="1055" y="6215"/>
                    <a:pt x="1011" y="6127"/>
                  </a:cubicBezTo>
                  <a:cubicBezTo>
                    <a:pt x="967" y="6039"/>
                    <a:pt x="967" y="5966"/>
                    <a:pt x="996" y="5893"/>
                  </a:cubicBezTo>
                  <a:cubicBezTo>
                    <a:pt x="1011" y="5819"/>
                    <a:pt x="1040" y="5746"/>
                    <a:pt x="1157" y="5658"/>
                  </a:cubicBezTo>
                  <a:cubicBezTo>
                    <a:pt x="1333" y="5468"/>
                    <a:pt x="1699" y="5307"/>
                    <a:pt x="2094" y="5029"/>
                  </a:cubicBezTo>
                  <a:cubicBezTo>
                    <a:pt x="2270" y="4897"/>
                    <a:pt x="2489" y="4736"/>
                    <a:pt x="2650" y="4458"/>
                  </a:cubicBezTo>
                  <a:cubicBezTo>
                    <a:pt x="2826" y="4194"/>
                    <a:pt x="2899" y="3858"/>
                    <a:pt x="2841" y="3550"/>
                  </a:cubicBezTo>
                  <a:cubicBezTo>
                    <a:pt x="2782" y="3243"/>
                    <a:pt x="2636" y="2994"/>
                    <a:pt x="2489" y="2818"/>
                  </a:cubicBezTo>
                  <a:cubicBezTo>
                    <a:pt x="2343" y="2628"/>
                    <a:pt x="2182" y="2482"/>
                    <a:pt x="2021" y="2379"/>
                  </a:cubicBezTo>
                  <a:cubicBezTo>
                    <a:pt x="1713" y="2145"/>
                    <a:pt x="1450" y="1999"/>
                    <a:pt x="1304" y="1808"/>
                  </a:cubicBezTo>
                  <a:cubicBezTo>
                    <a:pt x="1143" y="1647"/>
                    <a:pt x="1084" y="1442"/>
                    <a:pt x="1069" y="1237"/>
                  </a:cubicBezTo>
                  <a:cubicBezTo>
                    <a:pt x="1055" y="842"/>
                    <a:pt x="1289" y="549"/>
                    <a:pt x="1494" y="388"/>
                  </a:cubicBezTo>
                  <a:cubicBezTo>
                    <a:pt x="1684" y="212"/>
                    <a:pt x="1860" y="169"/>
                    <a:pt x="1860" y="95"/>
                  </a:cubicBezTo>
                  <a:cubicBezTo>
                    <a:pt x="1860" y="48"/>
                    <a:pt x="1781" y="1"/>
                    <a:pt x="16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2" name="Google Shape;802;p37"/>
          <p:cNvGrpSpPr/>
          <p:nvPr/>
        </p:nvGrpSpPr>
        <p:grpSpPr>
          <a:xfrm>
            <a:off x="2340117" y="3347199"/>
            <a:ext cx="1044556" cy="1849595"/>
            <a:chOff x="311967" y="3329599"/>
            <a:chExt cx="1044556" cy="1849595"/>
          </a:xfrm>
        </p:grpSpPr>
        <p:sp>
          <p:nvSpPr>
            <p:cNvPr id="803" name="Google Shape;803;p37"/>
            <p:cNvSpPr/>
            <p:nvPr/>
          </p:nvSpPr>
          <p:spPr>
            <a:xfrm flipH="1">
              <a:off x="655040" y="4099984"/>
              <a:ext cx="115048" cy="1079210"/>
            </a:xfrm>
            <a:custGeom>
              <a:avLst/>
              <a:gdLst/>
              <a:ahLst/>
              <a:cxnLst/>
              <a:rect l="l" t="t" r="r" b="b"/>
              <a:pathLst>
                <a:path w="2636" h="24727" extrusionOk="0">
                  <a:moveTo>
                    <a:pt x="1" y="1"/>
                  </a:moveTo>
                  <a:lnTo>
                    <a:pt x="2138" y="24727"/>
                  </a:lnTo>
                  <a:lnTo>
                    <a:pt x="2636" y="24727"/>
                  </a:lnTo>
                  <a:lnTo>
                    <a:pt x="820" y="220"/>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7"/>
            <p:cNvSpPr/>
            <p:nvPr/>
          </p:nvSpPr>
          <p:spPr>
            <a:xfrm flipH="1">
              <a:off x="784098" y="4109586"/>
              <a:ext cx="147651" cy="1063891"/>
            </a:xfrm>
            <a:custGeom>
              <a:avLst/>
              <a:gdLst/>
              <a:ahLst/>
              <a:cxnLst/>
              <a:rect l="l" t="t" r="r" b="b"/>
              <a:pathLst>
                <a:path w="3383" h="24376" extrusionOk="0">
                  <a:moveTo>
                    <a:pt x="2460" y="0"/>
                  </a:moveTo>
                  <a:lnTo>
                    <a:pt x="1" y="24375"/>
                  </a:lnTo>
                  <a:lnTo>
                    <a:pt x="367" y="24375"/>
                  </a:lnTo>
                  <a:lnTo>
                    <a:pt x="33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7"/>
            <p:cNvSpPr/>
            <p:nvPr/>
          </p:nvSpPr>
          <p:spPr>
            <a:xfrm flipH="1">
              <a:off x="384746" y="4099984"/>
              <a:ext cx="304817" cy="1073492"/>
            </a:xfrm>
            <a:custGeom>
              <a:avLst/>
              <a:gdLst/>
              <a:ahLst/>
              <a:cxnLst/>
              <a:rect l="l" t="t" r="r" b="b"/>
              <a:pathLst>
                <a:path w="6984" h="24596" extrusionOk="0">
                  <a:moveTo>
                    <a:pt x="879" y="1"/>
                  </a:moveTo>
                  <a:lnTo>
                    <a:pt x="0" y="220"/>
                  </a:lnTo>
                  <a:lnTo>
                    <a:pt x="6573" y="24595"/>
                  </a:lnTo>
                  <a:lnTo>
                    <a:pt x="6983" y="24595"/>
                  </a:lnTo>
                  <a:lnTo>
                    <a:pt x="8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7"/>
            <p:cNvSpPr/>
            <p:nvPr/>
          </p:nvSpPr>
          <p:spPr>
            <a:xfrm flipH="1">
              <a:off x="571983" y="4524915"/>
              <a:ext cx="265187" cy="21124"/>
            </a:xfrm>
            <a:custGeom>
              <a:avLst/>
              <a:gdLst/>
              <a:ahLst/>
              <a:cxnLst/>
              <a:rect l="l" t="t" r="r" b="b"/>
              <a:pathLst>
                <a:path w="6076" h="484" extrusionOk="0">
                  <a:moveTo>
                    <a:pt x="30" y="0"/>
                  </a:moveTo>
                  <a:lnTo>
                    <a:pt x="0" y="351"/>
                  </a:lnTo>
                  <a:lnTo>
                    <a:pt x="6076" y="483"/>
                  </a:lnTo>
                  <a:lnTo>
                    <a:pt x="6076" y="132"/>
                  </a:lnTo>
                  <a:lnTo>
                    <a:pt x="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7"/>
            <p:cNvSpPr/>
            <p:nvPr/>
          </p:nvSpPr>
          <p:spPr>
            <a:xfrm flipH="1">
              <a:off x="311967" y="3329599"/>
              <a:ext cx="1044556" cy="812626"/>
            </a:xfrm>
            <a:custGeom>
              <a:avLst/>
              <a:gdLst/>
              <a:ahLst/>
              <a:cxnLst/>
              <a:rect l="l" t="t" r="r" b="b"/>
              <a:pathLst>
                <a:path w="23933" h="18619" extrusionOk="0">
                  <a:moveTo>
                    <a:pt x="19221" y="0"/>
                  </a:moveTo>
                  <a:cubicBezTo>
                    <a:pt x="12943" y="0"/>
                    <a:pt x="13307" y="8596"/>
                    <a:pt x="11791" y="12581"/>
                  </a:cubicBezTo>
                  <a:cubicBezTo>
                    <a:pt x="10536" y="15880"/>
                    <a:pt x="7143" y="16183"/>
                    <a:pt x="5526" y="16183"/>
                  </a:cubicBezTo>
                  <a:cubicBezTo>
                    <a:pt x="5163" y="16183"/>
                    <a:pt x="4889" y="16167"/>
                    <a:pt x="4749" y="16167"/>
                  </a:cubicBezTo>
                  <a:cubicBezTo>
                    <a:pt x="4679" y="16167"/>
                    <a:pt x="4583" y="16167"/>
                    <a:pt x="4465" y="16167"/>
                  </a:cubicBezTo>
                  <a:cubicBezTo>
                    <a:pt x="3280" y="16167"/>
                    <a:pt x="1" y="16227"/>
                    <a:pt x="1280" y="17573"/>
                  </a:cubicBezTo>
                  <a:cubicBezTo>
                    <a:pt x="1932" y="18266"/>
                    <a:pt x="5904" y="18618"/>
                    <a:pt x="10139" y="18618"/>
                  </a:cubicBezTo>
                  <a:cubicBezTo>
                    <a:pt x="15027" y="18618"/>
                    <a:pt x="20266" y="18149"/>
                    <a:pt x="21160" y="17192"/>
                  </a:cubicBezTo>
                  <a:cubicBezTo>
                    <a:pt x="22814" y="15406"/>
                    <a:pt x="23078" y="10150"/>
                    <a:pt x="23532" y="4953"/>
                  </a:cubicBezTo>
                  <a:cubicBezTo>
                    <a:pt x="23933" y="211"/>
                    <a:pt x="20237" y="3"/>
                    <a:pt x="19588" y="3"/>
                  </a:cubicBezTo>
                  <a:cubicBezTo>
                    <a:pt x="19526" y="3"/>
                    <a:pt x="19491" y="5"/>
                    <a:pt x="19491" y="5"/>
                  </a:cubicBezTo>
                  <a:cubicBezTo>
                    <a:pt x="19400" y="2"/>
                    <a:pt x="19310" y="0"/>
                    <a:pt x="192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7"/>
            <p:cNvSpPr/>
            <p:nvPr/>
          </p:nvSpPr>
          <p:spPr>
            <a:xfrm flipH="1">
              <a:off x="324974" y="3329817"/>
              <a:ext cx="996153" cy="813106"/>
            </a:xfrm>
            <a:custGeom>
              <a:avLst/>
              <a:gdLst/>
              <a:ahLst/>
              <a:cxnLst/>
              <a:rect l="l" t="t" r="r" b="b"/>
              <a:pathLst>
                <a:path w="22824" h="18630" extrusionOk="0">
                  <a:moveTo>
                    <a:pt x="18958" y="0"/>
                  </a:moveTo>
                  <a:cubicBezTo>
                    <a:pt x="18959" y="0"/>
                    <a:pt x="22384" y="703"/>
                    <a:pt x="22062" y="4304"/>
                  </a:cubicBezTo>
                  <a:cubicBezTo>
                    <a:pt x="21740" y="7891"/>
                    <a:pt x="20847" y="14171"/>
                    <a:pt x="19178" y="15782"/>
                  </a:cubicBezTo>
                  <a:cubicBezTo>
                    <a:pt x="17800" y="17112"/>
                    <a:pt x="13106" y="17583"/>
                    <a:pt x="9525" y="17583"/>
                  </a:cubicBezTo>
                  <a:cubicBezTo>
                    <a:pt x="8771" y="17583"/>
                    <a:pt x="8066" y="17562"/>
                    <a:pt x="7452" y="17524"/>
                  </a:cubicBezTo>
                  <a:cubicBezTo>
                    <a:pt x="3353" y="17260"/>
                    <a:pt x="747" y="16470"/>
                    <a:pt x="747" y="16470"/>
                  </a:cubicBezTo>
                  <a:cubicBezTo>
                    <a:pt x="747" y="16470"/>
                    <a:pt x="0" y="16953"/>
                    <a:pt x="220" y="17260"/>
                  </a:cubicBezTo>
                  <a:cubicBezTo>
                    <a:pt x="423" y="17544"/>
                    <a:pt x="2153" y="18630"/>
                    <a:pt x="10085" y="18630"/>
                  </a:cubicBezTo>
                  <a:cubicBezTo>
                    <a:pt x="10731" y="18630"/>
                    <a:pt x="11419" y="18623"/>
                    <a:pt x="12151" y="18607"/>
                  </a:cubicBezTo>
                  <a:cubicBezTo>
                    <a:pt x="21842" y="18417"/>
                    <a:pt x="21169" y="16967"/>
                    <a:pt x="21579" y="15416"/>
                  </a:cubicBezTo>
                  <a:cubicBezTo>
                    <a:pt x="21974" y="13849"/>
                    <a:pt x="22823" y="5505"/>
                    <a:pt x="22706" y="3675"/>
                  </a:cubicBezTo>
                  <a:cubicBezTo>
                    <a:pt x="22604" y="1859"/>
                    <a:pt x="21681" y="337"/>
                    <a:pt x="189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7"/>
            <p:cNvSpPr/>
            <p:nvPr/>
          </p:nvSpPr>
          <p:spPr>
            <a:xfrm flipH="1">
              <a:off x="584400" y="3614123"/>
              <a:ext cx="31992" cy="41594"/>
            </a:xfrm>
            <a:custGeom>
              <a:avLst/>
              <a:gdLst/>
              <a:ahLst/>
              <a:cxnLst/>
              <a:rect l="l" t="t" r="r" b="b"/>
              <a:pathLst>
                <a:path w="733" h="953" extrusionOk="0">
                  <a:moveTo>
                    <a:pt x="367" y="1"/>
                  </a:moveTo>
                  <a:cubicBezTo>
                    <a:pt x="176" y="1"/>
                    <a:pt x="1" y="220"/>
                    <a:pt x="1" y="484"/>
                  </a:cubicBezTo>
                  <a:cubicBezTo>
                    <a:pt x="1" y="733"/>
                    <a:pt x="176" y="952"/>
                    <a:pt x="367" y="952"/>
                  </a:cubicBezTo>
                  <a:cubicBezTo>
                    <a:pt x="572" y="952"/>
                    <a:pt x="733" y="733"/>
                    <a:pt x="733" y="484"/>
                  </a:cubicBezTo>
                  <a:cubicBezTo>
                    <a:pt x="733" y="220"/>
                    <a:pt x="572" y="1"/>
                    <a:pt x="3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7"/>
            <p:cNvSpPr/>
            <p:nvPr/>
          </p:nvSpPr>
          <p:spPr>
            <a:xfrm flipH="1">
              <a:off x="565851" y="3543200"/>
              <a:ext cx="49275" cy="193653"/>
            </a:xfrm>
            <a:custGeom>
              <a:avLst/>
              <a:gdLst/>
              <a:ahLst/>
              <a:cxnLst/>
              <a:rect l="l" t="t" r="r" b="b"/>
              <a:pathLst>
                <a:path w="1129" h="4437" extrusionOk="0">
                  <a:moveTo>
                    <a:pt x="235" y="1"/>
                  </a:moveTo>
                  <a:cubicBezTo>
                    <a:pt x="221" y="1"/>
                    <a:pt x="177" y="59"/>
                    <a:pt x="147" y="162"/>
                  </a:cubicBezTo>
                  <a:cubicBezTo>
                    <a:pt x="89" y="279"/>
                    <a:pt x="30" y="455"/>
                    <a:pt x="16" y="674"/>
                  </a:cubicBezTo>
                  <a:cubicBezTo>
                    <a:pt x="1" y="909"/>
                    <a:pt x="30" y="1187"/>
                    <a:pt x="162" y="1465"/>
                  </a:cubicBezTo>
                  <a:cubicBezTo>
                    <a:pt x="221" y="1611"/>
                    <a:pt x="308" y="1743"/>
                    <a:pt x="425" y="1860"/>
                  </a:cubicBezTo>
                  <a:cubicBezTo>
                    <a:pt x="543" y="1992"/>
                    <a:pt x="660" y="2080"/>
                    <a:pt x="616" y="2226"/>
                  </a:cubicBezTo>
                  <a:cubicBezTo>
                    <a:pt x="587" y="2372"/>
                    <a:pt x="484" y="2504"/>
                    <a:pt x="440" y="2665"/>
                  </a:cubicBezTo>
                  <a:cubicBezTo>
                    <a:pt x="382" y="2841"/>
                    <a:pt x="382" y="3002"/>
                    <a:pt x="382" y="3148"/>
                  </a:cubicBezTo>
                  <a:cubicBezTo>
                    <a:pt x="382" y="3456"/>
                    <a:pt x="499" y="3719"/>
                    <a:pt x="601" y="3910"/>
                  </a:cubicBezTo>
                  <a:cubicBezTo>
                    <a:pt x="718" y="4115"/>
                    <a:pt x="865" y="4246"/>
                    <a:pt x="953" y="4320"/>
                  </a:cubicBezTo>
                  <a:cubicBezTo>
                    <a:pt x="1040" y="4407"/>
                    <a:pt x="1114" y="4437"/>
                    <a:pt x="1114" y="4437"/>
                  </a:cubicBezTo>
                  <a:cubicBezTo>
                    <a:pt x="1128" y="4407"/>
                    <a:pt x="879" y="4261"/>
                    <a:pt x="674" y="3880"/>
                  </a:cubicBezTo>
                  <a:cubicBezTo>
                    <a:pt x="587" y="3705"/>
                    <a:pt x="499" y="3441"/>
                    <a:pt x="499" y="3163"/>
                  </a:cubicBezTo>
                  <a:cubicBezTo>
                    <a:pt x="499" y="3017"/>
                    <a:pt x="513" y="2856"/>
                    <a:pt x="543" y="2724"/>
                  </a:cubicBezTo>
                  <a:cubicBezTo>
                    <a:pt x="587" y="2607"/>
                    <a:pt x="689" y="2460"/>
                    <a:pt x="733" y="2270"/>
                  </a:cubicBezTo>
                  <a:cubicBezTo>
                    <a:pt x="762" y="2167"/>
                    <a:pt x="733" y="2050"/>
                    <a:pt x="674" y="1977"/>
                  </a:cubicBezTo>
                  <a:cubicBezTo>
                    <a:pt x="616" y="1904"/>
                    <a:pt x="572" y="1845"/>
                    <a:pt x="513" y="1802"/>
                  </a:cubicBezTo>
                  <a:cubicBezTo>
                    <a:pt x="425" y="1684"/>
                    <a:pt x="323" y="1553"/>
                    <a:pt x="279" y="1436"/>
                  </a:cubicBezTo>
                  <a:cubicBezTo>
                    <a:pt x="147" y="1172"/>
                    <a:pt x="103" y="923"/>
                    <a:pt x="103" y="704"/>
                  </a:cubicBezTo>
                  <a:cubicBezTo>
                    <a:pt x="103" y="264"/>
                    <a:pt x="250" y="1"/>
                    <a:pt x="2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7"/>
            <p:cNvSpPr/>
            <p:nvPr/>
          </p:nvSpPr>
          <p:spPr>
            <a:xfrm flipH="1">
              <a:off x="592693" y="3607751"/>
              <a:ext cx="60099" cy="47966"/>
            </a:xfrm>
            <a:custGeom>
              <a:avLst/>
              <a:gdLst/>
              <a:ahLst/>
              <a:cxnLst/>
              <a:rect l="l" t="t" r="r" b="b"/>
              <a:pathLst>
                <a:path w="1377" h="1099" extrusionOk="0">
                  <a:moveTo>
                    <a:pt x="73" y="0"/>
                  </a:moveTo>
                  <a:cubicBezTo>
                    <a:pt x="59" y="0"/>
                    <a:pt x="0" y="118"/>
                    <a:pt x="15" y="323"/>
                  </a:cubicBezTo>
                  <a:cubicBezTo>
                    <a:pt x="44" y="498"/>
                    <a:pt x="161" y="732"/>
                    <a:pt x="410" y="908"/>
                  </a:cubicBezTo>
                  <a:cubicBezTo>
                    <a:pt x="644" y="1069"/>
                    <a:pt x="893" y="1098"/>
                    <a:pt x="1084" y="1098"/>
                  </a:cubicBezTo>
                  <a:cubicBezTo>
                    <a:pt x="1259" y="1098"/>
                    <a:pt x="1376" y="1084"/>
                    <a:pt x="1376" y="1069"/>
                  </a:cubicBezTo>
                  <a:cubicBezTo>
                    <a:pt x="1376" y="1054"/>
                    <a:pt x="1259" y="1025"/>
                    <a:pt x="1098" y="1011"/>
                  </a:cubicBezTo>
                  <a:cubicBezTo>
                    <a:pt x="937" y="996"/>
                    <a:pt x="703" y="937"/>
                    <a:pt x="498" y="791"/>
                  </a:cubicBezTo>
                  <a:cubicBezTo>
                    <a:pt x="293" y="645"/>
                    <a:pt x="161" y="440"/>
                    <a:pt x="132" y="279"/>
                  </a:cubicBezTo>
                  <a:cubicBezTo>
                    <a:pt x="73" y="118"/>
                    <a:pt x="88" y="0"/>
                    <a:pt x="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 name="Google Shape;812;p37"/>
          <p:cNvGrpSpPr/>
          <p:nvPr/>
        </p:nvGrpSpPr>
        <p:grpSpPr>
          <a:xfrm>
            <a:off x="5681342" y="3347199"/>
            <a:ext cx="1044556" cy="1849595"/>
            <a:chOff x="5681342" y="3347199"/>
            <a:chExt cx="1044556" cy="1849595"/>
          </a:xfrm>
        </p:grpSpPr>
        <p:sp>
          <p:nvSpPr>
            <p:cNvPr id="813" name="Google Shape;813;p37"/>
            <p:cNvSpPr/>
            <p:nvPr/>
          </p:nvSpPr>
          <p:spPr>
            <a:xfrm>
              <a:off x="6267778" y="4117584"/>
              <a:ext cx="115048" cy="1079210"/>
            </a:xfrm>
            <a:custGeom>
              <a:avLst/>
              <a:gdLst/>
              <a:ahLst/>
              <a:cxnLst/>
              <a:rect l="l" t="t" r="r" b="b"/>
              <a:pathLst>
                <a:path w="2636" h="24727" extrusionOk="0">
                  <a:moveTo>
                    <a:pt x="1" y="1"/>
                  </a:moveTo>
                  <a:lnTo>
                    <a:pt x="2138" y="24727"/>
                  </a:lnTo>
                  <a:lnTo>
                    <a:pt x="2636" y="24727"/>
                  </a:lnTo>
                  <a:lnTo>
                    <a:pt x="820" y="220"/>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7"/>
            <p:cNvSpPr/>
            <p:nvPr/>
          </p:nvSpPr>
          <p:spPr>
            <a:xfrm>
              <a:off x="6106117" y="4127186"/>
              <a:ext cx="147651" cy="1063891"/>
            </a:xfrm>
            <a:custGeom>
              <a:avLst/>
              <a:gdLst/>
              <a:ahLst/>
              <a:cxnLst/>
              <a:rect l="l" t="t" r="r" b="b"/>
              <a:pathLst>
                <a:path w="3383" h="24376" extrusionOk="0">
                  <a:moveTo>
                    <a:pt x="2460" y="0"/>
                  </a:moveTo>
                  <a:lnTo>
                    <a:pt x="1" y="24375"/>
                  </a:lnTo>
                  <a:lnTo>
                    <a:pt x="367" y="24375"/>
                  </a:lnTo>
                  <a:lnTo>
                    <a:pt x="33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7"/>
            <p:cNvSpPr/>
            <p:nvPr/>
          </p:nvSpPr>
          <p:spPr>
            <a:xfrm>
              <a:off x="6348303" y="4117584"/>
              <a:ext cx="304817" cy="1073492"/>
            </a:xfrm>
            <a:custGeom>
              <a:avLst/>
              <a:gdLst/>
              <a:ahLst/>
              <a:cxnLst/>
              <a:rect l="l" t="t" r="r" b="b"/>
              <a:pathLst>
                <a:path w="6984" h="24596" extrusionOk="0">
                  <a:moveTo>
                    <a:pt x="879" y="1"/>
                  </a:moveTo>
                  <a:lnTo>
                    <a:pt x="0" y="220"/>
                  </a:lnTo>
                  <a:lnTo>
                    <a:pt x="6573" y="24595"/>
                  </a:lnTo>
                  <a:lnTo>
                    <a:pt x="6983" y="24595"/>
                  </a:lnTo>
                  <a:lnTo>
                    <a:pt x="8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7"/>
            <p:cNvSpPr/>
            <p:nvPr/>
          </p:nvSpPr>
          <p:spPr>
            <a:xfrm>
              <a:off x="6200696" y="4542515"/>
              <a:ext cx="265187" cy="21124"/>
            </a:xfrm>
            <a:custGeom>
              <a:avLst/>
              <a:gdLst/>
              <a:ahLst/>
              <a:cxnLst/>
              <a:rect l="l" t="t" r="r" b="b"/>
              <a:pathLst>
                <a:path w="6076" h="484" extrusionOk="0">
                  <a:moveTo>
                    <a:pt x="30" y="0"/>
                  </a:moveTo>
                  <a:lnTo>
                    <a:pt x="0" y="351"/>
                  </a:lnTo>
                  <a:lnTo>
                    <a:pt x="6076" y="483"/>
                  </a:lnTo>
                  <a:lnTo>
                    <a:pt x="6076" y="132"/>
                  </a:lnTo>
                  <a:lnTo>
                    <a:pt x="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7"/>
            <p:cNvSpPr/>
            <p:nvPr/>
          </p:nvSpPr>
          <p:spPr>
            <a:xfrm>
              <a:off x="5681342" y="3347199"/>
              <a:ext cx="1044556" cy="812626"/>
            </a:xfrm>
            <a:custGeom>
              <a:avLst/>
              <a:gdLst/>
              <a:ahLst/>
              <a:cxnLst/>
              <a:rect l="l" t="t" r="r" b="b"/>
              <a:pathLst>
                <a:path w="23933" h="18619" extrusionOk="0">
                  <a:moveTo>
                    <a:pt x="19221" y="0"/>
                  </a:moveTo>
                  <a:cubicBezTo>
                    <a:pt x="12943" y="0"/>
                    <a:pt x="13307" y="8596"/>
                    <a:pt x="11791" y="12581"/>
                  </a:cubicBezTo>
                  <a:cubicBezTo>
                    <a:pt x="10536" y="15880"/>
                    <a:pt x="7143" y="16183"/>
                    <a:pt x="5526" y="16183"/>
                  </a:cubicBezTo>
                  <a:cubicBezTo>
                    <a:pt x="5163" y="16183"/>
                    <a:pt x="4889" y="16167"/>
                    <a:pt x="4749" y="16167"/>
                  </a:cubicBezTo>
                  <a:cubicBezTo>
                    <a:pt x="4679" y="16167"/>
                    <a:pt x="4583" y="16167"/>
                    <a:pt x="4465" y="16167"/>
                  </a:cubicBezTo>
                  <a:cubicBezTo>
                    <a:pt x="3280" y="16167"/>
                    <a:pt x="1" y="16227"/>
                    <a:pt x="1280" y="17573"/>
                  </a:cubicBezTo>
                  <a:cubicBezTo>
                    <a:pt x="1932" y="18266"/>
                    <a:pt x="5904" y="18618"/>
                    <a:pt x="10139" y="18618"/>
                  </a:cubicBezTo>
                  <a:cubicBezTo>
                    <a:pt x="15027" y="18618"/>
                    <a:pt x="20266" y="18149"/>
                    <a:pt x="21160" y="17192"/>
                  </a:cubicBezTo>
                  <a:cubicBezTo>
                    <a:pt x="22814" y="15406"/>
                    <a:pt x="23078" y="10150"/>
                    <a:pt x="23532" y="4953"/>
                  </a:cubicBezTo>
                  <a:cubicBezTo>
                    <a:pt x="23933" y="211"/>
                    <a:pt x="20237" y="3"/>
                    <a:pt x="19588" y="3"/>
                  </a:cubicBezTo>
                  <a:cubicBezTo>
                    <a:pt x="19526" y="3"/>
                    <a:pt x="19491" y="5"/>
                    <a:pt x="19491" y="5"/>
                  </a:cubicBezTo>
                  <a:cubicBezTo>
                    <a:pt x="19400" y="2"/>
                    <a:pt x="19310" y="0"/>
                    <a:pt x="192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7"/>
            <p:cNvSpPr/>
            <p:nvPr/>
          </p:nvSpPr>
          <p:spPr>
            <a:xfrm>
              <a:off x="5716739" y="3347417"/>
              <a:ext cx="996153" cy="813106"/>
            </a:xfrm>
            <a:custGeom>
              <a:avLst/>
              <a:gdLst/>
              <a:ahLst/>
              <a:cxnLst/>
              <a:rect l="l" t="t" r="r" b="b"/>
              <a:pathLst>
                <a:path w="22824" h="18630" extrusionOk="0">
                  <a:moveTo>
                    <a:pt x="18958" y="0"/>
                  </a:moveTo>
                  <a:cubicBezTo>
                    <a:pt x="18959" y="0"/>
                    <a:pt x="22384" y="703"/>
                    <a:pt x="22062" y="4304"/>
                  </a:cubicBezTo>
                  <a:cubicBezTo>
                    <a:pt x="21740" y="7891"/>
                    <a:pt x="20847" y="14171"/>
                    <a:pt x="19178" y="15782"/>
                  </a:cubicBezTo>
                  <a:cubicBezTo>
                    <a:pt x="17800" y="17112"/>
                    <a:pt x="13106" y="17583"/>
                    <a:pt x="9525" y="17583"/>
                  </a:cubicBezTo>
                  <a:cubicBezTo>
                    <a:pt x="8771" y="17583"/>
                    <a:pt x="8066" y="17562"/>
                    <a:pt x="7452" y="17524"/>
                  </a:cubicBezTo>
                  <a:cubicBezTo>
                    <a:pt x="3353" y="17260"/>
                    <a:pt x="747" y="16470"/>
                    <a:pt x="747" y="16470"/>
                  </a:cubicBezTo>
                  <a:cubicBezTo>
                    <a:pt x="747" y="16470"/>
                    <a:pt x="0" y="16953"/>
                    <a:pt x="220" y="17260"/>
                  </a:cubicBezTo>
                  <a:cubicBezTo>
                    <a:pt x="423" y="17544"/>
                    <a:pt x="2153" y="18630"/>
                    <a:pt x="10085" y="18630"/>
                  </a:cubicBezTo>
                  <a:cubicBezTo>
                    <a:pt x="10731" y="18630"/>
                    <a:pt x="11419" y="18623"/>
                    <a:pt x="12151" y="18607"/>
                  </a:cubicBezTo>
                  <a:cubicBezTo>
                    <a:pt x="21842" y="18417"/>
                    <a:pt x="21169" y="16967"/>
                    <a:pt x="21579" y="15416"/>
                  </a:cubicBezTo>
                  <a:cubicBezTo>
                    <a:pt x="21974" y="13849"/>
                    <a:pt x="22823" y="5505"/>
                    <a:pt x="22706" y="3675"/>
                  </a:cubicBezTo>
                  <a:cubicBezTo>
                    <a:pt x="22604" y="1859"/>
                    <a:pt x="21681" y="337"/>
                    <a:pt x="18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7"/>
            <p:cNvSpPr/>
            <p:nvPr/>
          </p:nvSpPr>
          <p:spPr>
            <a:xfrm>
              <a:off x="6421474" y="3631723"/>
              <a:ext cx="31992" cy="41594"/>
            </a:xfrm>
            <a:custGeom>
              <a:avLst/>
              <a:gdLst/>
              <a:ahLst/>
              <a:cxnLst/>
              <a:rect l="l" t="t" r="r" b="b"/>
              <a:pathLst>
                <a:path w="733" h="953" extrusionOk="0">
                  <a:moveTo>
                    <a:pt x="367" y="1"/>
                  </a:moveTo>
                  <a:cubicBezTo>
                    <a:pt x="176" y="1"/>
                    <a:pt x="1" y="220"/>
                    <a:pt x="1" y="484"/>
                  </a:cubicBezTo>
                  <a:cubicBezTo>
                    <a:pt x="1" y="733"/>
                    <a:pt x="176" y="952"/>
                    <a:pt x="367" y="952"/>
                  </a:cubicBezTo>
                  <a:cubicBezTo>
                    <a:pt x="572" y="952"/>
                    <a:pt x="733" y="733"/>
                    <a:pt x="733" y="484"/>
                  </a:cubicBezTo>
                  <a:cubicBezTo>
                    <a:pt x="733" y="220"/>
                    <a:pt x="572" y="1"/>
                    <a:pt x="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7"/>
            <p:cNvSpPr/>
            <p:nvPr/>
          </p:nvSpPr>
          <p:spPr>
            <a:xfrm>
              <a:off x="6422739" y="3560800"/>
              <a:ext cx="49275" cy="193653"/>
            </a:xfrm>
            <a:custGeom>
              <a:avLst/>
              <a:gdLst/>
              <a:ahLst/>
              <a:cxnLst/>
              <a:rect l="l" t="t" r="r" b="b"/>
              <a:pathLst>
                <a:path w="1129" h="4437" extrusionOk="0">
                  <a:moveTo>
                    <a:pt x="235" y="1"/>
                  </a:moveTo>
                  <a:cubicBezTo>
                    <a:pt x="221" y="1"/>
                    <a:pt x="177" y="59"/>
                    <a:pt x="147" y="162"/>
                  </a:cubicBezTo>
                  <a:cubicBezTo>
                    <a:pt x="89" y="279"/>
                    <a:pt x="30" y="455"/>
                    <a:pt x="16" y="674"/>
                  </a:cubicBezTo>
                  <a:cubicBezTo>
                    <a:pt x="1" y="909"/>
                    <a:pt x="30" y="1187"/>
                    <a:pt x="162" y="1465"/>
                  </a:cubicBezTo>
                  <a:cubicBezTo>
                    <a:pt x="221" y="1611"/>
                    <a:pt x="308" y="1743"/>
                    <a:pt x="425" y="1860"/>
                  </a:cubicBezTo>
                  <a:cubicBezTo>
                    <a:pt x="543" y="1992"/>
                    <a:pt x="660" y="2080"/>
                    <a:pt x="616" y="2226"/>
                  </a:cubicBezTo>
                  <a:cubicBezTo>
                    <a:pt x="587" y="2372"/>
                    <a:pt x="484" y="2504"/>
                    <a:pt x="440" y="2665"/>
                  </a:cubicBezTo>
                  <a:cubicBezTo>
                    <a:pt x="382" y="2841"/>
                    <a:pt x="382" y="3002"/>
                    <a:pt x="382" y="3148"/>
                  </a:cubicBezTo>
                  <a:cubicBezTo>
                    <a:pt x="382" y="3456"/>
                    <a:pt x="499" y="3719"/>
                    <a:pt x="601" y="3910"/>
                  </a:cubicBezTo>
                  <a:cubicBezTo>
                    <a:pt x="718" y="4115"/>
                    <a:pt x="865" y="4246"/>
                    <a:pt x="953" y="4320"/>
                  </a:cubicBezTo>
                  <a:cubicBezTo>
                    <a:pt x="1040" y="4407"/>
                    <a:pt x="1114" y="4437"/>
                    <a:pt x="1114" y="4437"/>
                  </a:cubicBezTo>
                  <a:cubicBezTo>
                    <a:pt x="1128" y="4407"/>
                    <a:pt x="879" y="4261"/>
                    <a:pt x="674" y="3880"/>
                  </a:cubicBezTo>
                  <a:cubicBezTo>
                    <a:pt x="587" y="3705"/>
                    <a:pt x="499" y="3441"/>
                    <a:pt x="499" y="3163"/>
                  </a:cubicBezTo>
                  <a:cubicBezTo>
                    <a:pt x="499" y="3017"/>
                    <a:pt x="513" y="2856"/>
                    <a:pt x="543" y="2724"/>
                  </a:cubicBezTo>
                  <a:cubicBezTo>
                    <a:pt x="587" y="2607"/>
                    <a:pt x="689" y="2460"/>
                    <a:pt x="733" y="2270"/>
                  </a:cubicBezTo>
                  <a:cubicBezTo>
                    <a:pt x="762" y="2167"/>
                    <a:pt x="733" y="2050"/>
                    <a:pt x="674" y="1977"/>
                  </a:cubicBezTo>
                  <a:cubicBezTo>
                    <a:pt x="616" y="1904"/>
                    <a:pt x="572" y="1845"/>
                    <a:pt x="513" y="1802"/>
                  </a:cubicBezTo>
                  <a:cubicBezTo>
                    <a:pt x="425" y="1684"/>
                    <a:pt x="323" y="1553"/>
                    <a:pt x="279" y="1436"/>
                  </a:cubicBezTo>
                  <a:cubicBezTo>
                    <a:pt x="147" y="1172"/>
                    <a:pt x="103" y="923"/>
                    <a:pt x="103" y="704"/>
                  </a:cubicBezTo>
                  <a:cubicBezTo>
                    <a:pt x="103" y="264"/>
                    <a:pt x="250" y="1"/>
                    <a:pt x="2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7"/>
            <p:cNvSpPr/>
            <p:nvPr/>
          </p:nvSpPr>
          <p:spPr>
            <a:xfrm>
              <a:off x="6385074" y="3625351"/>
              <a:ext cx="60099" cy="47966"/>
            </a:xfrm>
            <a:custGeom>
              <a:avLst/>
              <a:gdLst/>
              <a:ahLst/>
              <a:cxnLst/>
              <a:rect l="l" t="t" r="r" b="b"/>
              <a:pathLst>
                <a:path w="1377" h="1099" extrusionOk="0">
                  <a:moveTo>
                    <a:pt x="73" y="0"/>
                  </a:moveTo>
                  <a:cubicBezTo>
                    <a:pt x="59" y="0"/>
                    <a:pt x="0" y="118"/>
                    <a:pt x="15" y="323"/>
                  </a:cubicBezTo>
                  <a:cubicBezTo>
                    <a:pt x="44" y="498"/>
                    <a:pt x="161" y="732"/>
                    <a:pt x="410" y="908"/>
                  </a:cubicBezTo>
                  <a:cubicBezTo>
                    <a:pt x="644" y="1069"/>
                    <a:pt x="893" y="1098"/>
                    <a:pt x="1084" y="1098"/>
                  </a:cubicBezTo>
                  <a:cubicBezTo>
                    <a:pt x="1259" y="1098"/>
                    <a:pt x="1376" y="1084"/>
                    <a:pt x="1376" y="1069"/>
                  </a:cubicBezTo>
                  <a:cubicBezTo>
                    <a:pt x="1376" y="1054"/>
                    <a:pt x="1259" y="1025"/>
                    <a:pt x="1098" y="1011"/>
                  </a:cubicBezTo>
                  <a:cubicBezTo>
                    <a:pt x="937" y="996"/>
                    <a:pt x="703" y="937"/>
                    <a:pt x="498" y="791"/>
                  </a:cubicBezTo>
                  <a:cubicBezTo>
                    <a:pt x="293" y="645"/>
                    <a:pt x="161" y="440"/>
                    <a:pt x="132" y="279"/>
                  </a:cubicBezTo>
                  <a:cubicBezTo>
                    <a:pt x="73" y="118"/>
                    <a:pt x="88" y="0"/>
                    <a:pt x="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7"/>
            <p:cNvSpPr/>
            <p:nvPr/>
          </p:nvSpPr>
          <p:spPr>
            <a:xfrm>
              <a:off x="5716739" y="3347417"/>
              <a:ext cx="996153" cy="813106"/>
            </a:xfrm>
            <a:custGeom>
              <a:avLst/>
              <a:gdLst/>
              <a:ahLst/>
              <a:cxnLst/>
              <a:rect l="l" t="t" r="r" b="b"/>
              <a:pathLst>
                <a:path w="22824" h="18630" extrusionOk="0">
                  <a:moveTo>
                    <a:pt x="18958" y="0"/>
                  </a:moveTo>
                  <a:cubicBezTo>
                    <a:pt x="18959" y="0"/>
                    <a:pt x="22384" y="703"/>
                    <a:pt x="22062" y="4304"/>
                  </a:cubicBezTo>
                  <a:cubicBezTo>
                    <a:pt x="21740" y="7891"/>
                    <a:pt x="20847" y="14171"/>
                    <a:pt x="19178" y="15782"/>
                  </a:cubicBezTo>
                  <a:cubicBezTo>
                    <a:pt x="17800" y="17112"/>
                    <a:pt x="13106" y="17583"/>
                    <a:pt x="9525" y="17583"/>
                  </a:cubicBezTo>
                  <a:cubicBezTo>
                    <a:pt x="8771" y="17583"/>
                    <a:pt x="8066" y="17562"/>
                    <a:pt x="7452" y="17524"/>
                  </a:cubicBezTo>
                  <a:cubicBezTo>
                    <a:pt x="3353" y="17260"/>
                    <a:pt x="747" y="16470"/>
                    <a:pt x="747" y="16470"/>
                  </a:cubicBezTo>
                  <a:cubicBezTo>
                    <a:pt x="747" y="16470"/>
                    <a:pt x="0" y="16953"/>
                    <a:pt x="220" y="17260"/>
                  </a:cubicBezTo>
                  <a:cubicBezTo>
                    <a:pt x="423" y="17544"/>
                    <a:pt x="2153" y="18630"/>
                    <a:pt x="10085" y="18630"/>
                  </a:cubicBezTo>
                  <a:cubicBezTo>
                    <a:pt x="10731" y="18630"/>
                    <a:pt x="11419" y="18623"/>
                    <a:pt x="12151" y="18607"/>
                  </a:cubicBezTo>
                  <a:cubicBezTo>
                    <a:pt x="21842" y="18417"/>
                    <a:pt x="21169" y="16967"/>
                    <a:pt x="21579" y="15416"/>
                  </a:cubicBezTo>
                  <a:cubicBezTo>
                    <a:pt x="21974" y="13849"/>
                    <a:pt x="22823" y="5505"/>
                    <a:pt x="22706" y="3675"/>
                  </a:cubicBezTo>
                  <a:cubicBezTo>
                    <a:pt x="22604" y="1859"/>
                    <a:pt x="21681" y="337"/>
                    <a:pt x="18958" y="0"/>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624;p34">
            <a:extLst>
              <a:ext uri="{FF2B5EF4-FFF2-40B4-BE49-F238E27FC236}">
                <a16:creationId xmlns:a16="http://schemas.microsoft.com/office/drawing/2014/main" id="{9E88740E-6642-4DD3-908B-C636AD85A388}"/>
              </a:ext>
            </a:extLst>
          </p:cNvPr>
          <p:cNvSpPr txBox="1">
            <a:spLocks/>
          </p:cNvSpPr>
          <p:nvPr/>
        </p:nvSpPr>
        <p:spPr>
          <a:xfrm rot="16200000">
            <a:off x="-1309811" y="1680155"/>
            <a:ext cx="3984000" cy="1146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100"/>
              <a:buFont typeface="Archivo Black"/>
              <a:buNone/>
              <a:defRPr sz="2000" b="0" i="0" u="none" strike="noStrike" cap="none">
                <a:solidFill>
                  <a:schemeClr val="dk1"/>
                </a:solidFill>
                <a:latin typeface="Archivo Black"/>
                <a:ea typeface="Archivo Black"/>
                <a:cs typeface="Archivo Black"/>
                <a:sym typeface="Archivo Black"/>
              </a:defRPr>
            </a:lvl1pPr>
            <a:lvl2pPr marR="0" lvl="1"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9pPr>
          </a:lstStyle>
          <a:p>
            <a:r>
              <a:rPr lang="en-US" b="1" u="sng" dirty="0">
                <a:latin typeface="Verdana" panose="020B0604030504040204" pitchFamily="34" charset="0"/>
                <a:ea typeface="Verdana" panose="020B0604030504040204" pitchFamily="34" charset="0"/>
              </a:rPr>
              <a:t>Support Process</a:t>
            </a:r>
          </a:p>
        </p:txBody>
      </p:sp>
      <p:sp>
        <p:nvSpPr>
          <p:cNvPr id="34" name="Google Shape;624;p34">
            <a:extLst>
              <a:ext uri="{FF2B5EF4-FFF2-40B4-BE49-F238E27FC236}">
                <a16:creationId xmlns:a16="http://schemas.microsoft.com/office/drawing/2014/main" id="{0A968EFD-71C4-4696-8060-F3B4EB0F7EEA}"/>
              </a:ext>
            </a:extLst>
          </p:cNvPr>
          <p:cNvSpPr txBox="1">
            <a:spLocks/>
          </p:cNvSpPr>
          <p:nvPr/>
        </p:nvSpPr>
        <p:spPr>
          <a:xfrm rot="5400000">
            <a:off x="6454082" y="1624981"/>
            <a:ext cx="3984000" cy="1146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100"/>
              <a:buFont typeface="Archivo Black"/>
              <a:buNone/>
              <a:defRPr sz="2000" b="0" i="0" u="none" strike="noStrike" cap="none">
                <a:solidFill>
                  <a:schemeClr val="dk1"/>
                </a:solidFill>
                <a:latin typeface="Archivo Black"/>
                <a:ea typeface="Archivo Black"/>
                <a:cs typeface="Archivo Black"/>
                <a:sym typeface="Archivo Black"/>
              </a:defRPr>
            </a:lvl1pPr>
            <a:lvl2pPr marR="0" lvl="1"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9pPr>
          </a:lstStyle>
          <a:p>
            <a:r>
              <a:rPr lang="en-US" b="1" u="sng" dirty="0">
                <a:latin typeface="Verdana" panose="020B0604030504040204" pitchFamily="34" charset="0"/>
                <a:ea typeface="Verdana" panose="020B0604030504040204" pitchFamily="34" charset="0"/>
              </a:rPr>
              <a:t>Example</a:t>
            </a:r>
          </a:p>
        </p:txBody>
      </p:sp>
    </p:spTree>
    <p:extLst>
      <p:ext uri="{BB962C8B-B14F-4D97-AF65-F5344CB8AC3E}">
        <p14:creationId xmlns:p14="http://schemas.microsoft.com/office/powerpoint/2010/main" val="3012185701"/>
      </p:ext>
    </p:extLst>
  </p:cSld>
  <p:clrMapOvr>
    <a:masterClrMapping/>
  </p:clrMapOvr>
</p:sld>
</file>

<file path=ppt/theme/theme1.xml><?xml version="1.0" encoding="utf-8"?>
<a:theme xmlns:a="http://schemas.openxmlformats.org/drawingml/2006/main" name="Monthly Strategy Review Meeting by Slidesgo">
  <a:themeElements>
    <a:clrScheme name="Simple Light">
      <a:dk1>
        <a:srgbClr val="151F29"/>
      </a:dk1>
      <a:lt1>
        <a:srgbClr val="EBE0DD"/>
      </a:lt1>
      <a:dk2>
        <a:srgbClr val="FFFFFF"/>
      </a:dk2>
      <a:lt2>
        <a:srgbClr val="912A3C"/>
      </a:lt2>
      <a:accent1>
        <a:srgbClr val="DC7C61"/>
      </a:accent1>
      <a:accent2>
        <a:srgbClr val="BA6136"/>
      </a:accent2>
      <a:accent3>
        <a:srgbClr val="FFA35A"/>
      </a:accent3>
      <a:accent4>
        <a:srgbClr val="005458"/>
      </a:accent4>
      <a:accent5>
        <a:srgbClr val="528C98"/>
      </a:accent5>
      <a:accent6>
        <a:srgbClr val="2C8C64"/>
      </a:accent6>
      <a:hlink>
        <a:srgbClr val="151F2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841</TotalTime>
  <Words>1940</Words>
  <Application>Microsoft Office PowerPoint</Application>
  <PresentationFormat>On-screen Show (16:9)</PresentationFormat>
  <Paragraphs>161</Paragraphs>
  <Slides>25</Slides>
  <Notes>22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Calibri</vt:lpstr>
      <vt:lpstr>Karla</vt:lpstr>
      <vt:lpstr>Archivo Black</vt:lpstr>
      <vt:lpstr>Poppins</vt:lpstr>
      <vt:lpstr>Work Sans ExtraBold</vt:lpstr>
      <vt:lpstr>Wingdings</vt:lpstr>
      <vt:lpstr>Verdana</vt:lpstr>
      <vt:lpstr>Gaegu</vt:lpstr>
      <vt:lpstr>Fira Sans Extra Condensed Medium</vt:lpstr>
      <vt:lpstr>Arial</vt:lpstr>
      <vt:lpstr>Monthly Strategy Review Meeting by Slidesgo</vt:lpstr>
      <vt:lpstr>PowerPoint Presentation</vt:lpstr>
      <vt:lpstr>Introduction</vt:lpstr>
      <vt:lpstr>Table of Content </vt:lpstr>
      <vt:lpstr>Business Process</vt:lpstr>
      <vt:lpstr>Business Process</vt:lpstr>
      <vt:lpstr>PowerPoint Presentation</vt:lpstr>
      <vt:lpstr>Support process</vt:lpstr>
      <vt:lpstr>Support Process</vt:lpstr>
      <vt:lpstr>PowerPoint Presentation</vt:lpstr>
      <vt:lpstr>Decision Making Level </vt:lpstr>
      <vt:lpstr>Top 3 Level</vt:lpstr>
      <vt:lpstr>Compare Top 3 Level</vt:lpstr>
      <vt:lpstr>Business Intelligent </vt:lpstr>
      <vt:lpstr>Example</vt:lpstr>
      <vt:lpstr>Tools For Business Intelligent </vt:lpstr>
      <vt:lpstr>Example</vt:lpstr>
      <vt:lpstr>Compare Unstructured data and semi-structured data</vt:lpstr>
      <vt:lpstr>Key Characteristic and functionality </vt:lpstr>
      <vt:lpstr>Data Visualization</vt:lpstr>
      <vt:lpstr>Self-Service Analytics</vt:lpstr>
      <vt:lpstr>Predictive Analytics</vt:lpstr>
      <vt:lpstr>Advantage and disadvantage of Power Bi</vt:lpstr>
      <vt:lpstr>Information System and technologies of 3 level </vt:lpstr>
      <vt:lpstr>Comparison for Top 3</vt:lpstr>
      <vt:lpstr>THANK YOU FOR YOUR ATTENTION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Saw Win Nwe</dc:creator>
  <cp:lastModifiedBy>Saw Win Nwe</cp:lastModifiedBy>
  <cp:revision>50</cp:revision>
  <dcterms:modified xsi:type="dcterms:W3CDTF">2024-10-31T04:42:02Z</dcterms:modified>
</cp:coreProperties>
</file>