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docProps/custom.xml" ContentType="application/vnd.openxmlformats-officedocument.custom-properties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12192000" cy="6858000"/>
  <p:defaultTextStyle>
    <a:defPPr>
      <a:defRPr lang="ru-RU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105" d="102"/>
          <a:sy n="99" d="101"/>
        </p:scale>
        <p:origin x="112" y="112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esProps" Target="presProps.xml" /><Relationship Id="rId10" Type="http://schemas.openxmlformats.org/officeDocument/2006/relationships/tableStyles" Target="tableStyles.xml" /><Relationship Id="rId11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0443820A-0E64-48F8-9055-FF0DD326791F}" type="slidenum">
              <a:rPr/>
              <a:t/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109720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109720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43333E65-E319-423D-A2F3-391F9AD0C527}" type="slidenum">
              <a:rPr/>
              <a:t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 bwMode="auto"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9A71CA36-5B07-4E7D-959F-2DAA2C004824}" type="slidenum">
              <a:rPr/>
              <a:t/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 bwMode="auto">
          <a:xfrm>
            <a:off x="43192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 bwMode="auto">
          <a:xfrm>
            <a:off x="802872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 bwMode="auto">
          <a:xfrm>
            <a:off x="43192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 bwMode="auto">
          <a:xfrm>
            <a:off x="802872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EC69DE03-561F-4E27-872C-F6EF2C2AABB2}" type="slidenum">
              <a:rPr/>
              <a:t/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 bwMode="auto">
          <a:xfrm>
            <a:off x="609480" y="1604520"/>
            <a:ext cx="10972079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DBAF7565-BD3D-4988-BF27-19ACCF1FF09C}" type="slidenum">
              <a:rPr/>
              <a:t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10972079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BADD4291-E64D-4ACE-9606-872F71F26F53}" type="slidenum">
              <a:rPr/>
              <a:t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E7848800-600E-4D7C-8C16-56913FC2CB79}" type="slidenum">
              <a:rPr/>
              <a:t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83F740C6-2FCF-4DC5-BD09-D174C89031A2}" type="slidenum">
              <a:rPr/>
              <a:t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 bwMode="auto">
          <a:xfrm>
            <a:off x="1523880" y="1122480"/>
            <a:ext cx="9142920" cy="1106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24CE1E4F-90CD-444A-9102-28A7F8C6D4A3}" type="slidenum">
              <a:rPr/>
              <a:t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54B77554-3C92-4FB0-A5BA-1538CE874445}" type="slidenum">
              <a:rPr/>
              <a:t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 bwMode="auto"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CE45E5D0-7D09-4149-8883-20EC63A466B5}" type="slidenum">
              <a:rPr/>
              <a:t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109720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EC5258FE-DB84-45B9-9B37-2835BC5834A2}" type="slidenum">
              <a:rPr/>
              <a:t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lang="ru-RU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 bwMode="auto">
          <a:xfrm>
            <a:off x="609480" y="1604520"/>
            <a:ext cx="10972079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 bwMode="auto"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 bwMode="auto"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  <a:defRPr/>
            </a:pPr>
            <a:fld id="{5A182F08-8818-4767-99C4-3366E5EE4C41}" type="slidenum">
              <a: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/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 bwMode="auto"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  <a:defRPr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 bwMode="auto">
          <a:xfrm flipH="0" flipV="0">
            <a:off x="1523880" y="1122480"/>
            <a:ext cx="9142920" cy="63964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p>
            <a:pPr algn="ctr">
              <a:defRPr/>
            </a:pPr>
            <a:r>
              <a:rPr sz="1400" b="1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Тема презентации</a:t>
            </a:r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 bwMode="auto">
          <a:xfrm flipH="0" flipV="0">
            <a:off x="1523880" y="2200275"/>
            <a:ext cx="9142920" cy="305644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algn="ctr">
              <a:defRPr/>
            </a:pPr>
            <a:r>
              <a:rPr sz="1200" b="1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Генератор случайных чисел на Python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>
        <p:push dir="r"/>
      </p:transition>
    </mc:Choice>
    <mc:Fallback>
      <p:transition spd="slow" advClick="1">
        <p:push dir="r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5088148" name="PlaceHolder 1"/>
          <p:cNvSpPr>
            <a:spLocks noGrp="1"/>
          </p:cNvSpPr>
          <p:nvPr>
            <p:ph type="title"/>
          </p:nvPr>
        </p:nvSpPr>
        <p:spPr bwMode="auto">
          <a:xfrm flipH="0" flipV="0">
            <a:off x="1523880" y="1122480"/>
            <a:ext cx="9142920" cy="80156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defRPr/>
            </a:pPr>
            <a:r>
              <a:rPr sz="1400" b="1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Цель программы</a:t>
            </a:r>
            <a:endParaRPr/>
          </a:p>
        </p:txBody>
      </p:sp>
      <p:sp>
        <p:nvSpPr>
          <p:cNvPr id="550496608" name="PlaceHolder 2"/>
          <p:cNvSpPr>
            <a:spLocks noGrp="1"/>
          </p:cNvSpPr>
          <p:nvPr>
            <p:ph type="subTitle"/>
          </p:nvPr>
        </p:nvSpPr>
        <p:spPr bwMode="auto">
          <a:xfrm flipH="0" flipV="0">
            <a:off x="1353524" y="2252219"/>
            <a:ext cx="6079716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Генерировать и выводить случайные числа.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Остановить генерацию при вводе пользователем числа 0.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Вывести все числа, сгенерированные до остановки.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>
        <p:push dir="r"/>
      </p:transition>
    </mc:Choice>
    <mc:Fallback>
      <p:transition spd="slow" advClick="1">
        <p:push dir="r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7622545" name="PlaceHolder 1"/>
          <p:cNvSpPr>
            <a:spLocks noGrp="1"/>
          </p:cNvSpPr>
          <p:nvPr>
            <p:ph type="title"/>
          </p:nvPr>
        </p:nvSpPr>
        <p:spPr bwMode="auto">
          <a:xfrm flipH="0" flipV="0">
            <a:off x="1523880" y="1122480"/>
            <a:ext cx="9142920" cy="108731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defRPr/>
            </a:pPr>
            <a:r>
              <a:rPr sz="1400" b="1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sz="1400" b="1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Алгоритм программы</a:t>
            </a:r>
            <a:endParaRPr/>
          </a:p>
        </p:txBody>
      </p:sp>
      <p:sp>
        <p:nvSpPr>
          <p:cNvPr id="270953930" name="PlaceHolder 2"/>
          <p:cNvSpPr>
            <a:spLocks noGrp="1"/>
          </p:cNvSpPr>
          <p:nvPr>
            <p:ph/>
          </p:nvPr>
        </p:nvSpPr>
        <p:spPr bwMode="auto">
          <a:xfrm flipH="0" flipV="0">
            <a:off x="1523880" y="2337944"/>
            <a:ext cx="5055958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Начало работы.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Пользователь вводит число.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Если число не 0: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Программа генерирует случайное число.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Сгенерированное число выводится на экран.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Если число 0: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Генерация останавливается.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На экран выводятся все сгенерированные числа.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Конец работы.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>
        <p:push dir="r"/>
      </p:transition>
    </mc:Choice>
    <mc:Fallback>
      <p:transition spd="slow" advClick="1">
        <p:push dir="r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951617" name="PlaceHolder 1"/>
          <p:cNvSpPr>
            <a:spLocks noGrp="1"/>
          </p:cNvSpPr>
          <p:nvPr>
            <p:ph type="title"/>
          </p:nvPr>
        </p:nvSpPr>
        <p:spPr bwMode="auto">
          <a:xfrm flipH="0" flipV="0">
            <a:off x="1523880" y="1122480"/>
            <a:ext cx="9142920" cy="69679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defRPr/>
            </a:pPr>
            <a:r>
              <a:rPr sz="1400" b="1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Операторы и конструкции языка Python</a:t>
            </a:r>
            <a:endParaRPr/>
          </a:p>
        </p:txBody>
      </p:sp>
      <p:sp>
        <p:nvSpPr>
          <p:cNvPr id="117023520" name="PlaceHolder 2"/>
          <p:cNvSpPr>
            <a:spLocks noGrp="1"/>
          </p:cNvSpPr>
          <p:nvPr>
            <p:ph/>
          </p:nvPr>
        </p:nvSpPr>
        <p:spPr bwMode="auto">
          <a:xfrm>
            <a:off x="1523879" y="2376045"/>
            <a:ext cx="10972078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r>
              <a:rPr sz="1200" b="1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Цикл while:</a:t>
            </a:r>
            <a:r>
              <a:rPr sz="12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 организует повторный ввод чисел.</a:t>
            </a:r>
            <a:endParaRPr/>
          </a:p>
          <a:p>
            <a:pPr>
              <a:defRPr/>
            </a:pPr>
            <a:r>
              <a:rPr sz="1200" b="1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Условный оператор if-else:</a:t>
            </a:r>
            <a:r>
              <a:rPr sz="12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 проверяет, введён ли ноль.</a:t>
            </a:r>
            <a:endParaRPr/>
          </a:p>
          <a:p>
            <a:pPr>
              <a:defRPr/>
            </a:pPr>
            <a:r>
              <a:rPr sz="1200" b="1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Функция random.randint():</a:t>
            </a:r>
            <a:r>
              <a:rPr sz="12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 генерирует случайные целые числа.</a:t>
            </a:r>
            <a:endParaRPr/>
          </a:p>
          <a:p>
            <a:pPr>
              <a:defRPr/>
            </a:pPr>
            <a:r>
              <a:rPr sz="1200" b="1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Исключение ValueError:</a:t>
            </a:r>
            <a:r>
              <a:rPr sz="12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 обрабатывает некорректный ввод.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>
        <p:push dir="r"/>
      </p:transition>
    </mc:Choice>
    <mc:Fallback>
      <p:transition spd="slow" advClick="1">
        <p:push dir="r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65865048" name="PlaceHolder 1"/>
          <p:cNvSpPr>
            <a:spLocks noGrp="1"/>
          </p:cNvSpPr>
          <p:nvPr>
            <p:ph type="title"/>
          </p:nvPr>
        </p:nvSpPr>
        <p:spPr bwMode="auto">
          <a:xfrm flipH="0" flipV="0">
            <a:off x="1523880" y="1122479"/>
            <a:ext cx="9142920" cy="601544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defRPr/>
            </a:pPr>
            <a:r>
              <a:rPr sz="1400" b="1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Пример работы программы</a:t>
            </a:r>
            <a:endParaRPr/>
          </a:p>
        </p:txBody>
      </p:sp>
      <p:sp>
        <p:nvSpPr>
          <p:cNvPr id="1798246785" name="PlaceHolder 2"/>
          <p:cNvSpPr>
            <a:spLocks noGrp="1"/>
          </p:cNvSpPr>
          <p:nvPr>
            <p:ph/>
          </p:nvPr>
        </p:nvSpPr>
        <p:spPr bwMode="auto">
          <a:xfrm>
            <a:off x="1523879" y="2271269"/>
            <a:ext cx="10972078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Введите число (</a:t>
            </a:r>
            <a:r>
              <a:rPr sz="12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0</a:t>
            </a:r>
            <a:r>
              <a:rPr sz="12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 - выход): </a:t>
            </a:r>
            <a:r>
              <a:rPr sz="12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5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Сгенерировано число: </a:t>
            </a:r>
            <a:r>
              <a:rPr sz="12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34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Введите число (</a:t>
            </a:r>
            <a:r>
              <a:rPr sz="12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0</a:t>
            </a:r>
            <a:r>
              <a:rPr sz="12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 - выход): </a:t>
            </a:r>
            <a:r>
              <a:rPr sz="12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8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Сгенерировано число: </a:t>
            </a:r>
            <a:r>
              <a:rPr sz="12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56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Введите число (</a:t>
            </a:r>
            <a:r>
              <a:rPr sz="12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0</a:t>
            </a:r>
            <a:r>
              <a:rPr sz="12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 - выход): </a:t>
            </a:r>
            <a:r>
              <a:rPr sz="12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0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Ввод завершен.</a:t>
            </a:r>
            <a:br>
              <a:rPr sz="12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</a:b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Все сгенерированные числа: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34</a:t>
            </a:r>
            <a:r>
              <a:rPr sz="12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 </a:t>
            </a:r>
            <a:r>
              <a:rPr sz="12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56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>
        <p:push dir="r"/>
      </p:transition>
    </mc:Choice>
    <mc:Fallback>
      <p:transition spd="slow" advClick="1">
        <p:push dir="r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8615810" name="PlaceHolder 1"/>
          <p:cNvSpPr>
            <a:spLocks noGrp="1"/>
          </p:cNvSpPr>
          <p:nvPr>
            <p:ph type="title"/>
          </p:nvPr>
        </p:nvSpPr>
        <p:spPr bwMode="auto">
          <a:xfrm flipH="0" flipV="0">
            <a:off x="1523880" y="1122479"/>
            <a:ext cx="9142920" cy="482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defRPr/>
            </a:pPr>
            <a:r>
              <a:rPr sz="1400" b="1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Итоги работы и преимущества</a:t>
            </a:r>
            <a:endParaRPr/>
          </a:p>
        </p:txBody>
      </p:sp>
      <p:sp>
        <p:nvSpPr>
          <p:cNvPr id="1361698511" name="PlaceHolder 2"/>
          <p:cNvSpPr>
            <a:spLocks noGrp="1"/>
          </p:cNvSpPr>
          <p:nvPr>
            <p:ph/>
          </p:nvPr>
        </p:nvSpPr>
        <p:spPr bwMode="auto">
          <a:xfrm>
            <a:off x="1523879" y="2004570"/>
            <a:ext cx="10972078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Программа эффективно демонстрирует использование циклов и условий.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Хорошо иллюстрирует работу с исключениями и вводом данных.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Liberation Sans"/>
                <a:ea typeface="Liberation Sans"/>
                <a:cs typeface="Liberation Sans"/>
              </a:rPr>
              <a:t>Проста в использовании и подходит для изучения базовых навыков Python.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1">
        <p:push dir="r"/>
      </p:transition>
    </mc:Choice>
    <mc:Fallback>
      <p:transition spd="slow" advClick="1">
        <p:push dir="r"/>
      </p:transition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R7-Office/2024.1.1.375</Application>
  <DocSecurity>0</DocSecurity>
  <PresentationFormat/>
  <Paragraphs>0</Paragraphs>
  <Slides>6</Slides>
  <Notes>6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Theme 1</vt:lpstr>
      <vt:lpstr>Slide 1</vt:lpstr>
      <vt:lpstr>Slide 2</vt:lpstr>
      <vt:lpstr>Slide 3</vt:lpstr>
      <vt:lpstr>Slide 4</vt:lpstr>
      <vt:lpstr>Slide 5</vt:lpstr>
      <vt:lpstr>Slide 6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cp:keywords/>
  <dc:description/>
  <dc:identifier/>
  <dc:language>ru-RU</dc:language>
  <cp:lastModifiedBy>Александр Б</cp:lastModifiedBy>
  <cp:revision>4</cp:revision>
  <dcterms:created xsi:type="dcterms:W3CDTF">2023-08-25T13:22:51Z</dcterms:created>
  <dcterms:modified xsi:type="dcterms:W3CDTF">2025-06-08T14:09:35Z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i4>2</vt:i4>
  </property>
  <property fmtid="{D5CDD505-2E9C-101B-9397-08002B2CF9AE}" pid="3" name="Notes">
    <vt:i4>1</vt:i4>
  </property>
  <property fmtid="{D5CDD505-2E9C-101B-9397-08002B2CF9AE}" pid="4" name="PresentationFormat">
    <vt:lpwstr>Широкоэкранный</vt:lpwstr>
  </property>
  <property fmtid="{D5CDD505-2E9C-101B-9397-08002B2CF9AE}" pid="5" name="Slides">
    <vt:i4>1</vt:i4>
  </property>
</Properties>
</file>