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0" r:id="rId3"/>
    <p:sldId id="287" r:id="rId4"/>
    <p:sldId id="281" r:id="rId5"/>
    <p:sldId id="258" r:id="rId6"/>
    <p:sldId id="268" r:id="rId7"/>
    <p:sldId id="284" r:id="rId8"/>
    <p:sldId id="265" r:id="rId9"/>
    <p:sldId id="283" r:id="rId10"/>
    <p:sldId id="282" r:id="rId11"/>
    <p:sldId id="285" r:id="rId12"/>
    <p:sldId id="286" r:id="rId13"/>
    <p:sldId id="260" r:id="rId14"/>
    <p:sldId id="261" r:id="rId15"/>
    <p:sldId id="270" r:id="rId16"/>
    <p:sldId id="276" r:id="rId17"/>
    <p:sldId id="263" r:id="rId18"/>
    <p:sldId id="266" r:id="rId19"/>
    <p:sldId id="279"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80" d="100"/>
          <a:sy n="80" d="100"/>
        </p:scale>
        <p:origin x="6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澤田 祐樹" userId="fa5d7f39d57d1a1b" providerId="LiveId" clId="{66C13F9E-49C8-4EC1-B6A0-EDA81A5033DE}"/>
    <pc:docChg chg="custSel addSld delSld modSld sldOrd">
      <pc:chgData name="澤田 祐樹" userId="fa5d7f39d57d1a1b" providerId="LiveId" clId="{66C13F9E-49C8-4EC1-B6A0-EDA81A5033DE}" dt="2022-07-25T08:12:00.211" v="636" actId="1076"/>
      <pc:docMkLst>
        <pc:docMk/>
      </pc:docMkLst>
      <pc:sldChg chg="ord">
        <pc:chgData name="澤田 祐樹" userId="fa5d7f39d57d1a1b" providerId="LiveId" clId="{66C13F9E-49C8-4EC1-B6A0-EDA81A5033DE}" dt="2022-07-25T03:28:23.394" v="29"/>
        <pc:sldMkLst>
          <pc:docMk/>
          <pc:sldMk cId="2517097778" sldId="261"/>
        </pc:sldMkLst>
      </pc:sldChg>
      <pc:sldChg chg="addSp delSp modSp mod">
        <pc:chgData name="澤田 祐樹" userId="fa5d7f39d57d1a1b" providerId="LiveId" clId="{66C13F9E-49C8-4EC1-B6A0-EDA81A5033DE}" dt="2022-07-25T06:53:06.962" v="628" actId="14100"/>
        <pc:sldMkLst>
          <pc:docMk/>
          <pc:sldMk cId="495478794" sldId="266"/>
        </pc:sldMkLst>
        <pc:spChg chg="mod">
          <ac:chgData name="澤田 祐樹" userId="fa5d7f39d57d1a1b" providerId="LiveId" clId="{66C13F9E-49C8-4EC1-B6A0-EDA81A5033DE}" dt="2022-07-25T06:50:10.487" v="256" actId="20577"/>
          <ac:spMkLst>
            <pc:docMk/>
            <pc:sldMk cId="495478794" sldId="266"/>
            <ac:spMk id="2" creationId="{8E661A9E-D809-427A-A719-1024AF974CFB}"/>
          </ac:spMkLst>
        </pc:spChg>
        <pc:spChg chg="del">
          <ac:chgData name="澤田 祐樹" userId="fa5d7f39d57d1a1b" providerId="LiveId" clId="{66C13F9E-49C8-4EC1-B6A0-EDA81A5033DE}" dt="2022-07-25T06:50:13.204" v="257" actId="478"/>
          <ac:spMkLst>
            <pc:docMk/>
            <pc:sldMk cId="495478794" sldId="266"/>
            <ac:spMk id="3" creationId="{9DC80F8B-8A35-42A4-9407-26ECDF803E7A}"/>
          </ac:spMkLst>
        </pc:spChg>
        <pc:spChg chg="del">
          <ac:chgData name="澤田 祐樹" userId="fa5d7f39d57d1a1b" providerId="LiveId" clId="{66C13F9E-49C8-4EC1-B6A0-EDA81A5033DE}" dt="2022-07-25T06:50:15.418" v="258" actId="478"/>
          <ac:spMkLst>
            <pc:docMk/>
            <pc:sldMk cId="495478794" sldId="266"/>
            <ac:spMk id="4" creationId="{87193BAB-2B9E-4A28-BDBE-2123E012E625}"/>
          </ac:spMkLst>
        </pc:spChg>
        <pc:spChg chg="add mod">
          <ac:chgData name="澤田 祐樹" userId="fa5d7f39d57d1a1b" providerId="LiveId" clId="{66C13F9E-49C8-4EC1-B6A0-EDA81A5033DE}" dt="2022-07-25T06:53:06.962" v="628" actId="14100"/>
          <ac:spMkLst>
            <pc:docMk/>
            <pc:sldMk cId="495478794" sldId="266"/>
            <ac:spMk id="7" creationId="{BC490221-5166-9387-264A-F408D9337D31}"/>
          </ac:spMkLst>
        </pc:spChg>
        <pc:picChg chg="add mod">
          <ac:chgData name="澤田 祐樹" userId="fa5d7f39d57d1a1b" providerId="LiveId" clId="{66C13F9E-49C8-4EC1-B6A0-EDA81A5033DE}" dt="2022-07-25T06:50:37.139" v="264" actId="1076"/>
          <ac:picMkLst>
            <pc:docMk/>
            <pc:sldMk cId="495478794" sldId="266"/>
            <ac:picMk id="6" creationId="{790F195F-8F77-8F67-0FAD-95E68EE18F65}"/>
          </ac:picMkLst>
        </pc:picChg>
      </pc:sldChg>
      <pc:sldChg chg="modSp add mod">
        <pc:chgData name="澤田 祐樹" userId="fa5d7f39d57d1a1b" providerId="LiveId" clId="{66C13F9E-49C8-4EC1-B6A0-EDA81A5033DE}" dt="2022-07-23T05:20:59.424" v="23" actId="20577"/>
        <pc:sldMkLst>
          <pc:docMk/>
          <pc:sldMk cId="259923539" sldId="269"/>
        </pc:sldMkLst>
        <pc:spChg chg="mod">
          <ac:chgData name="澤田 祐樹" userId="fa5d7f39d57d1a1b" providerId="LiveId" clId="{66C13F9E-49C8-4EC1-B6A0-EDA81A5033DE}" dt="2022-07-23T05:20:59.424" v="23" actId="20577"/>
          <ac:spMkLst>
            <pc:docMk/>
            <pc:sldMk cId="259923539" sldId="269"/>
            <ac:spMk id="2" creationId="{F9BF9AA2-3580-496A-B508-1E51E35FA98A}"/>
          </ac:spMkLst>
        </pc:spChg>
      </pc:sldChg>
      <pc:sldChg chg="delSp modSp add del mod ord">
        <pc:chgData name="澤田 祐樹" userId="fa5d7f39d57d1a1b" providerId="LiveId" clId="{66C13F9E-49C8-4EC1-B6A0-EDA81A5033DE}" dt="2022-07-25T03:28:26.552" v="30" actId="47"/>
        <pc:sldMkLst>
          <pc:docMk/>
          <pc:sldMk cId="733528895" sldId="270"/>
        </pc:sldMkLst>
        <pc:spChg chg="del">
          <ac:chgData name="澤田 祐樹" userId="fa5d7f39d57d1a1b" providerId="LiveId" clId="{66C13F9E-49C8-4EC1-B6A0-EDA81A5033DE}" dt="2022-07-25T03:28:15.966" v="25" actId="478"/>
          <ac:spMkLst>
            <pc:docMk/>
            <pc:sldMk cId="733528895" sldId="270"/>
            <ac:spMk id="5" creationId="{BA3DA571-58B0-450E-9B85-414AF79F4D3A}"/>
          </ac:spMkLst>
        </pc:spChg>
        <pc:spChg chg="del">
          <ac:chgData name="澤田 祐樹" userId="fa5d7f39d57d1a1b" providerId="LiveId" clId="{66C13F9E-49C8-4EC1-B6A0-EDA81A5033DE}" dt="2022-07-25T03:28:15.966" v="25" actId="478"/>
          <ac:spMkLst>
            <pc:docMk/>
            <pc:sldMk cId="733528895" sldId="270"/>
            <ac:spMk id="6" creationId="{99604C53-B18F-4AD7-AEC0-9ED28F13C4F7}"/>
          </ac:spMkLst>
        </pc:spChg>
        <pc:spChg chg="del">
          <ac:chgData name="澤田 祐樹" userId="fa5d7f39d57d1a1b" providerId="LiveId" clId="{66C13F9E-49C8-4EC1-B6A0-EDA81A5033DE}" dt="2022-07-25T03:28:15.966" v="25" actId="478"/>
          <ac:spMkLst>
            <pc:docMk/>
            <pc:sldMk cId="733528895" sldId="270"/>
            <ac:spMk id="7" creationId="{5FF5128D-A92C-4F71-A113-032F712142BA}"/>
          </ac:spMkLst>
        </pc:spChg>
        <pc:spChg chg="del">
          <ac:chgData name="澤田 祐樹" userId="fa5d7f39d57d1a1b" providerId="LiveId" clId="{66C13F9E-49C8-4EC1-B6A0-EDA81A5033DE}" dt="2022-07-25T03:28:15.966" v="25" actId="478"/>
          <ac:spMkLst>
            <pc:docMk/>
            <pc:sldMk cId="733528895" sldId="270"/>
            <ac:spMk id="8" creationId="{69FC3B5E-7512-44C2-844E-B0A7F099851C}"/>
          </ac:spMkLst>
        </pc:spChg>
        <pc:spChg chg="del">
          <ac:chgData name="澤田 祐樹" userId="fa5d7f39d57d1a1b" providerId="LiveId" clId="{66C13F9E-49C8-4EC1-B6A0-EDA81A5033DE}" dt="2022-07-25T03:28:15.966" v="25" actId="478"/>
          <ac:spMkLst>
            <pc:docMk/>
            <pc:sldMk cId="733528895" sldId="270"/>
            <ac:spMk id="11" creationId="{B88CC519-FE24-4231-94F7-0408409A6ED3}"/>
          </ac:spMkLst>
        </pc:spChg>
        <pc:spChg chg="del">
          <ac:chgData name="澤田 祐樹" userId="fa5d7f39d57d1a1b" providerId="LiveId" clId="{66C13F9E-49C8-4EC1-B6A0-EDA81A5033DE}" dt="2022-07-25T03:28:15.966" v="25" actId="478"/>
          <ac:spMkLst>
            <pc:docMk/>
            <pc:sldMk cId="733528895" sldId="270"/>
            <ac:spMk id="13" creationId="{73110864-B042-436B-BFB3-C67B6001F023}"/>
          </ac:spMkLst>
        </pc:spChg>
        <pc:spChg chg="del">
          <ac:chgData name="澤田 祐樹" userId="fa5d7f39d57d1a1b" providerId="LiveId" clId="{66C13F9E-49C8-4EC1-B6A0-EDA81A5033DE}" dt="2022-07-25T03:28:15.966" v="25" actId="478"/>
          <ac:spMkLst>
            <pc:docMk/>
            <pc:sldMk cId="733528895" sldId="270"/>
            <ac:spMk id="15" creationId="{4CC50486-D8A6-467B-8D52-4EB70C608CFF}"/>
          </ac:spMkLst>
        </pc:spChg>
        <pc:spChg chg="del">
          <ac:chgData name="澤田 祐樹" userId="fa5d7f39d57d1a1b" providerId="LiveId" clId="{66C13F9E-49C8-4EC1-B6A0-EDA81A5033DE}" dt="2022-07-25T03:28:15.966" v="25" actId="478"/>
          <ac:spMkLst>
            <pc:docMk/>
            <pc:sldMk cId="733528895" sldId="270"/>
            <ac:spMk id="22" creationId="{D7E229DA-5368-4279-98FE-77A32A9F4445}"/>
          </ac:spMkLst>
        </pc:spChg>
        <pc:spChg chg="del">
          <ac:chgData name="澤田 祐樹" userId="fa5d7f39d57d1a1b" providerId="LiveId" clId="{66C13F9E-49C8-4EC1-B6A0-EDA81A5033DE}" dt="2022-07-25T03:28:15.966" v="25" actId="478"/>
          <ac:spMkLst>
            <pc:docMk/>
            <pc:sldMk cId="733528895" sldId="270"/>
            <ac:spMk id="23" creationId="{F2DB1764-C53C-42F6-B5B2-504063B5ACAC}"/>
          </ac:spMkLst>
        </pc:spChg>
        <pc:spChg chg="del">
          <ac:chgData name="澤田 祐樹" userId="fa5d7f39d57d1a1b" providerId="LiveId" clId="{66C13F9E-49C8-4EC1-B6A0-EDA81A5033DE}" dt="2022-07-25T03:28:15.966" v="25" actId="478"/>
          <ac:spMkLst>
            <pc:docMk/>
            <pc:sldMk cId="733528895" sldId="270"/>
            <ac:spMk id="26" creationId="{AE9A86ED-036F-4266-9C69-8419817588D8}"/>
          </ac:spMkLst>
        </pc:spChg>
        <pc:spChg chg="del">
          <ac:chgData name="澤田 祐樹" userId="fa5d7f39d57d1a1b" providerId="LiveId" clId="{66C13F9E-49C8-4EC1-B6A0-EDA81A5033DE}" dt="2022-07-25T03:28:15.966" v="25" actId="478"/>
          <ac:spMkLst>
            <pc:docMk/>
            <pc:sldMk cId="733528895" sldId="270"/>
            <ac:spMk id="27" creationId="{FD7CF64E-18EB-419C-AC4F-50D117FAF1FB}"/>
          </ac:spMkLst>
        </pc:spChg>
        <pc:cxnChg chg="del">
          <ac:chgData name="澤田 祐樹" userId="fa5d7f39d57d1a1b" providerId="LiveId" clId="{66C13F9E-49C8-4EC1-B6A0-EDA81A5033DE}" dt="2022-07-25T03:28:15.966" v="25" actId="478"/>
          <ac:cxnSpMkLst>
            <pc:docMk/>
            <pc:sldMk cId="733528895" sldId="270"/>
            <ac:cxnSpMk id="3" creationId="{80A986B9-85C6-480C-B2A1-5DE367724D4D}"/>
          </ac:cxnSpMkLst>
        </pc:cxnChg>
        <pc:cxnChg chg="del mod">
          <ac:chgData name="澤田 祐樹" userId="fa5d7f39d57d1a1b" providerId="LiveId" clId="{66C13F9E-49C8-4EC1-B6A0-EDA81A5033DE}" dt="2022-07-25T03:28:15.966" v="25" actId="478"/>
          <ac:cxnSpMkLst>
            <pc:docMk/>
            <pc:sldMk cId="733528895" sldId="270"/>
            <ac:cxnSpMk id="10" creationId="{493340DB-396B-4950-A908-6E6407A70ACB}"/>
          </ac:cxnSpMkLst>
        </pc:cxnChg>
        <pc:cxnChg chg="del mod">
          <ac:chgData name="澤田 祐樹" userId="fa5d7f39d57d1a1b" providerId="LiveId" clId="{66C13F9E-49C8-4EC1-B6A0-EDA81A5033DE}" dt="2022-07-25T03:28:15.966" v="25" actId="478"/>
          <ac:cxnSpMkLst>
            <pc:docMk/>
            <pc:sldMk cId="733528895" sldId="270"/>
            <ac:cxnSpMk id="16" creationId="{47AF8A32-C524-4190-9D6C-390622145804}"/>
          </ac:cxnSpMkLst>
        </pc:cxnChg>
        <pc:cxnChg chg="del">
          <ac:chgData name="澤田 祐樹" userId="fa5d7f39d57d1a1b" providerId="LiveId" clId="{66C13F9E-49C8-4EC1-B6A0-EDA81A5033DE}" dt="2022-07-25T03:28:15.966" v="25" actId="478"/>
          <ac:cxnSpMkLst>
            <pc:docMk/>
            <pc:sldMk cId="733528895" sldId="270"/>
            <ac:cxnSpMk id="19" creationId="{FD800A8B-DA72-4B26-9D8E-E9ED4622B25D}"/>
          </ac:cxnSpMkLst>
        </pc:cxnChg>
        <pc:cxnChg chg="del mod">
          <ac:chgData name="澤田 祐樹" userId="fa5d7f39d57d1a1b" providerId="LiveId" clId="{66C13F9E-49C8-4EC1-B6A0-EDA81A5033DE}" dt="2022-07-25T03:28:15.966" v="25" actId="478"/>
          <ac:cxnSpMkLst>
            <pc:docMk/>
            <pc:sldMk cId="733528895" sldId="270"/>
            <ac:cxnSpMk id="25" creationId="{DF603DCF-C77D-4FE0-B5B1-F00F7ED462BD}"/>
          </ac:cxnSpMkLst>
        </pc:cxnChg>
      </pc:sldChg>
      <pc:sldChg chg="addSp delSp modSp add mod">
        <pc:chgData name="澤田 祐樹" userId="fa5d7f39d57d1a1b" providerId="LiveId" clId="{66C13F9E-49C8-4EC1-B6A0-EDA81A5033DE}" dt="2022-07-25T05:29:53.247" v="251" actId="1076"/>
        <pc:sldMkLst>
          <pc:docMk/>
          <pc:sldMk cId="3889192714" sldId="270"/>
        </pc:sldMkLst>
        <pc:spChg chg="mod">
          <ac:chgData name="澤田 祐樹" userId="fa5d7f39d57d1a1b" providerId="LiveId" clId="{66C13F9E-49C8-4EC1-B6A0-EDA81A5033DE}" dt="2022-07-25T03:47:39.413" v="58" actId="14100"/>
          <ac:spMkLst>
            <pc:docMk/>
            <pc:sldMk cId="3889192714" sldId="270"/>
            <ac:spMk id="2" creationId="{86D08E58-1A9A-4CB6-9867-140C77E6DD40}"/>
          </ac:spMkLst>
        </pc:spChg>
        <pc:spChg chg="add mod">
          <ac:chgData name="澤田 祐樹" userId="fa5d7f39d57d1a1b" providerId="LiveId" clId="{66C13F9E-49C8-4EC1-B6A0-EDA81A5033DE}" dt="2022-07-25T05:29:52.217" v="250" actId="1076"/>
          <ac:spMkLst>
            <pc:docMk/>
            <pc:sldMk cId="3889192714" sldId="270"/>
            <ac:spMk id="8" creationId="{54A6023E-512C-B46B-9EEA-2249DA06AB5C}"/>
          </ac:spMkLst>
        </pc:spChg>
        <pc:picChg chg="del">
          <ac:chgData name="澤田 祐樹" userId="fa5d7f39d57d1a1b" providerId="LiveId" clId="{66C13F9E-49C8-4EC1-B6A0-EDA81A5033DE}" dt="2022-07-25T03:28:33.563" v="33" actId="478"/>
          <ac:picMkLst>
            <pc:docMk/>
            <pc:sldMk cId="3889192714" sldId="270"/>
            <ac:picMk id="4" creationId="{29EB31A2-DA21-42C6-9C5D-FD00FE288BB0}"/>
          </ac:picMkLst>
        </pc:picChg>
        <pc:picChg chg="del mod">
          <ac:chgData name="澤田 祐樹" userId="fa5d7f39d57d1a1b" providerId="LiveId" clId="{66C13F9E-49C8-4EC1-B6A0-EDA81A5033DE}" dt="2022-07-25T03:28:33.563" v="33" actId="478"/>
          <ac:picMkLst>
            <pc:docMk/>
            <pc:sldMk cId="3889192714" sldId="270"/>
            <ac:picMk id="5" creationId="{B93C5AD3-E71D-41F4-9BF4-02D71DF55757}"/>
          </ac:picMkLst>
        </pc:picChg>
        <pc:picChg chg="add mod">
          <ac:chgData name="澤田 祐樹" userId="fa5d7f39d57d1a1b" providerId="LiveId" clId="{66C13F9E-49C8-4EC1-B6A0-EDA81A5033DE}" dt="2022-07-25T05:29:53.247" v="251" actId="1076"/>
          <ac:picMkLst>
            <pc:docMk/>
            <pc:sldMk cId="3889192714" sldId="270"/>
            <ac:picMk id="6" creationId="{C32988F3-3C9C-76BD-7C35-42441ED87045}"/>
          </ac:picMkLst>
        </pc:picChg>
        <pc:picChg chg="del">
          <ac:chgData name="澤田 祐樹" userId="fa5d7f39d57d1a1b" providerId="LiveId" clId="{66C13F9E-49C8-4EC1-B6A0-EDA81A5033DE}" dt="2022-07-25T03:28:33.563" v="33" actId="478"/>
          <ac:picMkLst>
            <pc:docMk/>
            <pc:sldMk cId="3889192714" sldId="270"/>
            <ac:picMk id="7" creationId="{A1FCE773-2025-4B73-BC0C-A0FB0D8E7806}"/>
          </ac:picMkLst>
        </pc:picChg>
      </pc:sldChg>
      <pc:sldChg chg="addSp delSp modSp add mod">
        <pc:chgData name="澤田 祐樹" userId="fa5d7f39d57d1a1b" providerId="LiveId" clId="{66C13F9E-49C8-4EC1-B6A0-EDA81A5033DE}" dt="2022-07-25T03:48:00.049" v="67" actId="1076"/>
        <pc:sldMkLst>
          <pc:docMk/>
          <pc:sldMk cId="1478075558" sldId="271"/>
        </pc:sldMkLst>
        <pc:spChg chg="mod">
          <ac:chgData name="澤田 祐樹" userId="fa5d7f39d57d1a1b" providerId="LiveId" clId="{66C13F9E-49C8-4EC1-B6A0-EDA81A5033DE}" dt="2022-07-25T03:47:32.932" v="56" actId="14100"/>
          <ac:spMkLst>
            <pc:docMk/>
            <pc:sldMk cId="1478075558" sldId="271"/>
            <ac:spMk id="2" creationId="{86D08E58-1A9A-4CB6-9867-140C77E6DD40}"/>
          </ac:spMkLst>
        </pc:spChg>
        <pc:picChg chg="add mod">
          <ac:chgData name="澤田 祐樹" userId="fa5d7f39d57d1a1b" providerId="LiveId" clId="{66C13F9E-49C8-4EC1-B6A0-EDA81A5033DE}" dt="2022-07-25T03:47:57.289" v="66" actId="1076"/>
          <ac:picMkLst>
            <pc:docMk/>
            <pc:sldMk cId="1478075558" sldId="271"/>
            <ac:picMk id="4" creationId="{4148C2EF-1CDA-2550-32FD-11525F8525CC}"/>
          </ac:picMkLst>
        </pc:picChg>
        <pc:picChg chg="del">
          <ac:chgData name="澤田 祐樹" userId="fa5d7f39d57d1a1b" providerId="LiveId" clId="{66C13F9E-49C8-4EC1-B6A0-EDA81A5033DE}" dt="2022-07-25T03:45:41.181" v="51" actId="478"/>
          <ac:picMkLst>
            <pc:docMk/>
            <pc:sldMk cId="1478075558" sldId="271"/>
            <ac:picMk id="6" creationId="{C32988F3-3C9C-76BD-7C35-42441ED87045}"/>
          </ac:picMkLst>
        </pc:picChg>
        <pc:picChg chg="add mod">
          <ac:chgData name="澤田 祐樹" userId="fa5d7f39d57d1a1b" providerId="LiveId" clId="{66C13F9E-49C8-4EC1-B6A0-EDA81A5033DE}" dt="2022-07-25T03:48:00.049" v="67" actId="1076"/>
          <ac:picMkLst>
            <pc:docMk/>
            <pc:sldMk cId="1478075558" sldId="271"/>
            <ac:picMk id="7" creationId="{7C7003E7-E0E0-2489-A5A7-A2DB6C978991}"/>
          </ac:picMkLst>
        </pc:picChg>
      </pc:sldChg>
      <pc:sldChg chg="delSp add del mod">
        <pc:chgData name="澤田 祐樹" userId="fa5d7f39d57d1a1b" providerId="LiveId" clId="{66C13F9E-49C8-4EC1-B6A0-EDA81A5033DE}" dt="2022-07-25T03:48:06.498" v="68" actId="47"/>
        <pc:sldMkLst>
          <pc:docMk/>
          <pc:sldMk cId="532072455" sldId="272"/>
        </pc:sldMkLst>
        <pc:picChg chg="del">
          <ac:chgData name="澤田 祐樹" userId="fa5d7f39d57d1a1b" providerId="LiveId" clId="{66C13F9E-49C8-4EC1-B6A0-EDA81A5033DE}" dt="2022-07-25T03:45:47.010" v="53" actId="21"/>
          <ac:picMkLst>
            <pc:docMk/>
            <pc:sldMk cId="532072455" sldId="272"/>
            <ac:picMk id="6" creationId="{C32988F3-3C9C-76BD-7C35-42441ED87045}"/>
          </ac:picMkLst>
        </pc:picChg>
      </pc:sldChg>
      <pc:sldChg chg="addSp delSp modSp add mod">
        <pc:chgData name="澤田 祐樹" userId="fa5d7f39d57d1a1b" providerId="LiveId" clId="{66C13F9E-49C8-4EC1-B6A0-EDA81A5033DE}" dt="2022-07-25T05:31:00.156" v="252" actId="1076"/>
        <pc:sldMkLst>
          <pc:docMk/>
          <pc:sldMk cId="602073651" sldId="272"/>
        </pc:sldMkLst>
        <pc:picChg chg="del">
          <ac:chgData name="澤田 祐樹" userId="fa5d7f39d57d1a1b" providerId="LiveId" clId="{66C13F9E-49C8-4EC1-B6A0-EDA81A5033DE}" dt="2022-07-25T03:49:42.002" v="70" actId="478"/>
          <ac:picMkLst>
            <pc:docMk/>
            <pc:sldMk cId="602073651" sldId="272"/>
            <ac:picMk id="4" creationId="{4148C2EF-1CDA-2550-32FD-11525F8525CC}"/>
          </ac:picMkLst>
        </pc:picChg>
        <pc:picChg chg="add mod">
          <ac:chgData name="澤田 祐樹" userId="fa5d7f39d57d1a1b" providerId="LiveId" clId="{66C13F9E-49C8-4EC1-B6A0-EDA81A5033DE}" dt="2022-07-25T03:50:03.854" v="73" actId="1076"/>
          <ac:picMkLst>
            <pc:docMk/>
            <pc:sldMk cId="602073651" sldId="272"/>
            <ac:picMk id="5" creationId="{FBAA7833-C0C4-201D-0CA6-E7C2EAF9FBA1}"/>
          </ac:picMkLst>
        </pc:picChg>
        <pc:picChg chg="del">
          <ac:chgData name="澤田 祐樹" userId="fa5d7f39d57d1a1b" providerId="LiveId" clId="{66C13F9E-49C8-4EC1-B6A0-EDA81A5033DE}" dt="2022-07-25T03:49:42.002" v="70" actId="478"/>
          <ac:picMkLst>
            <pc:docMk/>
            <pc:sldMk cId="602073651" sldId="272"/>
            <ac:picMk id="7" creationId="{7C7003E7-E0E0-2489-A5A7-A2DB6C978991}"/>
          </ac:picMkLst>
        </pc:picChg>
        <pc:picChg chg="add mod">
          <ac:chgData name="澤田 祐樹" userId="fa5d7f39d57d1a1b" providerId="LiveId" clId="{66C13F9E-49C8-4EC1-B6A0-EDA81A5033DE}" dt="2022-07-25T05:31:00.156" v="252" actId="1076"/>
          <ac:picMkLst>
            <pc:docMk/>
            <pc:sldMk cId="602073651" sldId="272"/>
            <ac:picMk id="8" creationId="{7882F054-CC3F-D871-9F20-365E9904BAD2}"/>
          </ac:picMkLst>
        </pc:picChg>
      </pc:sldChg>
      <pc:sldChg chg="addSp delSp modSp add mod">
        <pc:chgData name="澤田 祐樹" userId="fa5d7f39d57d1a1b" providerId="LiveId" clId="{66C13F9E-49C8-4EC1-B6A0-EDA81A5033DE}" dt="2022-07-25T03:52:53.659" v="84" actId="1076"/>
        <pc:sldMkLst>
          <pc:docMk/>
          <pc:sldMk cId="285848511" sldId="273"/>
        </pc:sldMkLst>
        <pc:picChg chg="add mod">
          <ac:chgData name="澤田 祐樹" userId="fa5d7f39d57d1a1b" providerId="LiveId" clId="{66C13F9E-49C8-4EC1-B6A0-EDA81A5033DE}" dt="2022-07-25T03:52:53.659" v="84" actId="1076"/>
          <ac:picMkLst>
            <pc:docMk/>
            <pc:sldMk cId="285848511" sldId="273"/>
            <ac:picMk id="4" creationId="{15D22767-5324-DBBE-8DED-98931322EA07}"/>
          </ac:picMkLst>
        </pc:picChg>
        <pc:picChg chg="del">
          <ac:chgData name="澤田 祐樹" userId="fa5d7f39d57d1a1b" providerId="LiveId" clId="{66C13F9E-49C8-4EC1-B6A0-EDA81A5033DE}" dt="2022-07-25T03:51:31.879" v="81" actId="478"/>
          <ac:picMkLst>
            <pc:docMk/>
            <pc:sldMk cId="285848511" sldId="273"/>
            <ac:picMk id="5" creationId="{FBAA7833-C0C4-201D-0CA6-E7C2EAF9FBA1}"/>
          </ac:picMkLst>
        </pc:picChg>
        <pc:picChg chg="del">
          <ac:chgData name="澤田 祐樹" userId="fa5d7f39d57d1a1b" providerId="LiveId" clId="{66C13F9E-49C8-4EC1-B6A0-EDA81A5033DE}" dt="2022-07-25T03:51:31.879" v="81" actId="478"/>
          <ac:picMkLst>
            <pc:docMk/>
            <pc:sldMk cId="285848511" sldId="273"/>
            <ac:picMk id="8" creationId="{7882F054-CC3F-D871-9F20-365E9904BAD2}"/>
          </ac:picMkLst>
        </pc:picChg>
      </pc:sldChg>
      <pc:sldChg chg="addSp delSp modSp add mod">
        <pc:chgData name="澤田 祐樹" userId="fa5d7f39d57d1a1b" providerId="LiveId" clId="{66C13F9E-49C8-4EC1-B6A0-EDA81A5033DE}" dt="2022-07-25T03:56:43.907" v="92" actId="1076"/>
        <pc:sldMkLst>
          <pc:docMk/>
          <pc:sldMk cId="740493334" sldId="274"/>
        </pc:sldMkLst>
        <pc:picChg chg="del">
          <ac:chgData name="澤田 祐樹" userId="fa5d7f39d57d1a1b" providerId="LiveId" clId="{66C13F9E-49C8-4EC1-B6A0-EDA81A5033DE}" dt="2022-07-25T03:52:58.570" v="86" actId="478"/>
          <ac:picMkLst>
            <pc:docMk/>
            <pc:sldMk cId="740493334" sldId="274"/>
            <ac:picMk id="4" creationId="{15D22767-5324-DBBE-8DED-98931322EA07}"/>
          </ac:picMkLst>
        </pc:picChg>
        <pc:picChg chg="add mod">
          <ac:chgData name="澤田 祐樹" userId="fa5d7f39d57d1a1b" providerId="LiveId" clId="{66C13F9E-49C8-4EC1-B6A0-EDA81A5033DE}" dt="2022-07-25T03:54:37.709" v="88" actId="1076"/>
          <ac:picMkLst>
            <pc:docMk/>
            <pc:sldMk cId="740493334" sldId="274"/>
            <ac:picMk id="5" creationId="{2FB9919B-E128-021B-A2EE-5725DF5F35B6}"/>
          </ac:picMkLst>
        </pc:picChg>
        <pc:picChg chg="add mod">
          <ac:chgData name="澤田 祐樹" userId="fa5d7f39d57d1a1b" providerId="LiveId" clId="{66C13F9E-49C8-4EC1-B6A0-EDA81A5033DE}" dt="2022-07-25T03:56:43.907" v="92" actId="1076"/>
          <ac:picMkLst>
            <pc:docMk/>
            <pc:sldMk cId="740493334" sldId="274"/>
            <ac:picMk id="7" creationId="{1A35980C-9C1D-CE52-B8ED-11B58BFE05E8}"/>
          </ac:picMkLst>
        </pc:picChg>
      </pc:sldChg>
      <pc:sldChg chg="addSp delSp modSp add mod">
        <pc:chgData name="澤田 祐樹" userId="fa5d7f39d57d1a1b" providerId="LiveId" clId="{66C13F9E-49C8-4EC1-B6A0-EDA81A5033DE}" dt="2022-07-25T03:58:01.736" v="99" actId="14100"/>
        <pc:sldMkLst>
          <pc:docMk/>
          <pc:sldMk cId="333782628" sldId="275"/>
        </pc:sldMkLst>
        <pc:picChg chg="add mod">
          <ac:chgData name="澤田 祐樹" userId="fa5d7f39d57d1a1b" providerId="LiveId" clId="{66C13F9E-49C8-4EC1-B6A0-EDA81A5033DE}" dt="2022-07-25T03:58:01.736" v="99" actId="14100"/>
          <ac:picMkLst>
            <pc:docMk/>
            <pc:sldMk cId="333782628" sldId="275"/>
            <ac:picMk id="4" creationId="{F1A1F3EE-A5F8-D9E3-2A14-A213FF1CF647}"/>
          </ac:picMkLst>
        </pc:picChg>
        <pc:picChg chg="del">
          <ac:chgData name="澤田 祐樹" userId="fa5d7f39d57d1a1b" providerId="LiveId" clId="{66C13F9E-49C8-4EC1-B6A0-EDA81A5033DE}" dt="2022-07-25T03:57:43.268" v="94" actId="478"/>
          <ac:picMkLst>
            <pc:docMk/>
            <pc:sldMk cId="333782628" sldId="275"/>
            <ac:picMk id="5" creationId="{2FB9919B-E128-021B-A2EE-5725DF5F35B6}"/>
          </ac:picMkLst>
        </pc:picChg>
        <pc:picChg chg="del">
          <ac:chgData name="澤田 祐樹" userId="fa5d7f39d57d1a1b" providerId="LiveId" clId="{66C13F9E-49C8-4EC1-B6A0-EDA81A5033DE}" dt="2022-07-25T03:57:43.268" v="94" actId="478"/>
          <ac:picMkLst>
            <pc:docMk/>
            <pc:sldMk cId="333782628" sldId="275"/>
            <ac:picMk id="7" creationId="{1A35980C-9C1D-CE52-B8ED-11B58BFE05E8}"/>
          </ac:picMkLst>
        </pc:picChg>
      </pc:sldChg>
      <pc:sldChg chg="add del">
        <pc:chgData name="澤田 祐樹" userId="fa5d7f39d57d1a1b" providerId="LiveId" clId="{66C13F9E-49C8-4EC1-B6A0-EDA81A5033DE}" dt="2022-07-25T03:57:48.401" v="96"/>
        <pc:sldMkLst>
          <pc:docMk/>
          <pc:sldMk cId="1236345572" sldId="276"/>
        </pc:sldMkLst>
      </pc:sldChg>
      <pc:sldChg chg="addSp delSp modSp add mod">
        <pc:chgData name="澤田 祐樹" userId="fa5d7f39d57d1a1b" providerId="LiveId" clId="{66C13F9E-49C8-4EC1-B6A0-EDA81A5033DE}" dt="2022-07-25T04:07:07.133" v="127" actId="1076"/>
        <pc:sldMkLst>
          <pc:docMk/>
          <pc:sldMk cId="1457101792" sldId="276"/>
        </pc:sldMkLst>
        <pc:spChg chg="add mod">
          <ac:chgData name="澤田 祐樹" userId="fa5d7f39d57d1a1b" providerId="LiveId" clId="{66C13F9E-49C8-4EC1-B6A0-EDA81A5033DE}" dt="2022-07-25T03:59:49.843" v="110" actId="1582"/>
          <ac:spMkLst>
            <pc:docMk/>
            <pc:sldMk cId="1457101792" sldId="276"/>
            <ac:spMk id="6" creationId="{47BA548F-E8C2-8E6A-CA1C-3B3308C17578}"/>
          </ac:spMkLst>
        </pc:spChg>
        <pc:picChg chg="del">
          <ac:chgData name="澤田 祐樹" userId="fa5d7f39d57d1a1b" providerId="LiveId" clId="{66C13F9E-49C8-4EC1-B6A0-EDA81A5033DE}" dt="2022-07-25T03:59:08.508" v="101" actId="478"/>
          <ac:picMkLst>
            <pc:docMk/>
            <pc:sldMk cId="1457101792" sldId="276"/>
            <ac:picMk id="4" creationId="{F1A1F3EE-A5F8-D9E3-2A14-A213FF1CF647}"/>
          </ac:picMkLst>
        </pc:picChg>
        <pc:picChg chg="add mod">
          <ac:chgData name="澤田 祐樹" userId="fa5d7f39d57d1a1b" providerId="LiveId" clId="{66C13F9E-49C8-4EC1-B6A0-EDA81A5033DE}" dt="2022-07-25T03:59:21.133" v="105" actId="1076"/>
          <ac:picMkLst>
            <pc:docMk/>
            <pc:sldMk cId="1457101792" sldId="276"/>
            <ac:picMk id="5" creationId="{EEBB2B00-6776-06C2-985A-9DFE39E66FB6}"/>
          </ac:picMkLst>
        </pc:picChg>
        <pc:picChg chg="add mod">
          <ac:chgData name="澤田 祐樹" userId="fa5d7f39d57d1a1b" providerId="LiveId" clId="{66C13F9E-49C8-4EC1-B6A0-EDA81A5033DE}" dt="2022-07-25T04:07:07.133" v="127" actId="1076"/>
          <ac:picMkLst>
            <pc:docMk/>
            <pc:sldMk cId="1457101792" sldId="276"/>
            <ac:picMk id="8" creationId="{76EFEDFA-5964-FFAA-16F7-BC18107C6AAD}"/>
          </ac:picMkLst>
        </pc:picChg>
      </pc:sldChg>
      <pc:sldChg chg="addSp delSp modSp add mod">
        <pc:chgData name="澤田 祐樹" userId="fa5d7f39d57d1a1b" providerId="LiveId" clId="{66C13F9E-49C8-4EC1-B6A0-EDA81A5033DE}" dt="2022-07-25T04:01:42.802" v="119" actId="14100"/>
        <pc:sldMkLst>
          <pc:docMk/>
          <pc:sldMk cId="2447150263" sldId="277"/>
        </pc:sldMkLst>
        <pc:spChg chg="mod ord">
          <ac:chgData name="澤田 祐樹" userId="fa5d7f39d57d1a1b" providerId="LiveId" clId="{66C13F9E-49C8-4EC1-B6A0-EDA81A5033DE}" dt="2022-07-25T04:01:42.802" v="119" actId="14100"/>
          <ac:spMkLst>
            <pc:docMk/>
            <pc:sldMk cId="2447150263" sldId="277"/>
            <ac:spMk id="6" creationId="{47BA548F-E8C2-8E6A-CA1C-3B3308C17578}"/>
          </ac:spMkLst>
        </pc:spChg>
        <pc:picChg chg="add mod">
          <ac:chgData name="澤田 祐樹" userId="fa5d7f39d57d1a1b" providerId="LiveId" clId="{66C13F9E-49C8-4EC1-B6A0-EDA81A5033DE}" dt="2022-07-25T04:01:13.495" v="116" actId="14100"/>
          <ac:picMkLst>
            <pc:docMk/>
            <pc:sldMk cId="2447150263" sldId="277"/>
            <ac:picMk id="4" creationId="{2BBF3CDC-4E64-A425-66B6-BD0EED4F0244}"/>
          </ac:picMkLst>
        </pc:picChg>
        <pc:picChg chg="del">
          <ac:chgData name="澤田 祐樹" userId="fa5d7f39d57d1a1b" providerId="LiveId" clId="{66C13F9E-49C8-4EC1-B6A0-EDA81A5033DE}" dt="2022-07-25T04:00:48.826" v="112" actId="478"/>
          <ac:picMkLst>
            <pc:docMk/>
            <pc:sldMk cId="2447150263" sldId="277"/>
            <ac:picMk id="5" creationId="{EEBB2B00-6776-06C2-985A-9DFE39E66FB6}"/>
          </ac:picMkLst>
        </pc:picChg>
      </pc:sldChg>
      <pc:sldChg chg="addSp delSp modSp add mod">
        <pc:chgData name="澤田 祐樹" userId="fa5d7f39d57d1a1b" providerId="LiveId" clId="{66C13F9E-49C8-4EC1-B6A0-EDA81A5033DE}" dt="2022-07-25T08:12:00.211" v="636" actId="1076"/>
        <pc:sldMkLst>
          <pc:docMk/>
          <pc:sldMk cId="1356964935" sldId="278"/>
        </pc:sldMkLst>
        <pc:spChg chg="mod">
          <ac:chgData name="澤田 祐樹" userId="fa5d7f39d57d1a1b" providerId="LiveId" clId="{66C13F9E-49C8-4EC1-B6A0-EDA81A5033DE}" dt="2022-07-25T05:23:17.551" v="140" actId="20577"/>
          <ac:spMkLst>
            <pc:docMk/>
            <pc:sldMk cId="1356964935" sldId="278"/>
            <ac:spMk id="2" creationId="{86D08E58-1A9A-4CB6-9867-140C77E6DD40}"/>
          </ac:spMkLst>
        </pc:spChg>
        <pc:spChg chg="del">
          <ac:chgData name="澤田 祐樹" userId="fa5d7f39d57d1a1b" providerId="LiveId" clId="{66C13F9E-49C8-4EC1-B6A0-EDA81A5033DE}" dt="2022-07-25T05:23:12.120" v="129" actId="478"/>
          <ac:spMkLst>
            <pc:docMk/>
            <pc:sldMk cId="1356964935" sldId="278"/>
            <ac:spMk id="6" creationId="{47BA548F-E8C2-8E6A-CA1C-3B3308C17578}"/>
          </ac:spMkLst>
        </pc:spChg>
        <pc:spChg chg="add mod">
          <ac:chgData name="澤田 祐樹" userId="fa5d7f39d57d1a1b" providerId="LiveId" clId="{66C13F9E-49C8-4EC1-B6A0-EDA81A5033DE}" dt="2022-07-25T05:24:27.833" v="188" actId="20577"/>
          <ac:spMkLst>
            <pc:docMk/>
            <pc:sldMk cId="1356964935" sldId="278"/>
            <ac:spMk id="7" creationId="{EC7F63B1-9F31-BC4B-24DC-03D4115233A3}"/>
          </ac:spMkLst>
        </pc:spChg>
        <pc:spChg chg="add mod">
          <ac:chgData name="澤田 祐樹" userId="fa5d7f39d57d1a1b" providerId="LiveId" clId="{66C13F9E-49C8-4EC1-B6A0-EDA81A5033DE}" dt="2022-07-25T05:24:41.102" v="208" actId="20577"/>
          <ac:spMkLst>
            <pc:docMk/>
            <pc:sldMk cId="1356964935" sldId="278"/>
            <ac:spMk id="8" creationId="{5E0B134F-85F1-D675-07F7-6F7C2D3FABAA}"/>
          </ac:spMkLst>
        </pc:spChg>
        <pc:picChg chg="del">
          <ac:chgData name="澤田 祐樹" userId="fa5d7f39d57d1a1b" providerId="LiveId" clId="{66C13F9E-49C8-4EC1-B6A0-EDA81A5033DE}" dt="2022-07-25T05:23:12.120" v="129" actId="478"/>
          <ac:picMkLst>
            <pc:docMk/>
            <pc:sldMk cId="1356964935" sldId="278"/>
            <ac:picMk id="4" creationId="{2BBF3CDC-4E64-A425-66B6-BD0EED4F0244}"/>
          </ac:picMkLst>
        </pc:picChg>
        <pc:picChg chg="add mod">
          <ac:chgData name="澤田 祐樹" userId="fa5d7f39d57d1a1b" providerId="LiveId" clId="{66C13F9E-49C8-4EC1-B6A0-EDA81A5033DE}" dt="2022-07-25T05:24:05.800" v="143" actId="14100"/>
          <ac:picMkLst>
            <pc:docMk/>
            <pc:sldMk cId="1356964935" sldId="278"/>
            <ac:picMk id="5" creationId="{AA5CC354-6754-CCF2-5585-2D46ED64DC6E}"/>
          </ac:picMkLst>
        </pc:picChg>
        <pc:picChg chg="add del mod">
          <ac:chgData name="澤田 祐樹" userId="fa5d7f39d57d1a1b" providerId="LiveId" clId="{66C13F9E-49C8-4EC1-B6A0-EDA81A5033DE}" dt="2022-07-25T08:11:53.790" v="632" actId="478"/>
          <ac:picMkLst>
            <pc:docMk/>
            <pc:sldMk cId="1356964935" sldId="278"/>
            <ac:picMk id="10" creationId="{287BFADF-2971-9E1B-1FB3-ED3903A9DAAB}"/>
          </ac:picMkLst>
        </pc:picChg>
        <pc:picChg chg="add mod">
          <ac:chgData name="澤田 祐樹" userId="fa5d7f39d57d1a1b" providerId="LiveId" clId="{66C13F9E-49C8-4EC1-B6A0-EDA81A5033DE}" dt="2022-07-25T08:12:00.211" v="636" actId="1076"/>
          <ac:picMkLst>
            <pc:docMk/>
            <pc:sldMk cId="1356964935" sldId="278"/>
            <ac:picMk id="12" creationId="{D5674DB1-CB71-9B82-2932-6612BA7283F1}"/>
          </ac:picMkLst>
        </pc:picChg>
      </pc:sldChg>
      <pc:sldChg chg="add">
        <pc:chgData name="澤田 祐樹" userId="fa5d7f39d57d1a1b" providerId="LiveId" clId="{66C13F9E-49C8-4EC1-B6A0-EDA81A5033DE}" dt="2022-07-25T06:50:06.723" v="253"/>
        <pc:sldMkLst>
          <pc:docMk/>
          <pc:sldMk cId="2280661774" sldId="279"/>
        </pc:sldMkLst>
      </pc:sldChg>
      <pc:sldChg chg="add del">
        <pc:chgData name="澤田 祐樹" userId="fa5d7f39d57d1a1b" providerId="LiveId" clId="{66C13F9E-49C8-4EC1-B6A0-EDA81A5033DE}" dt="2022-07-25T06:50:19.168" v="260" actId="47"/>
        <pc:sldMkLst>
          <pc:docMk/>
          <pc:sldMk cId="3803819109" sldId="280"/>
        </pc:sldMkLst>
      </pc:sldChg>
    </pc:docChg>
  </pc:docChgLst>
  <pc:docChgLst>
    <pc:chgData name="澤田 祐樹" userId="fa5d7f39d57d1a1b" providerId="LiveId" clId="{146EA84E-8FC7-4E25-A5EC-C4329846A6E5}"/>
    <pc:docChg chg="undo custSel addSld delSld modSld sldOrd">
      <pc:chgData name="澤田 祐樹" userId="fa5d7f39d57d1a1b" providerId="LiveId" clId="{146EA84E-8FC7-4E25-A5EC-C4329846A6E5}" dt="2022-07-25T23:15:29.826" v="4351" actId="20577"/>
      <pc:docMkLst>
        <pc:docMk/>
      </pc:docMkLst>
      <pc:sldChg chg="modSp mod">
        <pc:chgData name="澤田 祐樹" userId="fa5d7f39d57d1a1b" providerId="LiveId" clId="{146EA84E-8FC7-4E25-A5EC-C4329846A6E5}" dt="2022-07-25T21:29:46.466" v="26" actId="20577"/>
        <pc:sldMkLst>
          <pc:docMk/>
          <pc:sldMk cId="4060981104" sldId="256"/>
        </pc:sldMkLst>
        <pc:spChg chg="mod">
          <ac:chgData name="澤田 祐樹" userId="fa5d7f39d57d1a1b" providerId="LiveId" clId="{146EA84E-8FC7-4E25-A5EC-C4329846A6E5}" dt="2022-07-25T21:29:46.466" v="26" actId="20577"/>
          <ac:spMkLst>
            <pc:docMk/>
            <pc:sldMk cId="4060981104" sldId="256"/>
            <ac:spMk id="2" creationId="{F9BF9AA2-3580-496A-B508-1E51E35FA98A}"/>
          </ac:spMkLst>
        </pc:spChg>
      </pc:sldChg>
      <pc:sldChg chg="modSp del mod">
        <pc:chgData name="澤田 祐樹" userId="fa5d7f39d57d1a1b" providerId="LiveId" clId="{146EA84E-8FC7-4E25-A5EC-C4329846A6E5}" dt="2022-07-25T21:49:52.687" v="1399" actId="47"/>
        <pc:sldMkLst>
          <pc:docMk/>
          <pc:sldMk cId="935456999" sldId="257"/>
        </pc:sldMkLst>
        <pc:spChg chg="mod">
          <ac:chgData name="澤田 祐樹" userId="fa5d7f39d57d1a1b" providerId="LiveId" clId="{146EA84E-8FC7-4E25-A5EC-C4329846A6E5}" dt="2022-07-25T21:49:09.246" v="1386" actId="14100"/>
          <ac:spMkLst>
            <pc:docMk/>
            <pc:sldMk cId="935456999" sldId="257"/>
            <ac:spMk id="2" creationId="{48058152-96BB-42CB-94A7-287019AF0B39}"/>
          </ac:spMkLst>
        </pc:spChg>
      </pc:sldChg>
      <pc:sldChg chg="addSp modSp mod">
        <pc:chgData name="澤田 祐樹" userId="fa5d7f39d57d1a1b" providerId="LiveId" clId="{146EA84E-8FC7-4E25-A5EC-C4329846A6E5}" dt="2022-07-25T21:50:11.965" v="1423" actId="20577"/>
        <pc:sldMkLst>
          <pc:docMk/>
          <pc:sldMk cId="3083603161" sldId="258"/>
        </pc:sldMkLst>
        <pc:spChg chg="add mod">
          <ac:chgData name="澤田 祐樹" userId="fa5d7f39d57d1a1b" providerId="LiveId" clId="{146EA84E-8FC7-4E25-A5EC-C4329846A6E5}" dt="2022-07-25T21:50:11.965" v="1423" actId="20577"/>
          <ac:spMkLst>
            <pc:docMk/>
            <pc:sldMk cId="3083603161" sldId="258"/>
            <ac:spMk id="18" creationId="{B7D611FD-1021-C656-85CB-EB14AB337A78}"/>
          </ac:spMkLst>
        </pc:spChg>
      </pc:sldChg>
      <pc:sldChg chg="modSp del mod ord">
        <pc:chgData name="澤田 祐樹" userId="fa5d7f39d57d1a1b" providerId="LiveId" clId="{146EA84E-8FC7-4E25-A5EC-C4329846A6E5}" dt="2022-07-25T21:49:51.085" v="1398" actId="47"/>
        <pc:sldMkLst>
          <pc:docMk/>
          <pc:sldMk cId="1250012345" sldId="259"/>
        </pc:sldMkLst>
        <pc:spChg chg="mod">
          <ac:chgData name="澤田 祐樹" userId="fa5d7f39d57d1a1b" providerId="LiveId" clId="{146EA84E-8FC7-4E25-A5EC-C4329846A6E5}" dt="2022-07-25T21:30:01.663" v="29" actId="14100"/>
          <ac:spMkLst>
            <pc:docMk/>
            <pc:sldMk cId="1250012345" sldId="259"/>
            <ac:spMk id="2" creationId="{48058152-96BB-42CB-94A7-287019AF0B39}"/>
          </ac:spMkLst>
        </pc:spChg>
      </pc:sldChg>
      <pc:sldChg chg="del">
        <pc:chgData name="澤田 祐樹" userId="fa5d7f39d57d1a1b" providerId="LiveId" clId="{146EA84E-8FC7-4E25-A5EC-C4329846A6E5}" dt="2022-07-25T22:49:18.545" v="3454" actId="47"/>
        <pc:sldMkLst>
          <pc:docMk/>
          <pc:sldMk cId="887278815" sldId="262"/>
        </pc:sldMkLst>
      </pc:sldChg>
      <pc:sldChg chg="modSp mod ord">
        <pc:chgData name="澤田 祐樹" userId="fa5d7f39d57d1a1b" providerId="LiveId" clId="{146EA84E-8FC7-4E25-A5EC-C4329846A6E5}" dt="2022-07-25T22:52:14.706" v="3651" actId="1076"/>
        <pc:sldMkLst>
          <pc:docMk/>
          <pc:sldMk cId="2783488263" sldId="263"/>
        </pc:sldMkLst>
        <pc:spChg chg="mod">
          <ac:chgData name="澤田 祐樹" userId="fa5d7f39d57d1a1b" providerId="LiveId" clId="{146EA84E-8FC7-4E25-A5EC-C4329846A6E5}" dt="2022-07-25T22:51:01.658" v="3559" actId="20577"/>
          <ac:spMkLst>
            <pc:docMk/>
            <pc:sldMk cId="2783488263" sldId="263"/>
            <ac:spMk id="2" creationId="{6B8938B5-98F6-4EA3-8273-746608C5D2EF}"/>
          </ac:spMkLst>
        </pc:spChg>
        <pc:picChg chg="mod">
          <ac:chgData name="澤田 祐樹" userId="fa5d7f39d57d1a1b" providerId="LiveId" clId="{146EA84E-8FC7-4E25-A5EC-C4329846A6E5}" dt="2022-07-25T22:52:14.706" v="3651" actId="1076"/>
          <ac:picMkLst>
            <pc:docMk/>
            <pc:sldMk cId="2783488263" sldId="263"/>
            <ac:picMk id="4" creationId="{9D0DA613-D004-42CE-A027-4CC6C7243DDF}"/>
          </ac:picMkLst>
        </pc:picChg>
      </pc:sldChg>
      <pc:sldChg chg="del">
        <pc:chgData name="澤田 祐樹" userId="fa5d7f39d57d1a1b" providerId="LiveId" clId="{146EA84E-8FC7-4E25-A5EC-C4329846A6E5}" dt="2022-07-25T22:50:37.292" v="3547" actId="47"/>
        <pc:sldMkLst>
          <pc:docMk/>
          <pc:sldMk cId="352795980" sldId="264"/>
        </pc:sldMkLst>
      </pc:sldChg>
      <pc:sldChg chg="modSp add mod">
        <pc:chgData name="澤田 祐樹" userId="fa5d7f39d57d1a1b" providerId="LiveId" clId="{146EA84E-8FC7-4E25-A5EC-C4329846A6E5}" dt="2022-07-25T21:56:56.495" v="1759" actId="20577"/>
        <pc:sldMkLst>
          <pc:docMk/>
          <pc:sldMk cId="2564509047" sldId="265"/>
        </pc:sldMkLst>
        <pc:spChg chg="mod">
          <ac:chgData name="澤田 祐樹" userId="fa5d7f39d57d1a1b" providerId="LiveId" clId="{146EA84E-8FC7-4E25-A5EC-C4329846A6E5}" dt="2022-07-25T21:56:56.495" v="1759" actId="20577"/>
          <ac:spMkLst>
            <pc:docMk/>
            <pc:sldMk cId="2564509047" sldId="265"/>
            <ac:spMk id="3" creationId="{6A2D528A-F0E5-4B9E-A36A-93138CA68533}"/>
          </ac:spMkLst>
        </pc:spChg>
      </pc:sldChg>
      <pc:sldChg chg="addSp delSp modSp mod ord">
        <pc:chgData name="澤田 祐樹" userId="fa5d7f39d57d1a1b" providerId="LiveId" clId="{146EA84E-8FC7-4E25-A5EC-C4329846A6E5}" dt="2022-07-25T22:51:59.311" v="3650" actId="20577"/>
        <pc:sldMkLst>
          <pc:docMk/>
          <pc:sldMk cId="495478794" sldId="266"/>
        </pc:sldMkLst>
        <pc:spChg chg="del mod">
          <ac:chgData name="澤田 祐樹" userId="fa5d7f39d57d1a1b" providerId="LiveId" clId="{146EA84E-8FC7-4E25-A5EC-C4329846A6E5}" dt="2022-07-25T22:51:45.810" v="3618" actId="478"/>
          <ac:spMkLst>
            <pc:docMk/>
            <pc:sldMk cId="495478794" sldId="266"/>
            <ac:spMk id="2" creationId="{8E661A9E-D809-427A-A719-1024AF974CFB}"/>
          </ac:spMkLst>
        </pc:spChg>
        <pc:spChg chg="add del mod">
          <ac:chgData name="澤田 祐樹" userId="fa5d7f39d57d1a1b" providerId="LiveId" clId="{146EA84E-8FC7-4E25-A5EC-C4329846A6E5}" dt="2022-07-25T22:51:49.434" v="3619" actId="478"/>
          <ac:spMkLst>
            <pc:docMk/>
            <pc:sldMk cId="495478794" sldId="266"/>
            <ac:spMk id="4" creationId="{CDC19D93-211B-6319-8702-9889204CC9DE}"/>
          </ac:spMkLst>
        </pc:spChg>
        <pc:spChg chg="mod">
          <ac:chgData name="澤田 祐樹" userId="fa5d7f39d57d1a1b" providerId="LiveId" clId="{146EA84E-8FC7-4E25-A5EC-C4329846A6E5}" dt="2022-07-25T22:49:51.956" v="3486" actId="14100"/>
          <ac:spMkLst>
            <pc:docMk/>
            <pc:sldMk cId="495478794" sldId="266"/>
            <ac:spMk id="7" creationId="{BC490221-5166-9387-264A-F408D9337D31}"/>
          </ac:spMkLst>
        </pc:spChg>
        <pc:spChg chg="add mod">
          <ac:chgData name="澤田 祐樹" userId="fa5d7f39d57d1a1b" providerId="LiveId" clId="{146EA84E-8FC7-4E25-A5EC-C4329846A6E5}" dt="2022-07-25T22:51:59.311" v="3650" actId="20577"/>
          <ac:spMkLst>
            <pc:docMk/>
            <pc:sldMk cId="495478794" sldId="266"/>
            <ac:spMk id="8" creationId="{23CD3625-3C74-E65E-0A9C-9D17CA5FD35E}"/>
          </ac:spMkLst>
        </pc:spChg>
        <pc:picChg chg="mod">
          <ac:chgData name="澤田 祐樹" userId="fa5d7f39d57d1a1b" providerId="LiveId" clId="{146EA84E-8FC7-4E25-A5EC-C4329846A6E5}" dt="2022-07-25T22:49:48.431" v="3485" actId="1076"/>
          <ac:picMkLst>
            <pc:docMk/>
            <pc:sldMk cId="495478794" sldId="266"/>
            <ac:picMk id="6" creationId="{790F195F-8F77-8F67-0FAD-95E68EE18F65}"/>
          </ac:picMkLst>
        </pc:picChg>
      </pc:sldChg>
      <pc:sldChg chg="addSp modSp mod ord">
        <pc:chgData name="澤田 祐樹" userId="fa5d7f39d57d1a1b" providerId="LiveId" clId="{146EA84E-8FC7-4E25-A5EC-C4329846A6E5}" dt="2022-07-25T21:53:23.063" v="1645" actId="113"/>
        <pc:sldMkLst>
          <pc:docMk/>
          <pc:sldMk cId="3404543530" sldId="268"/>
        </pc:sldMkLst>
        <pc:spChg chg="mod">
          <ac:chgData name="澤田 祐樹" userId="fa5d7f39d57d1a1b" providerId="LiveId" clId="{146EA84E-8FC7-4E25-A5EC-C4329846A6E5}" dt="2022-07-25T21:51:09.022" v="1470" actId="207"/>
          <ac:spMkLst>
            <pc:docMk/>
            <pc:sldMk cId="3404543530" sldId="268"/>
            <ac:spMk id="4" creationId="{AF44C334-CC45-417E-8EE2-CE7C63C3ABE7}"/>
          </ac:spMkLst>
        </pc:spChg>
        <pc:spChg chg="mod">
          <ac:chgData name="澤田 祐樹" userId="fa5d7f39d57d1a1b" providerId="LiveId" clId="{146EA84E-8FC7-4E25-A5EC-C4329846A6E5}" dt="2022-07-25T21:50:50.381" v="1469" actId="20577"/>
          <ac:spMkLst>
            <pc:docMk/>
            <pc:sldMk cId="3404543530" sldId="268"/>
            <ac:spMk id="11" creationId="{3A888B69-EC62-4FDC-A2B7-CFD14FB78948}"/>
          </ac:spMkLst>
        </pc:spChg>
        <pc:spChg chg="add mod">
          <ac:chgData name="澤田 祐樹" userId="fa5d7f39d57d1a1b" providerId="LiveId" clId="{146EA84E-8FC7-4E25-A5EC-C4329846A6E5}" dt="2022-07-25T21:51:49.344" v="1475" actId="207"/>
          <ac:spMkLst>
            <pc:docMk/>
            <pc:sldMk cId="3404543530" sldId="268"/>
            <ac:spMk id="12" creationId="{3D9795F7-A50D-FF43-F196-0EA98A5C9149}"/>
          </ac:spMkLst>
        </pc:spChg>
        <pc:spChg chg="add mod">
          <ac:chgData name="澤田 祐樹" userId="fa5d7f39d57d1a1b" providerId="LiveId" clId="{146EA84E-8FC7-4E25-A5EC-C4329846A6E5}" dt="2022-07-25T21:53:23.063" v="1645" actId="113"/>
          <ac:spMkLst>
            <pc:docMk/>
            <pc:sldMk cId="3404543530" sldId="268"/>
            <ac:spMk id="13" creationId="{95E61211-C4EE-E488-A86C-2F8ADAF2EBA4}"/>
          </ac:spMkLst>
        </pc:spChg>
      </pc:sldChg>
      <pc:sldChg chg="del">
        <pc:chgData name="澤田 祐樹" userId="fa5d7f39d57d1a1b" providerId="LiveId" clId="{146EA84E-8FC7-4E25-A5EC-C4329846A6E5}" dt="2022-07-25T22:50:35.998" v="3546" actId="47"/>
        <pc:sldMkLst>
          <pc:docMk/>
          <pc:sldMk cId="259923539" sldId="269"/>
        </pc:sldMkLst>
      </pc:sldChg>
      <pc:sldChg chg="modSp mod">
        <pc:chgData name="澤田 祐樹" userId="fa5d7f39d57d1a1b" providerId="LiveId" clId="{146EA84E-8FC7-4E25-A5EC-C4329846A6E5}" dt="2022-07-25T22:48:40.690" v="3430" actId="20577"/>
        <pc:sldMkLst>
          <pc:docMk/>
          <pc:sldMk cId="3889192714" sldId="270"/>
        </pc:sldMkLst>
        <pc:spChg chg="mod">
          <ac:chgData name="澤田 祐樹" userId="fa5d7f39d57d1a1b" providerId="LiveId" clId="{146EA84E-8FC7-4E25-A5EC-C4329846A6E5}" dt="2022-07-25T22:48:40.690" v="3430" actId="20577"/>
          <ac:spMkLst>
            <pc:docMk/>
            <pc:sldMk cId="3889192714" sldId="270"/>
            <ac:spMk id="2" creationId="{86D08E58-1A9A-4CB6-9867-140C77E6DD40}"/>
          </ac:spMkLst>
        </pc:spChg>
      </pc:sldChg>
      <pc:sldChg chg="del">
        <pc:chgData name="澤田 祐樹" userId="fa5d7f39d57d1a1b" providerId="LiveId" clId="{146EA84E-8FC7-4E25-A5EC-C4329846A6E5}" dt="2022-07-25T22:48:10.987" v="3375" actId="47"/>
        <pc:sldMkLst>
          <pc:docMk/>
          <pc:sldMk cId="1478075558" sldId="271"/>
        </pc:sldMkLst>
      </pc:sldChg>
      <pc:sldChg chg="del">
        <pc:chgData name="澤田 祐樹" userId="fa5d7f39d57d1a1b" providerId="LiveId" clId="{146EA84E-8FC7-4E25-A5EC-C4329846A6E5}" dt="2022-07-25T22:48:18.049" v="3376" actId="47"/>
        <pc:sldMkLst>
          <pc:docMk/>
          <pc:sldMk cId="602073651" sldId="272"/>
        </pc:sldMkLst>
      </pc:sldChg>
      <pc:sldChg chg="del">
        <pc:chgData name="澤田 祐樹" userId="fa5d7f39d57d1a1b" providerId="LiveId" clId="{146EA84E-8FC7-4E25-A5EC-C4329846A6E5}" dt="2022-07-25T22:48:19.792" v="3377" actId="47"/>
        <pc:sldMkLst>
          <pc:docMk/>
          <pc:sldMk cId="285848511" sldId="273"/>
        </pc:sldMkLst>
      </pc:sldChg>
      <pc:sldChg chg="modSp del mod">
        <pc:chgData name="澤田 祐樹" userId="fa5d7f39d57d1a1b" providerId="LiveId" clId="{146EA84E-8FC7-4E25-A5EC-C4329846A6E5}" dt="2022-07-25T22:48:59.264" v="3451" actId="47"/>
        <pc:sldMkLst>
          <pc:docMk/>
          <pc:sldMk cId="740493334" sldId="274"/>
        </pc:sldMkLst>
        <pc:spChg chg="mod">
          <ac:chgData name="澤田 祐樹" userId="fa5d7f39d57d1a1b" providerId="LiveId" clId="{146EA84E-8FC7-4E25-A5EC-C4329846A6E5}" dt="2022-07-25T22:48:48.453" v="3449" actId="20577"/>
          <ac:spMkLst>
            <pc:docMk/>
            <pc:sldMk cId="740493334" sldId="274"/>
            <ac:spMk id="2" creationId="{86D08E58-1A9A-4CB6-9867-140C77E6DD40}"/>
          </ac:spMkLst>
        </pc:spChg>
      </pc:sldChg>
      <pc:sldChg chg="del">
        <pc:chgData name="澤田 祐樹" userId="fa5d7f39d57d1a1b" providerId="LiveId" clId="{146EA84E-8FC7-4E25-A5EC-C4329846A6E5}" dt="2022-07-25T22:48:54.183" v="3450" actId="47"/>
        <pc:sldMkLst>
          <pc:docMk/>
          <pc:sldMk cId="333782628" sldId="275"/>
        </pc:sldMkLst>
      </pc:sldChg>
      <pc:sldChg chg="delSp mod">
        <pc:chgData name="澤田 祐樹" userId="fa5d7f39d57d1a1b" providerId="LiveId" clId="{146EA84E-8FC7-4E25-A5EC-C4329846A6E5}" dt="2022-07-25T22:49:03.979" v="3452" actId="478"/>
        <pc:sldMkLst>
          <pc:docMk/>
          <pc:sldMk cId="1457101792" sldId="276"/>
        </pc:sldMkLst>
        <pc:spChg chg="del">
          <ac:chgData name="澤田 祐樹" userId="fa5d7f39d57d1a1b" providerId="LiveId" clId="{146EA84E-8FC7-4E25-A5EC-C4329846A6E5}" dt="2022-07-25T22:49:03.979" v="3452" actId="478"/>
          <ac:spMkLst>
            <pc:docMk/>
            <pc:sldMk cId="1457101792" sldId="276"/>
            <ac:spMk id="6" creationId="{47BA548F-E8C2-8E6A-CA1C-3B3308C17578}"/>
          </ac:spMkLst>
        </pc:spChg>
      </pc:sldChg>
      <pc:sldChg chg="del">
        <pc:chgData name="澤田 祐樹" userId="fa5d7f39d57d1a1b" providerId="LiveId" clId="{146EA84E-8FC7-4E25-A5EC-C4329846A6E5}" dt="2022-07-25T22:49:08.008" v="3453" actId="47"/>
        <pc:sldMkLst>
          <pc:docMk/>
          <pc:sldMk cId="2447150263" sldId="277"/>
        </pc:sldMkLst>
      </pc:sldChg>
      <pc:sldChg chg="del">
        <pc:chgData name="澤田 祐樹" userId="fa5d7f39d57d1a1b" providerId="LiveId" clId="{146EA84E-8FC7-4E25-A5EC-C4329846A6E5}" dt="2022-07-25T22:51:32.323" v="3617" actId="47"/>
        <pc:sldMkLst>
          <pc:docMk/>
          <pc:sldMk cId="1356964935" sldId="278"/>
        </pc:sldMkLst>
      </pc:sldChg>
      <pc:sldChg chg="addSp delSp modSp mod ord">
        <pc:chgData name="澤田 祐樹" userId="fa5d7f39d57d1a1b" providerId="LiveId" clId="{146EA84E-8FC7-4E25-A5EC-C4329846A6E5}" dt="2022-07-25T23:14:20.502" v="4280" actId="478"/>
        <pc:sldMkLst>
          <pc:docMk/>
          <pc:sldMk cId="2280661774" sldId="279"/>
        </pc:sldMkLst>
        <pc:spChg chg="mod">
          <ac:chgData name="澤田 祐樹" userId="fa5d7f39d57d1a1b" providerId="LiveId" clId="{146EA84E-8FC7-4E25-A5EC-C4329846A6E5}" dt="2022-07-25T22:50:24.448" v="3544" actId="20577"/>
          <ac:spMkLst>
            <pc:docMk/>
            <pc:sldMk cId="2280661774" sldId="279"/>
            <ac:spMk id="2" creationId="{8E661A9E-D809-427A-A719-1024AF974CFB}"/>
          </ac:spMkLst>
        </pc:spChg>
        <pc:spChg chg="mod">
          <ac:chgData name="澤田 祐樹" userId="fa5d7f39d57d1a1b" providerId="LiveId" clId="{146EA84E-8FC7-4E25-A5EC-C4329846A6E5}" dt="2022-07-25T23:14:18.364" v="4279"/>
          <ac:spMkLst>
            <pc:docMk/>
            <pc:sldMk cId="2280661774" sldId="279"/>
            <ac:spMk id="3" creationId="{9DC80F8B-8A35-42A4-9407-26ECDF803E7A}"/>
          </ac:spMkLst>
        </pc:spChg>
        <pc:spChg chg="del">
          <ac:chgData name="澤田 祐樹" userId="fa5d7f39d57d1a1b" providerId="LiveId" clId="{146EA84E-8FC7-4E25-A5EC-C4329846A6E5}" dt="2022-07-25T22:50:32.651" v="3545" actId="478"/>
          <ac:spMkLst>
            <pc:docMk/>
            <pc:sldMk cId="2280661774" sldId="279"/>
            <ac:spMk id="4" creationId="{87193BAB-2B9E-4A28-BDBE-2123E012E625}"/>
          </ac:spMkLst>
        </pc:spChg>
        <pc:spChg chg="add del mod">
          <ac:chgData name="澤田 祐樹" userId="fa5d7f39d57d1a1b" providerId="LiveId" clId="{146EA84E-8FC7-4E25-A5EC-C4329846A6E5}" dt="2022-07-25T23:14:20.502" v="4280" actId="478"/>
          <ac:spMkLst>
            <pc:docMk/>
            <pc:sldMk cId="2280661774" sldId="279"/>
            <ac:spMk id="5" creationId="{CE9F315C-E9FE-697A-DADE-70300C05F6EC}"/>
          </ac:spMkLst>
        </pc:spChg>
      </pc:sldChg>
      <pc:sldChg chg="addSp modSp new mod">
        <pc:chgData name="澤田 祐樹" userId="fa5d7f39d57d1a1b" providerId="LiveId" clId="{146EA84E-8FC7-4E25-A5EC-C4329846A6E5}" dt="2022-07-25T21:55:21.797" v="1690" actId="20577"/>
        <pc:sldMkLst>
          <pc:docMk/>
          <pc:sldMk cId="2866677735" sldId="280"/>
        </pc:sldMkLst>
        <pc:spChg chg="mod">
          <ac:chgData name="澤田 祐樹" userId="fa5d7f39d57d1a1b" providerId="LiveId" clId="{146EA84E-8FC7-4E25-A5EC-C4329846A6E5}" dt="2022-07-25T21:30:21.970" v="55" actId="14100"/>
          <ac:spMkLst>
            <pc:docMk/>
            <pc:sldMk cId="2866677735" sldId="280"/>
            <ac:spMk id="2" creationId="{CA44E328-F9EA-CCE5-C41D-9F7857D13AAF}"/>
          </ac:spMkLst>
        </pc:spChg>
        <pc:spChg chg="add mod">
          <ac:chgData name="澤田 祐樹" userId="fa5d7f39d57d1a1b" providerId="LiveId" clId="{146EA84E-8FC7-4E25-A5EC-C4329846A6E5}" dt="2022-07-25T21:33:41.941" v="421" actId="20577"/>
          <ac:spMkLst>
            <pc:docMk/>
            <pc:sldMk cId="2866677735" sldId="280"/>
            <ac:spMk id="4" creationId="{E655B28C-619E-26AA-D484-65B2B4762951}"/>
          </ac:spMkLst>
        </pc:spChg>
        <pc:spChg chg="add mod">
          <ac:chgData name="澤田 祐樹" userId="fa5d7f39d57d1a1b" providerId="LiveId" clId="{146EA84E-8FC7-4E25-A5EC-C4329846A6E5}" dt="2022-07-25T21:48:46.138" v="1343" actId="14100"/>
          <ac:spMkLst>
            <pc:docMk/>
            <pc:sldMk cId="2866677735" sldId="280"/>
            <ac:spMk id="5" creationId="{F59A3138-5C7C-EFC8-C63B-B61BE8E9FE98}"/>
          </ac:spMkLst>
        </pc:spChg>
        <pc:graphicFrameChg chg="add mod modGraphic">
          <ac:chgData name="澤田 祐樹" userId="fa5d7f39d57d1a1b" providerId="LiveId" clId="{146EA84E-8FC7-4E25-A5EC-C4329846A6E5}" dt="2022-07-25T21:55:21.797" v="1690" actId="20577"/>
          <ac:graphicFrameMkLst>
            <pc:docMk/>
            <pc:sldMk cId="2866677735" sldId="280"/>
            <ac:graphicFrameMk id="3" creationId="{18EEF468-CB48-3886-13E6-67BCF402720D}"/>
          </ac:graphicFrameMkLst>
        </pc:graphicFrameChg>
      </pc:sldChg>
      <pc:sldChg chg="delSp modSp new mod">
        <pc:chgData name="澤田 祐樹" userId="fa5d7f39d57d1a1b" providerId="LiveId" clId="{146EA84E-8FC7-4E25-A5EC-C4329846A6E5}" dt="2022-07-25T21:49:46.530" v="1397" actId="478"/>
        <pc:sldMkLst>
          <pc:docMk/>
          <pc:sldMk cId="2591663286" sldId="281"/>
        </pc:sldMkLst>
        <pc:spChg chg="mod">
          <ac:chgData name="澤田 祐樹" userId="fa5d7f39d57d1a1b" providerId="LiveId" clId="{146EA84E-8FC7-4E25-A5EC-C4329846A6E5}" dt="2022-07-25T21:49:43.806" v="1396" actId="20577"/>
          <ac:spMkLst>
            <pc:docMk/>
            <pc:sldMk cId="2591663286" sldId="281"/>
            <ac:spMk id="2" creationId="{B401604D-BCB2-69B9-4A50-CE094F72E1ED}"/>
          </ac:spMkLst>
        </pc:spChg>
        <pc:spChg chg="del">
          <ac:chgData name="澤田 祐樹" userId="fa5d7f39d57d1a1b" providerId="LiveId" clId="{146EA84E-8FC7-4E25-A5EC-C4329846A6E5}" dt="2022-07-25T21:49:40.016" v="1388" actId="478"/>
          <ac:spMkLst>
            <pc:docMk/>
            <pc:sldMk cId="2591663286" sldId="281"/>
            <ac:spMk id="3" creationId="{F26F46F1-C755-C0C0-4CCB-24EBFE4EEF3D}"/>
          </ac:spMkLst>
        </pc:spChg>
        <pc:spChg chg="del">
          <ac:chgData name="澤田 祐樹" userId="fa5d7f39d57d1a1b" providerId="LiveId" clId="{146EA84E-8FC7-4E25-A5EC-C4329846A6E5}" dt="2022-07-25T21:49:46.530" v="1397" actId="478"/>
          <ac:spMkLst>
            <pc:docMk/>
            <pc:sldMk cId="2591663286" sldId="281"/>
            <ac:spMk id="4" creationId="{4F5DB3E9-ACD0-E941-444B-01E5BF6112B9}"/>
          </ac:spMkLst>
        </pc:spChg>
      </pc:sldChg>
      <pc:sldChg chg="modSp add mod">
        <pc:chgData name="澤田 祐樹" userId="fa5d7f39d57d1a1b" providerId="LiveId" clId="{146EA84E-8FC7-4E25-A5EC-C4329846A6E5}" dt="2022-07-25T22:08:51.229" v="2704" actId="20577"/>
        <pc:sldMkLst>
          <pc:docMk/>
          <pc:sldMk cId="494177549" sldId="282"/>
        </pc:sldMkLst>
        <pc:spChg chg="mod">
          <ac:chgData name="澤田 祐樹" userId="fa5d7f39d57d1a1b" providerId="LiveId" clId="{146EA84E-8FC7-4E25-A5EC-C4329846A6E5}" dt="2022-07-25T22:08:51.229" v="2704" actId="20577"/>
          <ac:spMkLst>
            <pc:docMk/>
            <pc:sldMk cId="494177549" sldId="282"/>
            <ac:spMk id="2" creationId="{B401604D-BCB2-69B9-4A50-CE094F72E1ED}"/>
          </ac:spMkLst>
        </pc:spChg>
      </pc:sldChg>
      <pc:sldChg chg="addSp modSp add mod">
        <pc:chgData name="澤田 祐樹" userId="fa5d7f39d57d1a1b" providerId="LiveId" clId="{146EA84E-8FC7-4E25-A5EC-C4329846A6E5}" dt="2022-07-25T21:58:21.018" v="1939" actId="20577"/>
        <pc:sldMkLst>
          <pc:docMk/>
          <pc:sldMk cId="1086507614" sldId="283"/>
        </pc:sldMkLst>
        <pc:spChg chg="mod">
          <ac:chgData name="澤田 祐樹" userId="fa5d7f39d57d1a1b" providerId="LiveId" clId="{146EA84E-8FC7-4E25-A5EC-C4329846A6E5}" dt="2022-07-25T21:57:09.336" v="1762" actId="20577"/>
          <ac:spMkLst>
            <pc:docMk/>
            <pc:sldMk cId="1086507614" sldId="283"/>
            <ac:spMk id="3" creationId="{6A2D528A-F0E5-4B9E-A36A-93138CA68533}"/>
          </ac:spMkLst>
        </pc:spChg>
        <pc:spChg chg="add mod">
          <ac:chgData name="澤田 祐樹" userId="fa5d7f39d57d1a1b" providerId="LiveId" clId="{146EA84E-8FC7-4E25-A5EC-C4329846A6E5}" dt="2022-07-25T21:58:21.018" v="1939" actId="20577"/>
          <ac:spMkLst>
            <pc:docMk/>
            <pc:sldMk cId="1086507614" sldId="283"/>
            <ac:spMk id="4" creationId="{D40FD9AC-9262-A6A4-E779-C99E52569B04}"/>
          </ac:spMkLst>
        </pc:spChg>
      </pc:sldChg>
      <pc:sldChg chg="modSp add mod">
        <pc:chgData name="澤田 祐樹" userId="fa5d7f39d57d1a1b" providerId="LiveId" clId="{146EA84E-8FC7-4E25-A5EC-C4329846A6E5}" dt="2022-07-25T21:56:40.978" v="1729" actId="20577"/>
        <pc:sldMkLst>
          <pc:docMk/>
          <pc:sldMk cId="1238275171" sldId="284"/>
        </pc:sldMkLst>
        <pc:spChg chg="mod">
          <ac:chgData name="澤田 祐樹" userId="fa5d7f39d57d1a1b" providerId="LiveId" clId="{146EA84E-8FC7-4E25-A5EC-C4329846A6E5}" dt="2022-07-25T21:56:40.978" v="1729" actId="20577"/>
          <ac:spMkLst>
            <pc:docMk/>
            <pc:sldMk cId="1238275171" sldId="284"/>
            <ac:spMk id="2" creationId="{B401604D-BCB2-69B9-4A50-CE094F72E1ED}"/>
          </ac:spMkLst>
        </pc:spChg>
      </pc:sldChg>
      <pc:sldChg chg="addSp delSp modSp add mod">
        <pc:chgData name="澤田 祐樹" userId="fa5d7f39d57d1a1b" providerId="LiveId" clId="{146EA84E-8FC7-4E25-A5EC-C4329846A6E5}" dt="2022-07-25T22:47:31.799" v="3357" actId="1076"/>
        <pc:sldMkLst>
          <pc:docMk/>
          <pc:sldMk cId="1157937083" sldId="285"/>
        </pc:sldMkLst>
        <pc:spChg chg="add mod">
          <ac:chgData name="澤田 祐樹" userId="fa5d7f39d57d1a1b" providerId="LiveId" clId="{146EA84E-8FC7-4E25-A5EC-C4329846A6E5}" dt="2022-07-25T22:02:19.924" v="2320" actId="20577"/>
          <ac:spMkLst>
            <pc:docMk/>
            <pc:sldMk cId="1157937083" sldId="285"/>
            <ac:spMk id="4" creationId="{84BA2DE3-DF44-1495-B6B4-BBA51C71A465}"/>
          </ac:spMkLst>
        </pc:spChg>
        <pc:spChg chg="add mod">
          <ac:chgData name="澤田 祐樹" userId="fa5d7f39d57d1a1b" providerId="LiveId" clId="{146EA84E-8FC7-4E25-A5EC-C4329846A6E5}" dt="2022-07-25T22:47:31.799" v="3357" actId="1076"/>
          <ac:spMkLst>
            <pc:docMk/>
            <pc:sldMk cId="1157937083" sldId="285"/>
            <ac:spMk id="6" creationId="{1C857AAB-60CA-AE9D-2403-45B20021C5B0}"/>
          </ac:spMkLst>
        </pc:spChg>
        <pc:graphicFrameChg chg="mod modGraphic">
          <ac:chgData name="澤田 祐樹" userId="fa5d7f39d57d1a1b" providerId="LiveId" clId="{146EA84E-8FC7-4E25-A5EC-C4329846A6E5}" dt="2022-07-25T22:47:28.627" v="3356" actId="14734"/>
          <ac:graphicFrameMkLst>
            <pc:docMk/>
            <pc:sldMk cId="1157937083" sldId="285"/>
            <ac:graphicFrameMk id="3" creationId="{A63C59EC-CC67-47E3-BD08-1ADF24020FAB}"/>
          </ac:graphicFrameMkLst>
        </pc:graphicFrameChg>
        <pc:graphicFrameChg chg="add del mod modGraphic">
          <ac:chgData name="澤田 祐樹" userId="fa5d7f39d57d1a1b" providerId="LiveId" clId="{146EA84E-8FC7-4E25-A5EC-C4329846A6E5}" dt="2022-07-25T22:08:11.348" v="2605" actId="478"/>
          <ac:graphicFrameMkLst>
            <pc:docMk/>
            <pc:sldMk cId="1157937083" sldId="285"/>
            <ac:graphicFrameMk id="5" creationId="{F8CF13D0-66E9-6031-E654-228CB7992205}"/>
          </ac:graphicFrameMkLst>
        </pc:graphicFrameChg>
        <pc:picChg chg="del">
          <ac:chgData name="澤田 祐樹" userId="fa5d7f39d57d1a1b" providerId="LiveId" clId="{146EA84E-8FC7-4E25-A5EC-C4329846A6E5}" dt="2022-07-25T21:59:12.467" v="1941" actId="478"/>
          <ac:picMkLst>
            <pc:docMk/>
            <pc:sldMk cId="1157937083" sldId="285"/>
            <ac:picMk id="2" creationId="{579EB44D-86D0-4B12-8CBF-2D223DF15254}"/>
          </ac:picMkLst>
        </pc:picChg>
      </pc:sldChg>
      <pc:sldChg chg="modSp add mod ord">
        <pc:chgData name="澤田 祐樹" userId="fa5d7f39d57d1a1b" providerId="LiveId" clId="{146EA84E-8FC7-4E25-A5EC-C4329846A6E5}" dt="2022-07-25T22:47:58.102" v="3374" actId="20577"/>
        <pc:sldMkLst>
          <pc:docMk/>
          <pc:sldMk cId="213153952" sldId="286"/>
        </pc:sldMkLst>
        <pc:spChg chg="mod">
          <ac:chgData name="澤田 祐樹" userId="fa5d7f39d57d1a1b" providerId="LiveId" clId="{146EA84E-8FC7-4E25-A5EC-C4329846A6E5}" dt="2022-07-25T22:47:58.102" v="3374" actId="20577"/>
          <ac:spMkLst>
            <pc:docMk/>
            <pc:sldMk cId="213153952" sldId="286"/>
            <ac:spMk id="2" creationId="{B401604D-BCB2-69B9-4A50-CE094F72E1ED}"/>
          </ac:spMkLst>
        </pc:spChg>
      </pc:sldChg>
      <pc:sldChg chg="addSp delSp modSp add mod">
        <pc:chgData name="澤田 祐樹" userId="fa5d7f39d57d1a1b" providerId="LiveId" clId="{146EA84E-8FC7-4E25-A5EC-C4329846A6E5}" dt="2022-07-25T22:59:38.978" v="4200" actId="20577"/>
        <pc:sldMkLst>
          <pc:docMk/>
          <pc:sldMk cId="1087268062" sldId="287"/>
        </pc:sldMkLst>
        <pc:spChg chg="del">
          <ac:chgData name="澤田 祐樹" userId="fa5d7f39d57d1a1b" providerId="LiveId" clId="{146EA84E-8FC7-4E25-A5EC-C4329846A6E5}" dt="2022-07-25T22:55:59.062" v="3665" actId="478"/>
          <ac:spMkLst>
            <pc:docMk/>
            <pc:sldMk cId="1087268062" sldId="287"/>
            <ac:spMk id="4" creationId="{E655B28C-619E-26AA-D484-65B2B4762951}"/>
          </ac:spMkLst>
        </pc:spChg>
        <pc:spChg chg="del">
          <ac:chgData name="澤田 祐樹" userId="fa5d7f39d57d1a1b" providerId="LiveId" clId="{146EA84E-8FC7-4E25-A5EC-C4329846A6E5}" dt="2022-07-25T22:56:01.157" v="3666" actId="478"/>
          <ac:spMkLst>
            <pc:docMk/>
            <pc:sldMk cId="1087268062" sldId="287"/>
            <ac:spMk id="5" creationId="{F59A3138-5C7C-EFC8-C63B-B61BE8E9FE98}"/>
          </ac:spMkLst>
        </pc:spChg>
        <pc:spChg chg="add mod">
          <ac:chgData name="澤田 祐樹" userId="fa5d7f39d57d1a1b" providerId="LiveId" clId="{146EA84E-8FC7-4E25-A5EC-C4329846A6E5}" dt="2022-07-25T22:59:38.978" v="4200" actId="20577"/>
          <ac:spMkLst>
            <pc:docMk/>
            <pc:sldMk cId="1087268062" sldId="287"/>
            <ac:spMk id="6" creationId="{4C94355C-0C50-E3C7-F9F9-CB22032E30A9}"/>
          </ac:spMkLst>
        </pc:spChg>
        <pc:graphicFrameChg chg="del">
          <ac:chgData name="澤田 祐樹" userId="fa5d7f39d57d1a1b" providerId="LiveId" clId="{146EA84E-8FC7-4E25-A5EC-C4329846A6E5}" dt="2022-07-25T22:55:55.722" v="3664" actId="478"/>
          <ac:graphicFrameMkLst>
            <pc:docMk/>
            <pc:sldMk cId="1087268062" sldId="287"/>
            <ac:graphicFrameMk id="3" creationId="{18EEF468-CB48-3886-13E6-67BCF402720D}"/>
          </ac:graphicFrameMkLst>
        </pc:graphicFrameChg>
      </pc:sldChg>
      <pc:sldChg chg="modSp add mod">
        <pc:chgData name="澤田 祐樹" userId="fa5d7f39d57d1a1b" providerId="LiveId" clId="{146EA84E-8FC7-4E25-A5EC-C4329846A6E5}" dt="2022-07-25T23:15:29.826" v="4351" actId="20577"/>
        <pc:sldMkLst>
          <pc:docMk/>
          <pc:sldMk cId="615624318" sldId="288"/>
        </pc:sldMkLst>
        <pc:spChg chg="mod">
          <ac:chgData name="澤田 祐樹" userId="fa5d7f39d57d1a1b" providerId="LiveId" clId="{146EA84E-8FC7-4E25-A5EC-C4329846A6E5}" dt="2022-07-25T23:15:00.815" v="4320" actId="20577"/>
          <ac:spMkLst>
            <pc:docMk/>
            <pc:sldMk cId="615624318" sldId="288"/>
            <ac:spMk id="2" creationId="{8E661A9E-D809-427A-A719-1024AF974CFB}"/>
          </ac:spMkLst>
        </pc:spChg>
        <pc:spChg chg="mod">
          <ac:chgData name="澤田 祐樹" userId="fa5d7f39d57d1a1b" providerId="LiveId" clId="{146EA84E-8FC7-4E25-A5EC-C4329846A6E5}" dt="2022-07-25T23:15:29.826" v="4351" actId="20577"/>
          <ac:spMkLst>
            <pc:docMk/>
            <pc:sldMk cId="615624318" sldId="288"/>
            <ac:spMk id="3" creationId="{9DC80F8B-8A35-42A4-9407-26ECDF803E7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5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spTree>
    <p:extLst>
      <p:ext uri="{BB962C8B-B14F-4D97-AF65-F5344CB8AC3E}">
        <p14:creationId xmlns:p14="http://schemas.microsoft.com/office/powerpoint/2010/main" val="136144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spTree>
    <p:extLst>
      <p:ext uri="{BB962C8B-B14F-4D97-AF65-F5344CB8AC3E}">
        <p14:creationId xmlns:p14="http://schemas.microsoft.com/office/powerpoint/2010/main" val="78762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spTree>
    <p:extLst>
      <p:ext uri="{BB962C8B-B14F-4D97-AF65-F5344CB8AC3E}">
        <p14:creationId xmlns:p14="http://schemas.microsoft.com/office/powerpoint/2010/main" val="53928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86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spTree>
    <p:extLst>
      <p:ext uri="{BB962C8B-B14F-4D97-AF65-F5344CB8AC3E}">
        <p14:creationId xmlns:p14="http://schemas.microsoft.com/office/powerpoint/2010/main" val="25821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spTree>
    <p:extLst>
      <p:ext uri="{BB962C8B-B14F-4D97-AF65-F5344CB8AC3E}">
        <p14:creationId xmlns:p14="http://schemas.microsoft.com/office/powerpoint/2010/main" val="5726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spTree>
    <p:extLst>
      <p:ext uri="{BB962C8B-B14F-4D97-AF65-F5344CB8AC3E}">
        <p14:creationId xmlns:p14="http://schemas.microsoft.com/office/powerpoint/2010/main" val="373066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spTree>
    <p:extLst>
      <p:ext uri="{BB962C8B-B14F-4D97-AF65-F5344CB8AC3E}">
        <p14:creationId xmlns:p14="http://schemas.microsoft.com/office/powerpoint/2010/main" val="402547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F60DC5-D12B-43A5-A2E1-615F9377817C}" type="datetimeFigureOut">
              <a:rPr kumimoji="1" lang="ja-JP" altLang="en-US" smtClean="0"/>
              <a:t>2022/7/26</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6B4907-CBFD-4B0E-8899-94F98C196459}" type="slidenum">
              <a:rPr kumimoji="1" lang="ja-JP" altLang="en-US" smtClean="0"/>
              <a:t>‹#›</a:t>
            </a:fld>
            <a:endParaRPr kumimoji="1" lang="ja-JP" altLang="en-US"/>
          </a:p>
        </p:txBody>
      </p:sp>
    </p:spTree>
    <p:extLst>
      <p:ext uri="{BB962C8B-B14F-4D97-AF65-F5344CB8AC3E}">
        <p14:creationId xmlns:p14="http://schemas.microsoft.com/office/powerpoint/2010/main" val="23534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F60DC5-D12B-43A5-A2E1-615F9377817C}" type="datetimeFigureOut">
              <a:rPr kumimoji="1" lang="ja-JP" altLang="en-US" smtClean="0"/>
              <a:t>2022/7/26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6B4907-CBFD-4B0E-8899-94F98C196459}" type="slidenum">
              <a:rPr kumimoji="1" lang="ja-JP" altLang="en-US" smtClean="0"/>
              <a:t>‹#›</a:t>
            </a:fld>
            <a:endParaRPr kumimoji="1" lang="ja-JP" altLang="en-US"/>
          </a:p>
        </p:txBody>
      </p:sp>
    </p:spTree>
    <p:extLst>
      <p:ext uri="{BB962C8B-B14F-4D97-AF65-F5344CB8AC3E}">
        <p14:creationId xmlns:p14="http://schemas.microsoft.com/office/powerpoint/2010/main" val="380377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F60DC5-D12B-43A5-A2E1-615F9377817C}" type="datetimeFigureOut">
              <a:rPr kumimoji="1" lang="ja-JP" altLang="en-US" smtClean="0"/>
              <a:t>2022/7/26</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6B4907-CBFD-4B0E-8899-94F98C196459}"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319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code/castle451/weather-recuruit-work/notebook"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www.kaggle.com/code/castle451/weather-recuruit-work/notebook"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F9AA2-3580-496A-B508-1E51E35FA98A}"/>
              </a:ext>
            </a:extLst>
          </p:cNvPr>
          <p:cNvSpPr>
            <a:spLocks noGrp="1"/>
          </p:cNvSpPr>
          <p:nvPr>
            <p:ph type="ctrTitle"/>
          </p:nvPr>
        </p:nvSpPr>
        <p:spPr/>
        <p:txBody>
          <a:bodyPr/>
          <a:lstStyle/>
          <a:p>
            <a:r>
              <a:rPr kumimoji="1" lang="ja-JP" altLang="en-US" dirty="0"/>
              <a:t>分析提案書</a:t>
            </a:r>
          </a:p>
        </p:txBody>
      </p:sp>
      <p:sp>
        <p:nvSpPr>
          <p:cNvPr id="3" name="字幕 2">
            <a:extLst>
              <a:ext uri="{FF2B5EF4-FFF2-40B4-BE49-F238E27FC236}">
                <a16:creationId xmlns:a16="http://schemas.microsoft.com/office/drawing/2014/main" id="{86EBF404-573E-4A91-9263-88AEA669A74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06098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1604D-BCB2-69B9-4A50-CE094F72E1ED}"/>
              </a:ext>
            </a:extLst>
          </p:cNvPr>
          <p:cNvSpPr>
            <a:spLocks noGrp="1"/>
          </p:cNvSpPr>
          <p:nvPr>
            <p:ph type="title"/>
          </p:nvPr>
        </p:nvSpPr>
        <p:spPr/>
        <p:txBody>
          <a:bodyPr/>
          <a:lstStyle/>
          <a:p>
            <a:r>
              <a:rPr lang="ja-JP" altLang="en-US" dirty="0"/>
              <a:t>分析企画・結果</a:t>
            </a:r>
            <a:endParaRPr kumimoji="1" lang="ja-JP" altLang="en-US" dirty="0"/>
          </a:p>
        </p:txBody>
      </p:sp>
    </p:spTree>
    <p:extLst>
      <p:ext uri="{BB962C8B-B14F-4D97-AF65-F5344CB8AC3E}">
        <p14:creationId xmlns:p14="http://schemas.microsoft.com/office/powerpoint/2010/main" val="49417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A63C59EC-CC67-47E3-BD08-1ADF24020FAB}"/>
              </a:ext>
            </a:extLst>
          </p:cNvPr>
          <p:cNvGraphicFramePr>
            <a:graphicFrameLocks noGrp="1"/>
          </p:cNvGraphicFramePr>
          <p:nvPr>
            <p:extLst>
              <p:ext uri="{D42A27DB-BD31-4B8C-83A1-F6EECF244321}">
                <p14:modId xmlns:p14="http://schemas.microsoft.com/office/powerpoint/2010/main" val="2557733283"/>
              </p:ext>
            </p:extLst>
          </p:nvPr>
        </p:nvGraphicFramePr>
        <p:xfrm>
          <a:off x="239406" y="747423"/>
          <a:ext cx="11713187" cy="5548406"/>
        </p:xfrm>
        <a:graphic>
          <a:graphicData uri="http://schemas.openxmlformats.org/drawingml/2006/table">
            <a:tbl>
              <a:tblPr firstRow="1" bandRow="1">
                <a:tableStyleId>{5940675A-B579-460E-94D1-54222C63F5DA}</a:tableStyleId>
              </a:tblPr>
              <a:tblGrid>
                <a:gridCol w="2729745">
                  <a:extLst>
                    <a:ext uri="{9D8B030D-6E8A-4147-A177-3AD203B41FA5}">
                      <a16:colId xmlns:a16="http://schemas.microsoft.com/office/drawing/2014/main" val="3830409214"/>
                    </a:ext>
                  </a:extLst>
                </a:gridCol>
                <a:gridCol w="8983442">
                  <a:extLst>
                    <a:ext uri="{9D8B030D-6E8A-4147-A177-3AD203B41FA5}">
                      <a16:colId xmlns:a16="http://schemas.microsoft.com/office/drawing/2014/main" val="2152645026"/>
                    </a:ext>
                  </a:extLst>
                </a:gridCol>
              </a:tblGrid>
              <a:tr h="469565">
                <a:tc>
                  <a:txBody>
                    <a:bodyPr/>
                    <a:lstStyle/>
                    <a:p>
                      <a:r>
                        <a:rPr kumimoji="1" lang="ja-JP" altLang="en-US" dirty="0"/>
                        <a:t>問題の設定</a:t>
                      </a:r>
                    </a:p>
                  </a:txBody>
                  <a:tcPr>
                    <a:solidFill>
                      <a:srgbClr val="FFFF00"/>
                    </a:solidFill>
                  </a:tcPr>
                </a:tc>
                <a:tc>
                  <a:txBody>
                    <a:bodyPr/>
                    <a:lstStyle/>
                    <a:p>
                      <a:r>
                        <a:rPr kumimoji="1" lang="ja-JP" altLang="en-US" dirty="0"/>
                        <a:t>・コスト削減　</a:t>
                      </a:r>
                      <a:r>
                        <a:rPr kumimoji="1" lang="en-US" altLang="ja-JP" dirty="0"/>
                        <a:t>Or </a:t>
                      </a:r>
                      <a:r>
                        <a:rPr kumimoji="1" lang="ja-JP" altLang="en-US" dirty="0"/>
                        <a:t>売上拡大</a:t>
                      </a:r>
                    </a:p>
                  </a:txBody>
                  <a:tcPr/>
                </a:tc>
                <a:extLst>
                  <a:ext uri="{0D108BD9-81ED-4DB2-BD59-A6C34878D82A}">
                    <a16:rowId xmlns:a16="http://schemas.microsoft.com/office/drawing/2014/main" val="1333727035"/>
                  </a:ext>
                </a:extLst>
              </a:tr>
              <a:tr h="1122688">
                <a:tc>
                  <a:txBody>
                    <a:bodyPr/>
                    <a:lstStyle/>
                    <a:p>
                      <a:r>
                        <a:rPr kumimoji="1" lang="ja-JP" altLang="en-US" dirty="0"/>
                        <a:t>リサーチ・デザインの決定</a:t>
                      </a:r>
                    </a:p>
                  </a:txBody>
                  <a:tcPr>
                    <a:solidFill>
                      <a:srgbClr val="FFFF00"/>
                    </a:solidFill>
                  </a:tcPr>
                </a:tc>
                <a:tc>
                  <a:txBody>
                    <a:bodyPr/>
                    <a:lstStyle/>
                    <a:p>
                      <a:r>
                        <a:rPr kumimoji="1" lang="ja-JP" altLang="en-US" dirty="0"/>
                        <a:t>・探索型リサーチ</a:t>
                      </a:r>
                      <a:endParaRPr kumimoji="1" lang="en-US" altLang="ja-JP" dirty="0"/>
                    </a:p>
                    <a:p>
                      <a:r>
                        <a:rPr kumimoji="1" lang="en-US" altLang="ja-JP" dirty="0"/>
                        <a:t>※</a:t>
                      </a:r>
                      <a:r>
                        <a:rPr kumimoji="1" lang="ja-JP" altLang="en-US" dirty="0"/>
                        <a:t>お題が気候という縛りがあるため、気候の影響力を調査</a:t>
                      </a:r>
                      <a:endParaRPr kumimoji="1" lang="en-US" altLang="ja-JP" dirty="0"/>
                    </a:p>
                    <a:p>
                      <a:endParaRPr kumimoji="1" lang="en-US" altLang="ja-JP" dirty="0"/>
                    </a:p>
                    <a:p>
                      <a:r>
                        <a:rPr kumimoji="1" lang="ja-JP" altLang="en-US" dirty="0"/>
                        <a:t>・因果型リサーチ</a:t>
                      </a:r>
                      <a:endParaRPr kumimoji="1" lang="en-US" altLang="ja-JP" dirty="0"/>
                    </a:p>
                    <a:p>
                      <a:r>
                        <a:rPr kumimoji="1" lang="ja-JP" altLang="en-US" dirty="0"/>
                        <a:t>・</a:t>
                      </a:r>
                      <a:r>
                        <a:rPr kumimoji="1" lang="ja-JP" altLang="en-US" sz="1800" b="0" i="0" kern="1200" dirty="0">
                          <a:solidFill>
                            <a:schemeClr val="tx1"/>
                          </a:solidFill>
                          <a:effectLst/>
                          <a:latin typeface="+mn-lt"/>
                          <a:ea typeface="+mn-ea"/>
                          <a:cs typeface="+mn-cs"/>
                        </a:rPr>
                        <a:t>記述型リサーチ</a:t>
                      </a:r>
                      <a:endParaRPr kumimoji="1" lang="en-US" altLang="ja-JP" b="0" dirty="0"/>
                    </a:p>
                  </a:txBody>
                  <a:tcPr/>
                </a:tc>
                <a:extLst>
                  <a:ext uri="{0D108BD9-81ED-4DB2-BD59-A6C34878D82A}">
                    <a16:rowId xmlns:a16="http://schemas.microsoft.com/office/drawing/2014/main" val="115576726"/>
                  </a:ext>
                </a:extLst>
              </a:tr>
              <a:tr h="826881">
                <a:tc>
                  <a:txBody>
                    <a:bodyPr/>
                    <a:lstStyle/>
                    <a:p>
                      <a:r>
                        <a:rPr kumimoji="1" lang="ja-JP" altLang="en-US" dirty="0"/>
                        <a:t>データ収集の方法・形式のデザイン</a:t>
                      </a:r>
                    </a:p>
                  </a:txBody>
                  <a:tcPr>
                    <a:solidFill>
                      <a:srgbClr val="FFFF00"/>
                    </a:solidFill>
                  </a:tcPr>
                </a:tc>
                <a:tc>
                  <a:txBody>
                    <a:bodyPr/>
                    <a:lstStyle/>
                    <a:p>
                      <a:r>
                        <a:rPr kumimoji="1" lang="ja-JP" altLang="en-US" dirty="0"/>
                        <a:t>■データ収集の方法</a:t>
                      </a:r>
                      <a:endParaRPr kumimoji="1" lang="en-US" altLang="ja-JP" dirty="0"/>
                    </a:p>
                    <a:p>
                      <a:r>
                        <a:rPr kumimoji="1" lang="en-US" altLang="ja-JP" dirty="0"/>
                        <a:t>Kaggle(2</a:t>
                      </a:r>
                      <a:r>
                        <a:rPr kumimoji="1" lang="ja-JP" altLang="en-US" dirty="0"/>
                        <a:t>次データ：特定の目的で集めたデータではない</a:t>
                      </a:r>
                      <a:r>
                        <a:rPr kumimoji="1" lang="en-US" altLang="ja-JP" dirty="0"/>
                        <a:t>)</a:t>
                      </a:r>
                    </a:p>
                  </a:txBody>
                  <a:tcPr/>
                </a:tc>
                <a:extLst>
                  <a:ext uri="{0D108BD9-81ED-4DB2-BD59-A6C34878D82A}">
                    <a16:rowId xmlns:a16="http://schemas.microsoft.com/office/drawing/2014/main" val="965294598"/>
                  </a:ext>
                </a:extLst>
              </a:tr>
              <a:tr h="611867">
                <a:tc>
                  <a:txBody>
                    <a:bodyPr/>
                    <a:lstStyle/>
                    <a:p>
                      <a:r>
                        <a:rPr kumimoji="1" lang="ja-JP" altLang="en-US" dirty="0"/>
                        <a:t>測定尺度とデータ分析</a:t>
                      </a:r>
                    </a:p>
                  </a:txBody>
                  <a:tcPr>
                    <a:solidFill>
                      <a:srgbClr val="FFFF00"/>
                    </a:solidFill>
                  </a:tcPr>
                </a:tc>
                <a:tc>
                  <a:txBody>
                    <a:bodyPr/>
                    <a:lstStyle/>
                    <a:p>
                      <a:r>
                        <a:rPr kumimoji="1" lang="ja-JP" altLang="en-US" dirty="0"/>
                        <a:t>■測定尺度</a:t>
                      </a:r>
                      <a:endParaRPr kumimoji="1" lang="en-US" altLang="ja-JP" dirty="0"/>
                    </a:p>
                    <a:p>
                      <a:r>
                        <a:rPr kumimoji="1" lang="ja-JP" altLang="en-US" dirty="0"/>
                        <a:t>来客数</a:t>
                      </a:r>
                      <a:r>
                        <a:rPr kumimoji="1" lang="en-US" altLang="ja-JP" dirty="0"/>
                        <a:t>(</a:t>
                      </a:r>
                      <a:r>
                        <a:rPr kumimoji="1" lang="ja-JP" altLang="en-US" dirty="0"/>
                        <a:t>比尺度</a:t>
                      </a:r>
                      <a:r>
                        <a:rPr kumimoji="1" lang="en-US" altLang="ja-JP" dirty="0"/>
                        <a:t>)</a:t>
                      </a:r>
                      <a:endParaRPr kumimoji="1" lang="ja-JP" altLang="en-US" dirty="0"/>
                    </a:p>
                  </a:txBody>
                  <a:tcPr/>
                </a:tc>
                <a:extLst>
                  <a:ext uri="{0D108BD9-81ED-4DB2-BD59-A6C34878D82A}">
                    <a16:rowId xmlns:a16="http://schemas.microsoft.com/office/drawing/2014/main" val="809921767"/>
                  </a:ext>
                </a:extLst>
              </a:tr>
              <a:tr h="912184">
                <a:tc>
                  <a:txBody>
                    <a:bodyPr/>
                    <a:lstStyle/>
                    <a:p>
                      <a:r>
                        <a:rPr kumimoji="1" lang="ja-JP" altLang="en-US" dirty="0"/>
                        <a:t>調査報告</a:t>
                      </a:r>
                    </a:p>
                  </a:txBody>
                  <a:tcPr>
                    <a:solidFill>
                      <a:srgbClr val="FFFF00"/>
                    </a:solidFill>
                  </a:tcPr>
                </a:tc>
                <a:tc>
                  <a:txBody>
                    <a:bodyPr/>
                    <a:lstStyle/>
                    <a:p>
                      <a:r>
                        <a:rPr kumimoji="1" lang="en-US" altLang="ja-JP" dirty="0"/>
                        <a:t>※</a:t>
                      </a:r>
                      <a:r>
                        <a:rPr kumimoji="1" lang="ja-JP" altLang="en-US" dirty="0"/>
                        <a:t>本来なら、「探索型リサーチにより、</a:t>
                      </a:r>
                      <a:r>
                        <a:rPr kumimoji="1" lang="en-US" altLang="ja-JP" dirty="0"/>
                        <a:t>xxx</a:t>
                      </a:r>
                      <a:r>
                        <a:rPr kumimoji="1" lang="ja-JP" altLang="en-US" dirty="0"/>
                        <a:t>要素と、</a:t>
                      </a:r>
                      <a:r>
                        <a:rPr kumimoji="1" lang="en-US" altLang="ja-JP" dirty="0" err="1"/>
                        <a:t>yyyy</a:t>
                      </a:r>
                      <a:r>
                        <a:rPr kumimoji="1" lang="ja-JP" altLang="en-US" dirty="0"/>
                        <a:t>要素が候補であり、因果型リサーチの結果、</a:t>
                      </a:r>
                      <a:r>
                        <a:rPr kumimoji="1" lang="en-US" altLang="ja-JP" dirty="0"/>
                        <a:t>xxx</a:t>
                      </a:r>
                      <a:r>
                        <a:rPr kumimoji="1" lang="ja-JP" altLang="en-US" dirty="0"/>
                        <a:t>要素が因子の可能性が高く、記述型リサーチをしたところ、高精度で予測可能なことを示した」といった報告が理想</a:t>
                      </a:r>
                      <a:endParaRPr kumimoji="1" lang="en-US" altLang="ja-JP" dirty="0"/>
                    </a:p>
                    <a:p>
                      <a:endParaRPr kumimoji="1" lang="en-US" altLang="ja-JP" sz="900" dirty="0"/>
                    </a:p>
                    <a:p>
                      <a:r>
                        <a:rPr kumimoji="1" lang="ja-JP" altLang="en-US" dirty="0"/>
                        <a:t>・探索型リサーチ</a:t>
                      </a:r>
                      <a:r>
                        <a:rPr kumimoji="1" lang="en-US" altLang="ja-JP" dirty="0"/>
                        <a:t>/</a:t>
                      </a:r>
                      <a:r>
                        <a:rPr kumimoji="1" lang="ja-JP" altLang="en-US" dirty="0"/>
                        <a:t>因果型リサーチ</a:t>
                      </a:r>
                      <a:endParaRPr kumimoji="1" lang="en-US" altLang="ja-JP" dirty="0"/>
                    </a:p>
                    <a:p>
                      <a:r>
                        <a:rPr kumimoji="1" lang="ja-JP" altLang="en-US" dirty="0"/>
                        <a:t>  →</a:t>
                      </a:r>
                      <a:r>
                        <a:rPr kumimoji="1" lang="en-US" altLang="ja-JP" dirty="0" err="1"/>
                        <a:t>lightGBM</a:t>
                      </a:r>
                      <a:r>
                        <a:rPr kumimoji="1" lang="ja-JP" altLang="en-US" dirty="0"/>
                        <a:t>での評価の結果、気候要素は需要予測にほとんど寄与しない</a:t>
                      </a:r>
                      <a:endParaRPr kumimoji="1" lang="en-US" altLang="ja-JP" dirty="0"/>
                    </a:p>
                    <a:p>
                      <a:r>
                        <a:rPr kumimoji="1" lang="ja-JP" altLang="en-US" dirty="0"/>
                        <a:t>・</a:t>
                      </a:r>
                      <a:r>
                        <a:rPr kumimoji="1" lang="ja-JP" altLang="en-US" sz="1800" b="0" i="0" kern="1200" dirty="0">
                          <a:solidFill>
                            <a:schemeClr val="tx1"/>
                          </a:solidFill>
                          <a:effectLst/>
                          <a:latin typeface="+mn-lt"/>
                          <a:ea typeface="+mn-ea"/>
                          <a:cs typeface="+mn-cs"/>
                        </a:rPr>
                        <a:t>記述型リサーチ</a:t>
                      </a:r>
                      <a:endParaRPr kumimoji="1" lang="en-US" altLang="ja-JP" sz="1800" b="0" i="0" kern="1200" dirty="0">
                        <a:solidFill>
                          <a:schemeClr val="tx1"/>
                        </a:solidFill>
                        <a:effectLst/>
                        <a:latin typeface="+mn-lt"/>
                        <a:ea typeface="+mn-ea"/>
                        <a:cs typeface="+mn-cs"/>
                      </a:endParaRPr>
                    </a:p>
                    <a:p>
                      <a:r>
                        <a:rPr kumimoji="1" lang="ja-JP" altLang="en-US" sz="1800" b="0" i="0" kern="1200" dirty="0">
                          <a:solidFill>
                            <a:schemeClr val="tx1"/>
                          </a:solidFill>
                          <a:effectLst/>
                          <a:latin typeface="+mn-lt"/>
                          <a:ea typeface="+mn-ea"/>
                          <a:cs typeface="+mn-cs"/>
                        </a:rPr>
                        <a:t>  →</a:t>
                      </a:r>
                      <a:r>
                        <a:rPr kumimoji="1" lang="en-US" altLang="ja-JP" sz="1800" b="0" i="0" kern="1200" dirty="0" err="1">
                          <a:solidFill>
                            <a:schemeClr val="tx1"/>
                          </a:solidFill>
                          <a:effectLst/>
                          <a:latin typeface="+mn-lt"/>
                          <a:ea typeface="+mn-ea"/>
                          <a:cs typeface="+mn-cs"/>
                        </a:rPr>
                        <a:t>lightGBM</a:t>
                      </a:r>
                      <a:r>
                        <a:rPr kumimoji="1" lang="ja-JP" altLang="en-US" sz="1800" b="0" i="0" kern="1200" dirty="0">
                          <a:solidFill>
                            <a:schemeClr val="tx1"/>
                          </a:solidFill>
                          <a:effectLst/>
                          <a:latin typeface="+mn-lt"/>
                          <a:ea typeface="+mn-ea"/>
                          <a:cs typeface="+mn-cs"/>
                        </a:rPr>
                        <a:t>で予測したところ、 </a:t>
                      </a:r>
                      <a:r>
                        <a:rPr kumimoji="1" lang="en-US" altLang="ja-JP" sz="1800" b="0" i="0" kern="1200" dirty="0">
                          <a:solidFill>
                            <a:schemeClr val="tx1"/>
                          </a:solidFill>
                          <a:effectLst/>
                          <a:latin typeface="+mn-lt"/>
                          <a:ea typeface="+mn-ea"/>
                          <a:cs typeface="+mn-cs"/>
                        </a:rPr>
                        <a:t>RMSE:147(</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sz="1800" b="0" i="0" kern="1200" dirty="0">
                          <a:solidFill>
                            <a:schemeClr val="tx1"/>
                          </a:solidFill>
                          <a:effectLst/>
                          <a:latin typeface="+mn-lt"/>
                          <a:ea typeface="+mn-ea"/>
                          <a:cs typeface="+mn-cs"/>
                        </a:rPr>
                        <a:t>で予測可能</a:t>
                      </a:r>
                      <a:endParaRPr kumimoji="1" lang="ja-JP" altLang="en-US" dirty="0"/>
                    </a:p>
                  </a:txBody>
                  <a:tcPr/>
                </a:tc>
                <a:extLst>
                  <a:ext uri="{0D108BD9-81ED-4DB2-BD59-A6C34878D82A}">
                    <a16:rowId xmlns:a16="http://schemas.microsoft.com/office/drawing/2014/main" val="297155763"/>
                  </a:ext>
                </a:extLst>
              </a:tr>
            </a:tbl>
          </a:graphicData>
        </a:graphic>
      </p:graphicFrame>
      <p:sp>
        <p:nvSpPr>
          <p:cNvPr id="4" name="タイトル 1">
            <a:extLst>
              <a:ext uri="{FF2B5EF4-FFF2-40B4-BE49-F238E27FC236}">
                <a16:creationId xmlns:a16="http://schemas.microsoft.com/office/drawing/2014/main" id="{84BA2DE3-DF44-1495-B6B4-BBA51C71A465}"/>
              </a:ext>
            </a:extLst>
          </p:cNvPr>
          <p:cNvSpPr txBox="1">
            <a:spLocks/>
          </p:cNvSpPr>
          <p:nvPr/>
        </p:nvSpPr>
        <p:spPr>
          <a:xfrm>
            <a:off x="346152" y="169223"/>
            <a:ext cx="10058400" cy="578200"/>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リサーチ設計・結果サマリ</a:t>
            </a:r>
          </a:p>
        </p:txBody>
      </p:sp>
      <p:sp>
        <p:nvSpPr>
          <p:cNvPr id="6" name="吹き出し: 角を丸めた四角形 5">
            <a:extLst>
              <a:ext uri="{FF2B5EF4-FFF2-40B4-BE49-F238E27FC236}">
                <a16:creationId xmlns:a16="http://schemas.microsoft.com/office/drawing/2014/main" id="{1C857AAB-60CA-AE9D-2403-45B20021C5B0}"/>
              </a:ext>
            </a:extLst>
          </p:cNvPr>
          <p:cNvSpPr/>
          <p:nvPr/>
        </p:nvSpPr>
        <p:spPr>
          <a:xfrm>
            <a:off x="8897510" y="5790280"/>
            <a:ext cx="2647784" cy="898497"/>
          </a:xfrm>
          <a:prstGeom prst="wedgeRoundRectCallout">
            <a:avLst>
              <a:gd name="adj1" fmla="val -55968"/>
              <a:gd name="adj2" fmla="val -180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改善の余地あり</a:t>
            </a:r>
            <a:endParaRPr kumimoji="1" lang="en-US" altLang="ja-JP" dirty="0"/>
          </a:p>
        </p:txBody>
      </p:sp>
    </p:spTree>
    <p:extLst>
      <p:ext uri="{BB962C8B-B14F-4D97-AF65-F5344CB8AC3E}">
        <p14:creationId xmlns:p14="http://schemas.microsoft.com/office/powerpoint/2010/main" val="115793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1604D-BCB2-69B9-4A50-CE094F72E1ED}"/>
              </a:ext>
            </a:extLst>
          </p:cNvPr>
          <p:cNvSpPr>
            <a:spLocks noGrp="1"/>
          </p:cNvSpPr>
          <p:nvPr>
            <p:ph type="title"/>
          </p:nvPr>
        </p:nvSpPr>
        <p:spPr/>
        <p:txBody>
          <a:bodyPr/>
          <a:lstStyle/>
          <a:p>
            <a:r>
              <a:rPr lang="ja-JP" altLang="en-US" dirty="0"/>
              <a:t>分析詳細</a:t>
            </a:r>
            <a:endParaRPr kumimoji="1" lang="ja-JP" altLang="en-US" dirty="0"/>
          </a:p>
        </p:txBody>
      </p:sp>
    </p:spTree>
    <p:extLst>
      <p:ext uri="{BB962C8B-B14F-4D97-AF65-F5344CB8AC3E}">
        <p14:creationId xmlns:p14="http://schemas.microsoft.com/office/powerpoint/2010/main" val="21315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08E58-1A9A-4CB6-9867-140C77E6DD40}"/>
              </a:ext>
            </a:extLst>
          </p:cNvPr>
          <p:cNvSpPr>
            <a:spLocks noGrp="1"/>
          </p:cNvSpPr>
          <p:nvPr>
            <p:ph type="title"/>
          </p:nvPr>
        </p:nvSpPr>
        <p:spPr/>
        <p:txBody>
          <a:bodyPr/>
          <a:lstStyle/>
          <a:p>
            <a:r>
              <a:rPr kumimoji="1" lang="ja-JP" altLang="en-US" dirty="0"/>
              <a:t>データ </a:t>
            </a:r>
            <a:r>
              <a:rPr kumimoji="1" lang="en-US" altLang="ja-JP" dirty="0"/>
              <a:t>– </a:t>
            </a:r>
            <a:r>
              <a:rPr kumimoji="1" lang="ja-JP" altLang="en-US" dirty="0"/>
              <a:t>ホットペッパー</a:t>
            </a:r>
          </a:p>
        </p:txBody>
      </p:sp>
      <p:pic>
        <p:nvPicPr>
          <p:cNvPr id="9" name="図 8">
            <a:extLst>
              <a:ext uri="{FF2B5EF4-FFF2-40B4-BE49-F238E27FC236}">
                <a16:creationId xmlns:a16="http://schemas.microsoft.com/office/drawing/2014/main" id="{85D701B4-D4B5-4D41-8C50-5822426AC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56691"/>
            <a:ext cx="5192501" cy="1809063"/>
          </a:xfrm>
          <a:prstGeom prst="rect">
            <a:avLst/>
          </a:prstGeom>
        </p:spPr>
      </p:pic>
      <p:pic>
        <p:nvPicPr>
          <p:cNvPr id="11" name="図 10">
            <a:extLst>
              <a:ext uri="{FF2B5EF4-FFF2-40B4-BE49-F238E27FC236}">
                <a16:creationId xmlns:a16="http://schemas.microsoft.com/office/drawing/2014/main" id="{EBA79B34-7470-451A-A052-5BE5B9B31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084" y="1883338"/>
            <a:ext cx="4299561" cy="2093420"/>
          </a:xfrm>
          <a:prstGeom prst="rect">
            <a:avLst/>
          </a:prstGeom>
        </p:spPr>
      </p:pic>
    </p:spTree>
    <p:extLst>
      <p:ext uri="{BB962C8B-B14F-4D97-AF65-F5344CB8AC3E}">
        <p14:creationId xmlns:p14="http://schemas.microsoft.com/office/powerpoint/2010/main" val="113467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08E58-1A9A-4CB6-9867-140C77E6DD40}"/>
              </a:ext>
            </a:extLst>
          </p:cNvPr>
          <p:cNvSpPr>
            <a:spLocks noGrp="1"/>
          </p:cNvSpPr>
          <p:nvPr>
            <p:ph type="title"/>
          </p:nvPr>
        </p:nvSpPr>
        <p:spPr/>
        <p:txBody>
          <a:bodyPr/>
          <a:lstStyle/>
          <a:p>
            <a:r>
              <a:rPr kumimoji="1" lang="ja-JP" altLang="en-US" dirty="0"/>
              <a:t>データ </a:t>
            </a:r>
            <a:r>
              <a:rPr kumimoji="1" lang="en-US" altLang="ja-JP" dirty="0"/>
              <a:t>– Air</a:t>
            </a:r>
            <a:r>
              <a:rPr lang="ja-JP" altLang="en-US" dirty="0"/>
              <a:t>レジ</a:t>
            </a:r>
            <a:endParaRPr kumimoji="1" lang="ja-JP" altLang="en-US" dirty="0"/>
          </a:p>
        </p:txBody>
      </p:sp>
      <p:pic>
        <p:nvPicPr>
          <p:cNvPr id="4" name="図 3">
            <a:extLst>
              <a:ext uri="{FF2B5EF4-FFF2-40B4-BE49-F238E27FC236}">
                <a16:creationId xmlns:a16="http://schemas.microsoft.com/office/drawing/2014/main" id="{29EB31A2-DA21-42C6-9C5D-FD00FE288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41" y="1896364"/>
            <a:ext cx="4646019" cy="1938217"/>
          </a:xfrm>
          <a:prstGeom prst="rect">
            <a:avLst/>
          </a:prstGeom>
        </p:spPr>
      </p:pic>
      <p:pic>
        <p:nvPicPr>
          <p:cNvPr id="5" name="図 4">
            <a:extLst>
              <a:ext uri="{FF2B5EF4-FFF2-40B4-BE49-F238E27FC236}">
                <a16:creationId xmlns:a16="http://schemas.microsoft.com/office/drawing/2014/main" id="{B93C5AD3-E71D-41F4-9BF4-02D71DF55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26" y="1896364"/>
            <a:ext cx="4090153" cy="1938217"/>
          </a:xfrm>
          <a:prstGeom prst="rect">
            <a:avLst/>
          </a:prstGeom>
        </p:spPr>
      </p:pic>
      <p:pic>
        <p:nvPicPr>
          <p:cNvPr id="7" name="図 6">
            <a:extLst>
              <a:ext uri="{FF2B5EF4-FFF2-40B4-BE49-F238E27FC236}">
                <a16:creationId xmlns:a16="http://schemas.microsoft.com/office/drawing/2014/main" id="{A1FCE773-2025-4B73-BC0C-A0FB0D8E7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917" y="3993585"/>
            <a:ext cx="4532266" cy="1551809"/>
          </a:xfrm>
          <a:prstGeom prst="rect">
            <a:avLst/>
          </a:prstGeom>
        </p:spPr>
      </p:pic>
    </p:spTree>
    <p:extLst>
      <p:ext uri="{BB962C8B-B14F-4D97-AF65-F5344CB8AC3E}">
        <p14:creationId xmlns:p14="http://schemas.microsoft.com/office/powerpoint/2010/main" val="251709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08E58-1A9A-4CB6-9867-140C77E6DD40}"/>
              </a:ext>
            </a:extLst>
          </p:cNvPr>
          <p:cNvSpPr>
            <a:spLocks noGrp="1"/>
          </p:cNvSpPr>
          <p:nvPr>
            <p:ph type="title"/>
          </p:nvPr>
        </p:nvSpPr>
        <p:spPr>
          <a:xfrm>
            <a:off x="1097280" y="286603"/>
            <a:ext cx="10058400" cy="932597"/>
          </a:xfrm>
        </p:spPr>
        <p:txBody>
          <a:bodyPr/>
          <a:lstStyle/>
          <a:p>
            <a:r>
              <a:rPr kumimoji="1" lang="ja-JP" altLang="en-US" dirty="0"/>
              <a:t>データ </a:t>
            </a:r>
            <a:r>
              <a:rPr kumimoji="1" lang="en-US" altLang="ja-JP" dirty="0"/>
              <a:t>– </a:t>
            </a:r>
            <a:r>
              <a:rPr kumimoji="1" lang="ja-JP" altLang="en-US" dirty="0"/>
              <a:t>気候</a:t>
            </a:r>
            <a:r>
              <a:rPr lang="ja-JP" altLang="en-US" dirty="0"/>
              <a:t>関連</a:t>
            </a:r>
            <a:endParaRPr kumimoji="1" lang="ja-JP" altLang="en-US" dirty="0"/>
          </a:p>
        </p:txBody>
      </p:sp>
      <p:pic>
        <p:nvPicPr>
          <p:cNvPr id="6" name="図 5">
            <a:extLst>
              <a:ext uri="{FF2B5EF4-FFF2-40B4-BE49-F238E27FC236}">
                <a16:creationId xmlns:a16="http://schemas.microsoft.com/office/drawing/2014/main" id="{C32988F3-3C9C-76BD-7C35-42441ED87045}"/>
              </a:ext>
            </a:extLst>
          </p:cNvPr>
          <p:cNvPicPr>
            <a:picLocks noChangeAspect="1"/>
          </p:cNvPicPr>
          <p:nvPr/>
        </p:nvPicPr>
        <p:blipFill>
          <a:blip r:embed="rId2"/>
          <a:stretch>
            <a:fillRect/>
          </a:stretch>
        </p:blipFill>
        <p:spPr>
          <a:xfrm>
            <a:off x="709066" y="1137183"/>
            <a:ext cx="8408413" cy="4508426"/>
          </a:xfrm>
          <a:prstGeom prst="rect">
            <a:avLst/>
          </a:prstGeom>
        </p:spPr>
      </p:pic>
      <p:sp>
        <p:nvSpPr>
          <p:cNvPr id="8" name="テキスト ボックス 7">
            <a:extLst>
              <a:ext uri="{FF2B5EF4-FFF2-40B4-BE49-F238E27FC236}">
                <a16:creationId xmlns:a16="http://schemas.microsoft.com/office/drawing/2014/main" id="{54A6023E-512C-B46B-9EEA-2249DA06AB5C}"/>
              </a:ext>
            </a:extLst>
          </p:cNvPr>
          <p:cNvSpPr txBox="1"/>
          <p:nvPr/>
        </p:nvSpPr>
        <p:spPr>
          <a:xfrm>
            <a:off x="580104" y="5648067"/>
            <a:ext cx="3569110" cy="923330"/>
          </a:xfrm>
          <a:prstGeom prst="rect">
            <a:avLst/>
          </a:prstGeom>
          <a:noFill/>
        </p:spPr>
        <p:txBody>
          <a:bodyPr wrap="square" rtlCol="0">
            <a:spAutoFit/>
          </a:bodyPr>
          <a:lstStyle/>
          <a:p>
            <a:r>
              <a:rPr kumimoji="1" lang="en-US" altLang="ja-JP" dirty="0"/>
              <a:t>Precipitation:</a:t>
            </a:r>
            <a:r>
              <a:rPr kumimoji="1" lang="ja-JP" altLang="en-US" dirty="0"/>
              <a:t>降水量</a:t>
            </a:r>
            <a:endParaRPr kumimoji="1" lang="en-US" altLang="ja-JP" dirty="0"/>
          </a:p>
          <a:p>
            <a:r>
              <a:rPr kumimoji="1" lang="en-US" altLang="ja-JP" dirty="0" err="1"/>
              <a:t>Cloud_cover</a:t>
            </a:r>
            <a:r>
              <a:rPr kumimoji="1" lang="en-US" altLang="ja-JP" dirty="0"/>
              <a:t>:</a:t>
            </a:r>
            <a:r>
              <a:rPr lang="ja-JP" altLang="en-US" b="0" i="0" dirty="0">
                <a:solidFill>
                  <a:srgbClr val="4D5156"/>
                </a:solidFill>
                <a:effectLst/>
                <a:latin typeface="arial" panose="020B0604020202020204" pitchFamily="34" charset="0"/>
              </a:rPr>
              <a:t>雲の割合</a:t>
            </a:r>
            <a:endParaRPr kumimoji="1" lang="en-US" altLang="ja-JP" dirty="0"/>
          </a:p>
          <a:p>
            <a:endParaRPr kumimoji="1" lang="ja-JP" altLang="en-US" dirty="0"/>
          </a:p>
        </p:txBody>
      </p:sp>
    </p:spTree>
    <p:extLst>
      <p:ext uri="{BB962C8B-B14F-4D97-AF65-F5344CB8AC3E}">
        <p14:creationId xmlns:p14="http://schemas.microsoft.com/office/powerpoint/2010/main" val="388919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08E58-1A9A-4CB6-9867-140C77E6DD40}"/>
              </a:ext>
            </a:extLst>
          </p:cNvPr>
          <p:cNvSpPr>
            <a:spLocks noGrp="1"/>
          </p:cNvSpPr>
          <p:nvPr>
            <p:ph type="title"/>
          </p:nvPr>
        </p:nvSpPr>
        <p:spPr>
          <a:xfrm>
            <a:off x="1097280" y="286604"/>
            <a:ext cx="10058400" cy="804778"/>
          </a:xfrm>
        </p:spPr>
        <p:txBody>
          <a:bodyPr/>
          <a:lstStyle/>
          <a:p>
            <a:r>
              <a:rPr kumimoji="1" lang="ja-JP" altLang="en-US" dirty="0"/>
              <a:t>データ </a:t>
            </a:r>
            <a:r>
              <a:rPr kumimoji="1" lang="en-US" altLang="ja-JP" dirty="0"/>
              <a:t>– </a:t>
            </a:r>
            <a:r>
              <a:rPr lang="ja-JP" altLang="en-US" dirty="0"/>
              <a:t>天気</a:t>
            </a:r>
            <a:endParaRPr kumimoji="1" lang="ja-JP" altLang="en-US" dirty="0"/>
          </a:p>
        </p:txBody>
      </p:sp>
      <p:pic>
        <p:nvPicPr>
          <p:cNvPr id="5" name="図 4">
            <a:extLst>
              <a:ext uri="{FF2B5EF4-FFF2-40B4-BE49-F238E27FC236}">
                <a16:creationId xmlns:a16="http://schemas.microsoft.com/office/drawing/2014/main" id="{EEBB2B00-6776-06C2-985A-9DFE39E66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456" y="1282912"/>
            <a:ext cx="10914959" cy="4773759"/>
          </a:xfrm>
          <a:prstGeom prst="rect">
            <a:avLst/>
          </a:prstGeom>
        </p:spPr>
      </p:pic>
      <p:pic>
        <p:nvPicPr>
          <p:cNvPr id="8" name="図 7">
            <a:extLst>
              <a:ext uri="{FF2B5EF4-FFF2-40B4-BE49-F238E27FC236}">
                <a16:creationId xmlns:a16="http://schemas.microsoft.com/office/drawing/2014/main" id="{76EFEDFA-5964-FFAA-16F7-BC18107C6AAD}"/>
              </a:ext>
            </a:extLst>
          </p:cNvPr>
          <p:cNvPicPr>
            <a:picLocks noChangeAspect="1"/>
          </p:cNvPicPr>
          <p:nvPr/>
        </p:nvPicPr>
        <p:blipFill>
          <a:blip r:embed="rId3"/>
          <a:stretch>
            <a:fillRect/>
          </a:stretch>
        </p:blipFill>
        <p:spPr>
          <a:xfrm>
            <a:off x="176255" y="4682700"/>
            <a:ext cx="7098746" cy="2106672"/>
          </a:xfrm>
          <a:prstGeom prst="rect">
            <a:avLst/>
          </a:prstGeom>
        </p:spPr>
      </p:pic>
    </p:spTree>
    <p:extLst>
      <p:ext uri="{BB962C8B-B14F-4D97-AF65-F5344CB8AC3E}">
        <p14:creationId xmlns:p14="http://schemas.microsoft.com/office/powerpoint/2010/main" val="145710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938B5-98F6-4EA3-8273-746608C5D2EF}"/>
              </a:ext>
            </a:extLst>
          </p:cNvPr>
          <p:cNvSpPr>
            <a:spLocks noGrp="1"/>
          </p:cNvSpPr>
          <p:nvPr>
            <p:ph type="title"/>
          </p:nvPr>
        </p:nvSpPr>
        <p:spPr>
          <a:xfrm>
            <a:off x="1097280" y="125506"/>
            <a:ext cx="10058400" cy="891626"/>
          </a:xfrm>
        </p:spPr>
        <p:txBody>
          <a:bodyPr>
            <a:normAutofit/>
          </a:bodyPr>
          <a:lstStyle/>
          <a:p>
            <a:r>
              <a:rPr lang="ja-JP" altLang="en-US" dirty="0"/>
              <a:t>探索型リサーチ</a:t>
            </a:r>
            <a:r>
              <a:rPr lang="en-US" altLang="ja-JP" dirty="0"/>
              <a:t>- </a:t>
            </a:r>
            <a:r>
              <a:rPr kumimoji="1" lang="ja-JP" altLang="en-US" dirty="0"/>
              <a:t>予約と実績傾向</a:t>
            </a:r>
          </a:p>
        </p:txBody>
      </p:sp>
      <p:pic>
        <p:nvPicPr>
          <p:cNvPr id="4" name="図 3">
            <a:extLst>
              <a:ext uri="{FF2B5EF4-FFF2-40B4-BE49-F238E27FC236}">
                <a16:creationId xmlns:a16="http://schemas.microsoft.com/office/drawing/2014/main" id="{9D0DA613-D004-42CE-A027-4CC6C7243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905" y="1017132"/>
            <a:ext cx="9959787" cy="5383669"/>
          </a:xfrm>
          <a:prstGeom prst="rect">
            <a:avLst/>
          </a:prstGeom>
        </p:spPr>
      </p:pic>
    </p:spTree>
    <p:extLst>
      <p:ext uri="{BB962C8B-B14F-4D97-AF65-F5344CB8AC3E}">
        <p14:creationId xmlns:p14="http://schemas.microsoft.com/office/powerpoint/2010/main" val="278348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90F195F-8F77-8F67-0FAD-95E68EE18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664" y="1301828"/>
            <a:ext cx="8421541" cy="5321233"/>
          </a:xfrm>
          <a:prstGeom prst="rect">
            <a:avLst/>
          </a:prstGeom>
        </p:spPr>
      </p:pic>
      <p:sp>
        <p:nvSpPr>
          <p:cNvPr id="7" name="吹き出し: 角を丸めた四角形 6">
            <a:extLst>
              <a:ext uri="{FF2B5EF4-FFF2-40B4-BE49-F238E27FC236}">
                <a16:creationId xmlns:a16="http://schemas.microsoft.com/office/drawing/2014/main" id="{BC490221-5166-9387-264A-F408D9337D31}"/>
              </a:ext>
            </a:extLst>
          </p:cNvPr>
          <p:cNvSpPr/>
          <p:nvPr/>
        </p:nvSpPr>
        <p:spPr>
          <a:xfrm>
            <a:off x="0" y="1326775"/>
            <a:ext cx="2428567" cy="4189121"/>
          </a:xfrm>
          <a:prstGeom prst="wedgeRoundRectCallout">
            <a:avLst>
              <a:gd name="adj1" fmla="val 70654"/>
              <a:gd name="adj2" fmla="val 5403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当たり前だが、降水量が</a:t>
            </a:r>
            <a:r>
              <a:rPr kumimoji="1" lang="en-US" altLang="ja-JP" dirty="0"/>
              <a:t>100mm</a:t>
            </a:r>
            <a:r>
              <a:rPr kumimoji="1" lang="ja-JP" altLang="en-US" dirty="0"/>
              <a:t>となると、来店人数に影響が出ている可能性が高いといえる</a:t>
            </a:r>
            <a:endParaRPr kumimoji="1" lang="en-US" altLang="ja-JP" dirty="0"/>
          </a:p>
          <a:p>
            <a:pPr algn="ctr"/>
            <a:r>
              <a:rPr kumimoji="1" lang="ja-JP" altLang="en-US" dirty="0"/>
              <a:t>また、降水量</a:t>
            </a:r>
            <a:r>
              <a:rPr kumimoji="1" lang="en-US" altLang="ja-JP" dirty="0"/>
              <a:t>10mm</a:t>
            </a:r>
            <a:r>
              <a:rPr kumimoji="1" lang="ja-JP" altLang="en-US" dirty="0"/>
              <a:t>以下、雲割合が</a:t>
            </a:r>
            <a:r>
              <a:rPr kumimoji="1" lang="en-US" altLang="ja-JP" dirty="0"/>
              <a:t>20%</a:t>
            </a:r>
            <a:r>
              <a:rPr kumimoji="1" lang="ja-JP" altLang="en-US" dirty="0"/>
              <a:t>程度であればあまり来店に影響を与えてはいないのではあいかと思われる</a:t>
            </a:r>
          </a:p>
        </p:txBody>
      </p:sp>
      <p:sp>
        <p:nvSpPr>
          <p:cNvPr id="8" name="タイトル 1">
            <a:extLst>
              <a:ext uri="{FF2B5EF4-FFF2-40B4-BE49-F238E27FC236}">
                <a16:creationId xmlns:a16="http://schemas.microsoft.com/office/drawing/2014/main" id="{23CD3625-3C74-E65E-0A9C-9D17CA5FD35E}"/>
              </a:ext>
            </a:extLst>
          </p:cNvPr>
          <p:cNvSpPr>
            <a:spLocks noGrp="1"/>
          </p:cNvSpPr>
          <p:nvPr>
            <p:ph type="title"/>
          </p:nvPr>
        </p:nvSpPr>
        <p:spPr>
          <a:xfrm>
            <a:off x="1097280" y="125506"/>
            <a:ext cx="10058400" cy="891626"/>
          </a:xfrm>
        </p:spPr>
        <p:txBody>
          <a:bodyPr>
            <a:normAutofit/>
          </a:bodyPr>
          <a:lstStyle/>
          <a:p>
            <a:r>
              <a:rPr lang="ja-JP" altLang="en-US" dirty="0"/>
              <a:t>探索型リサーチ</a:t>
            </a:r>
            <a:r>
              <a:rPr lang="en-US" altLang="ja-JP" dirty="0"/>
              <a:t>- </a:t>
            </a:r>
            <a:r>
              <a:rPr kumimoji="1" lang="ja-JP" altLang="en-US" dirty="0"/>
              <a:t>実績と気候要素</a:t>
            </a:r>
          </a:p>
        </p:txBody>
      </p:sp>
    </p:spTree>
    <p:extLst>
      <p:ext uri="{BB962C8B-B14F-4D97-AF65-F5344CB8AC3E}">
        <p14:creationId xmlns:p14="http://schemas.microsoft.com/office/powerpoint/2010/main" val="49547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61A9E-D809-427A-A719-1024AF974CFB}"/>
              </a:ext>
            </a:extLst>
          </p:cNvPr>
          <p:cNvSpPr>
            <a:spLocks noGrp="1"/>
          </p:cNvSpPr>
          <p:nvPr>
            <p:ph type="title"/>
          </p:nvPr>
        </p:nvSpPr>
        <p:spPr>
          <a:xfrm>
            <a:off x="1097280" y="286603"/>
            <a:ext cx="10058400" cy="1040173"/>
          </a:xfrm>
        </p:spPr>
        <p:txBody>
          <a:bodyPr/>
          <a:lstStyle/>
          <a:p>
            <a:r>
              <a:rPr lang="ja-JP" altLang="en-US" dirty="0"/>
              <a:t>因果型リサーチ</a:t>
            </a:r>
            <a:r>
              <a:rPr lang="en-US" altLang="ja-JP" dirty="0"/>
              <a:t>-</a:t>
            </a:r>
            <a:r>
              <a:rPr lang="ja-JP" altLang="en-US" dirty="0"/>
              <a:t>仮説検証</a:t>
            </a:r>
            <a:endParaRPr kumimoji="1" lang="ja-JP" altLang="en-US" dirty="0"/>
          </a:p>
        </p:txBody>
      </p:sp>
      <p:sp>
        <p:nvSpPr>
          <p:cNvPr id="3" name="テキスト ボックス 2">
            <a:extLst>
              <a:ext uri="{FF2B5EF4-FFF2-40B4-BE49-F238E27FC236}">
                <a16:creationId xmlns:a16="http://schemas.microsoft.com/office/drawing/2014/main" id="{9DC80F8B-8A35-42A4-9407-26ECDF803E7A}"/>
              </a:ext>
            </a:extLst>
          </p:cNvPr>
          <p:cNvSpPr txBox="1"/>
          <p:nvPr/>
        </p:nvSpPr>
        <p:spPr>
          <a:xfrm>
            <a:off x="1264024" y="1837765"/>
            <a:ext cx="9206752" cy="2308324"/>
          </a:xfrm>
          <a:prstGeom prst="rect">
            <a:avLst/>
          </a:prstGeom>
          <a:noFill/>
        </p:spPr>
        <p:txBody>
          <a:bodyPr wrap="square" rtlCol="0">
            <a:spAutoFit/>
          </a:bodyPr>
          <a:lstStyle/>
          <a:p>
            <a:r>
              <a:rPr kumimoji="1" lang="en-US" altLang="ja-JP" b="1" dirty="0"/>
              <a:t>&lt;</a:t>
            </a:r>
            <a:r>
              <a:rPr kumimoji="1" lang="ja-JP" altLang="en-US" b="1" dirty="0"/>
              <a:t>仮説</a:t>
            </a:r>
            <a:r>
              <a:rPr kumimoji="1" lang="en-US" altLang="ja-JP" b="1" dirty="0"/>
              <a:t>&gt;</a:t>
            </a:r>
            <a:r>
              <a:rPr kumimoji="1" lang="ja-JP" altLang="en-US" dirty="0"/>
              <a:t>悪天候により、予約キャンセル</a:t>
            </a:r>
            <a:r>
              <a:rPr kumimoji="1" lang="en-US" altLang="ja-JP" dirty="0"/>
              <a:t>=</a:t>
            </a:r>
            <a:r>
              <a:rPr kumimoji="1" lang="ja-JP" altLang="en-US" dirty="0"/>
              <a:t>来店しないケースが増加する</a:t>
            </a:r>
            <a:endParaRPr kumimoji="1" lang="en-US" altLang="ja-JP" dirty="0"/>
          </a:p>
          <a:p>
            <a:endParaRPr kumimoji="1" lang="en-US" altLang="ja-JP" dirty="0"/>
          </a:p>
          <a:p>
            <a:r>
              <a:rPr kumimoji="1" lang="en-US" altLang="ja-JP" b="1" dirty="0"/>
              <a:t>&lt;</a:t>
            </a:r>
            <a:r>
              <a:rPr kumimoji="1" lang="ja-JP" altLang="en-US" b="1" dirty="0"/>
              <a:t>検証</a:t>
            </a:r>
            <a:r>
              <a:rPr kumimoji="1" lang="en-US" altLang="ja-JP" b="1" dirty="0"/>
              <a:t>&gt;</a:t>
            </a:r>
          </a:p>
          <a:p>
            <a:r>
              <a:rPr kumimoji="1" lang="ja-JP" altLang="en-US" dirty="0"/>
              <a:t>詳細は、下記参照</a:t>
            </a:r>
            <a:endParaRPr kumimoji="1" lang="en-US" altLang="ja-JP" dirty="0"/>
          </a:p>
          <a:p>
            <a:r>
              <a:rPr kumimoji="1" lang="en-US" altLang="ja-JP" dirty="0">
                <a:hlinkClick r:id="rId2"/>
              </a:rPr>
              <a:t>https://www.kaggle.com/code/castle451/weather-recuruit-work/notebook</a:t>
            </a:r>
            <a:endParaRPr kumimoji="1" lang="en-US" altLang="ja-JP" dirty="0"/>
          </a:p>
          <a:p>
            <a:endParaRPr kumimoji="1" lang="en-US" altLang="ja-JP" dirty="0"/>
          </a:p>
          <a:p>
            <a:r>
              <a:rPr kumimoji="1" lang="en-US" altLang="ja-JP" b="1" dirty="0"/>
              <a:t>&lt;</a:t>
            </a:r>
            <a:r>
              <a:rPr kumimoji="1" lang="ja-JP" altLang="en-US" b="1" dirty="0"/>
              <a:t>結果</a:t>
            </a:r>
            <a:r>
              <a:rPr kumimoji="1" lang="en-US" altLang="ja-JP" b="1" dirty="0"/>
              <a:t>&gt;</a:t>
            </a:r>
          </a:p>
          <a:p>
            <a:r>
              <a:rPr kumimoji="1" lang="ja-JP" altLang="en-US" dirty="0"/>
              <a:t>気候要素は、需要予測には寄与しない</a:t>
            </a:r>
            <a:endParaRPr kumimoji="1" lang="en-US" altLang="ja-JP" dirty="0"/>
          </a:p>
        </p:txBody>
      </p:sp>
    </p:spTree>
    <p:extLst>
      <p:ext uri="{BB962C8B-B14F-4D97-AF65-F5344CB8AC3E}">
        <p14:creationId xmlns:p14="http://schemas.microsoft.com/office/powerpoint/2010/main" val="228066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4E328-F9EA-CCE5-C41D-9F7857D13AAF}"/>
              </a:ext>
            </a:extLst>
          </p:cNvPr>
          <p:cNvSpPr>
            <a:spLocks noGrp="1"/>
          </p:cNvSpPr>
          <p:nvPr>
            <p:ph type="title"/>
          </p:nvPr>
        </p:nvSpPr>
        <p:spPr>
          <a:xfrm>
            <a:off x="1097280" y="286604"/>
            <a:ext cx="10058400" cy="985606"/>
          </a:xfrm>
        </p:spPr>
        <p:txBody>
          <a:bodyPr/>
          <a:lstStyle/>
          <a:p>
            <a:r>
              <a:rPr kumimoji="1" lang="ja-JP" altLang="en-US" dirty="0"/>
              <a:t>提案概要</a:t>
            </a:r>
          </a:p>
        </p:txBody>
      </p:sp>
      <p:graphicFrame>
        <p:nvGraphicFramePr>
          <p:cNvPr id="3" name="表 3">
            <a:extLst>
              <a:ext uri="{FF2B5EF4-FFF2-40B4-BE49-F238E27FC236}">
                <a16:creationId xmlns:a16="http://schemas.microsoft.com/office/drawing/2014/main" id="{18EEF468-CB48-3886-13E6-67BCF402720D}"/>
              </a:ext>
            </a:extLst>
          </p:cNvPr>
          <p:cNvGraphicFramePr>
            <a:graphicFrameLocks noGrp="1"/>
          </p:cNvGraphicFramePr>
          <p:nvPr>
            <p:extLst>
              <p:ext uri="{D42A27DB-BD31-4B8C-83A1-F6EECF244321}">
                <p14:modId xmlns:p14="http://schemas.microsoft.com/office/powerpoint/2010/main" val="1084530058"/>
              </p:ext>
            </p:extLst>
          </p:nvPr>
        </p:nvGraphicFramePr>
        <p:xfrm>
          <a:off x="1236869" y="1670397"/>
          <a:ext cx="9155485" cy="4632970"/>
        </p:xfrm>
        <a:graphic>
          <a:graphicData uri="http://schemas.openxmlformats.org/drawingml/2006/table">
            <a:tbl>
              <a:tblPr firstRow="1" bandRow="1">
                <a:tableStyleId>{3B4B98B0-60AC-42C2-AFA5-B58CD77FA1E5}</a:tableStyleId>
              </a:tblPr>
              <a:tblGrid>
                <a:gridCol w="2715360">
                  <a:extLst>
                    <a:ext uri="{9D8B030D-6E8A-4147-A177-3AD203B41FA5}">
                      <a16:colId xmlns:a16="http://schemas.microsoft.com/office/drawing/2014/main" val="362047843"/>
                    </a:ext>
                  </a:extLst>
                </a:gridCol>
                <a:gridCol w="6440125">
                  <a:extLst>
                    <a:ext uri="{9D8B030D-6E8A-4147-A177-3AD203B41FA5}">
                      <a16:colId xmlns:a16="http://schemas.microsoft.com/office/drawing/2014/main" val="2591034626"/>
                    </a:ext>
                  </a:extLst>
                </a:gridCol>
              </a:tblGrid>
              <a:tr h="426730">
                <a:tc>
                  <a:txBody>
                    <a:bodyPr/>
                    <a:lstStyle/>
                    <a:p>
                      <a:r>
                        <a:rPr kumimoji="1" lang="ja-JP" altLang="en-US" b="0" dirty="0"/>
                        <a:t>課題</a:t>
                      </a:r>
                    </a:p>
                  </a:txBody>
                  <a:tcPr>
                    <a:lnR w="12700" cap="flat" cmpd="sng" algn="ctr">
                      <a:solidFill>
                        <a:schemeClr val="tx1"/>
                      </a:solidFill>
                      <a:prstDash val="solid"/>
                      <a:round/>
                      <a:headEnd type="none" w="med" len="med"/>
                      <a:tailEnd type="none" w="med" len="med"/>
                    </a:lnR>
                  </a:tcPr>
                </a:tc>
                <a:tc>
                  <a:txBody>
                    <a:bodyPr/>
                    <a:lstStyle/>
                    <a:p>
                      <a:r>
                        <a:rPr kumimoji="1" lang="en-US" altLang="ja-JP" b="0" dirty="0"/>
                        <a:t>Air</a:t>
                      </a:r>
                      <a:r>
                        <a:rPr kumimoji="1" lang="ja-JP" altLang="en-US" b="0" dirty="0"/>
                        <a:t>レジの機能拡張による、顧客満足度・販路拡大</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8681915"/>
                  </a:ext>
                </a:extLst>
              </a:tr>
              <a:tr h="581098">
                <a:tc>
                  <a:txBody>
                    <a:bodyPr/>
                    <a:lstStyle/>
                    <a:p>
                      <a:r>
                        <a:rPr kumimoji="1" lang="ja-JP" altLang="en-US" dirty="0"/>
                        <a:t>分析目的</a:t>
                      </a:r>
                    </a:p>
                  </a:txBody>
                  <a:tcPr>
                    <a:lnR w="12700" cap="flat" cmpd="sng" algn="ctr">
                      <a:solidFill>
                        <a:schemeClr val="tx1"/>
                      </a:solidFill>
                      <a:prstDash val="solid"/>
                      <a:round/>
                      <a:headEnd type="none" w="med" len="med"/>
                      <a:tailEnd type="none" w="med" len="med"/>
                    </a:lnR>
                  </a:tcPr>
                </a:tc>
                <a:tc>
                  <a:txBody>
                    <a:bodyPr/>
                    <a:lstStyle/>
                    <a:p>
                      <a:r>
                        <a:rPr kumimoji="1" lang="en-US" altLang="ja-JP" dirty="0"/>
                        <a:t>Air</a:t>
                      </a:r>
                      <a:r>
                        <a:rPr kumimoji="1" lang="ja-JP" altLang="en-US" dirty="0"/>
                        <a:t>レジの追加機能として、</a:t>
                      </a:r>
                      <a:endParaRPr kumimoji="1" lang="en-US" altLang="ja-JP" dirty="0"/>
                    </a:p>
                    <a:p>
                      <a:r>
                        <a:rPr kumimoji="1" lang="ja-JP" altLang="en-US" dirty="0"/>
                        <a:t>需要予測機能の有用性の検証</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5886694"/>
                  </a:ext>
                </a:extLst>
              </a:tr>
              <a:tr h="332056">
                <a:tc>
                  <a:txBody>
                    <a:bodyPr/>
                    <a:lstStyle/>
                    <a:p>
                      <a:r>
                        <a:rPr kumimoji="1" lang="ja-JP" altLang="en-US" dirty="0"/>
                        <a:t>分析手法</a:t>
                      </a:r>
                    </a:p>
                  </a:txBody>
                  <a:tcPr>
                    <a:lnR w="12700" cap="flat" cmpd="sng" algn="ctr">
                      <a:solidFill>
                        <a:schemeClr val="tx1"/>
                      </a:solidFill>
                      <a:prstDash val="solid"/>
                      <a:round/>
                      <a:headEnd type="none" w="med" len="med"/>
                      <a:tailEnd type="none" w="med" len="med"/>
                    </a:lnR>
                  </a:tcPr>
                </a:tc>
                <a:tc>
                  <a:txBody>
                    <a:bodyPr/>
                    <a:lstStyle/>
                    <a:p>
                      <a:r>
                        <a:rPr kumimoji="1" lang="en-US" altLang="ja-JP" dirty="0" err="1"/>
                        <a:t>LightGBM</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32792954"/>
                  </a:ext>
                </a:extLst>
              </a:tr>
              <a:tr h="1079183">
                <a:tc>
                  <a:txBody>
                    <a:bodyPr/>
                    <a:lstStyle/>
                    <a:p>
                      <a:r>
                        <a:rPr kumimoji="1" lang="ja-JP" altLang="en-US" dirty="0"/>
                        <a:t>データの種類</a:t>
                      </a:r>
                    </a:p>
                  </a:txBody>
                  <a:tcPr>
                    <a:lnR w="12700" cap="flat" cmpd="sng" algn="ctr">
                      <a:solidFill>
                        <a:schemeClr val="tx1"/>
                      </a:solidFill>
                      <a:prstDash val="solid"/>
                      <a:round/>
                      <a:headEnd type="none" w="med" len="med"/>
                      <a:tailEnd type="none" w="med" len="med"/>
                    </a:lnR>
                  </a:tcPr>
                </a:tc>
                <a:tc>
                  <a:txBody>
                    <a:bodyPr/>
                    <a:lstStyle/>
                    <a:p>
                      <a:r>
                        <a:rPr kumimoji="1" lang="ja-JP" altLang="en-US" dirty="0"/>
                        <a:t>・</a:t>
                      </a:r>
                      <a:r>
                        <a:rPr kumimoji="1" lang="en-US" altLang="ja-JP" dirty="0"/>
                        <a:t>air</a:t>
                      </a:r>
                      <a:r>
                        <a:rPr kumimoji="1" lang="ja-JP" altLang="en-US" dirty="0"/>
                        <a:t>レジ日次実績</a:t>
                      </a:r>
                      <a:r>
                        <a:rPr kumimoji="1" lang="en-US" altLang="ja-JP" dirty="0"/>
                        <a:t>(※</a:t>
                      </a:r>
                      <a:r>
                        <a:rPr kumimoji="1" lang="ja-JP" altLang="en-US" dirty="0"/>
                        <a:t>東京都のみ</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・各種</a:t>
                      </a:r>
                      <a:r>
                        <a:rPr kumimoji="1" lang="en-US" altLang="ja-JP" dirty="0"/>
                        <a:t>air</a:t>
                      </a:r>
                      <a:r>
                        <a:rPr kumimoji="1" lang="ja-JP" altLang="en-US" dirty="0"/>
                        <a:t>レジ関連マスタデータ</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・気候データ</a:t>
                      </a:r>
                      <a:r>
                        <a:rPr kumimoji="1" lang="en-US" altLang="ja-JP" dirty="0"/>
                        <a:t>(※</a:t>
                      </a:r>
                      <a:r>
                        <a:rPr kumimoji="1" lang="ja-JP" altLang="en-US" dirty="0"/>
                        <a:t>東京都のみ</a:t>
                      </a:r>
                      <a:r>
                        <a:rPr kumimoji="1" lang="en-US" altLang="ja-JP" dirty="0"/>
                        <a:t>)</a:t>
                      </a:r>
                    </a:p>
                    <a:p>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30027954"/>
                  </a:ext>
                </a:extLst>
              </a:tr>
              <a:tr h="332056">
                <a:tc>
                  <a:txBody>
                    <a:bodyPr/>
                    <a:lstStyle/>
                    <a:p>
                      <a:r>
                        <a:rPr kumimoji="1" lang="ja-JP" altLang="en-US" dirty="0"/>
                        <a:t>データの期間</a:t>
                      </a:r>
                    </a:p>
                  </a:txBody>
                  <a:tcPr>
                    <a:lnR w="12700" cap="flat" cmpd="sng" algn="ctr">
                      <a:solidFill>
                        <a:schemeClr val="tx1"/>
                      </a:solidFill>
                      <a:prstDash val="solid"/>
                      <a:round/>
                      <a:headEnd type="none" w="med" len="med"/>
                      <a:tailEnd type="none" w="med" len="med"/>
                    </a:lnR>
                  </a:tcPr>
                </a:tc>
                <a:tc>
                  <a:txBody>
                    <a:bodyPr/>
                    <a:lstStyle/>
                    <a:p>
                      <a:r>
                        <a:rPr kumimoji="1" lang="en-US" altLang="ja-JP" dirty="0"/>
                        <a:t>air</a:t>
                      </a:r>
                      <a:r>
                        <a:rPr kumimoji="1" lang="ja-JP" altLang="en-US" dirty="0"/>
                        <a:t>ポス実績：</a:t>
                      </a:r>
                      <a:r>
                        <a:rPr kumimoji="1" lang="en-US" altLang="ja-JP" dirty="0"/>
                        <a:t>2016/1/1</a:t>
                      </a:r>
                      <a:r>
                        <a:rPr kumimoji="1" lang="ja-JP" altLang="en-US" dirty="0"/>
                        <a:t>～</a:t>
                      </a:r>
                      <a:r>
                        <a:rPr kumimoji="1" lang="en-US" altLang="ja-JP" dirty="0"/>
                        <a:t>2017/4/21 </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87542789"/>
                  </a:ext>
                </a:extLst>
              </a:tr>
              <a:tr h="830140">
                <a:tc>
                  <a:txBody>
                    <a:bodyPr/>
                    <a:lstStyle/>
                    <a:p>
                      <a:r>
                        <a:rPr kumimoji="1" lang="ja-JP" altLang="en-US" dirty="0"/>
                        <a:t>データ補足情報</a:t>
                      </a:r>
                    </a:p>
                  </a:txBody>
                  <a:tcPr>
                    <a:lnR w="12700" cap="flat" cmpd="sng" algn="ctr">
                      <a:solidFill>
                        <a:schemeClr val="tx1"/>
                      </a:solidFill>
                      <a:prstDash val="solid"/>
                      <a:round/>
                      <a:headEnd type="none" w="med" len="med"/>
                      <a:tailEnd type="none" w="med" len="med"/>
                    </a:lnR>
                  </a:tcPr>
                </a:tc>
                <a:tc>
                  <a:txBody>
                    <a:bodyPr/>
                    <a:lstStyle/>
                    <a:p>
                      <a:r>
                        <a:rPr kumimoji="1" lang="ja-JP" altLang="en-US" dirty="0"/>
                        <a:t>■第三者データ</a:t>
                      </a:r>
                      <a:endParaRPr kumimoji="1" lang="en-US" altLang="ja-JP" dirty="0"/>
                    </a:p>
                    <a:p>
                      <a:r>
                        <a:rPr kumimoji="1" lang="ja-JP" altLang="en-US" dirty="0"/>
                        <a:t>・日本の気象観測所の気候データ</a:t>
                      </a:r>
                      <a:r>
                        <a:rPr kumimoji="1" lang="en-US" altLang="ja-JP" dirty="0"/>
                        <a:t>(https://www.data.jma.go.jp/gmd/risk/obsdl/index.php#)</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03729499"/>
                  </a:ext>
                </a:extLst>
              </a:tr>
              <a:tr h="332056">
                <a:tc>
                  <a:txBody>
                    <a:bodyPr/>
                    <a:lstStyle/>
                    <a:p>
                      <a:r>
                        <a:rPr kumimoji="1" lang="ja-JP" altLang="en-US" dirty="0"/>
                        <a:t>スケジュール</a:t>
                      </a:r>
                    </a:p>
                  </a:txBody>
                  <a:tcPr>
                    <a:lnR w="12700" cap="flat" cmpd="sng" algn="ctr">
                      <a:solidFill>
                        <a:schemeClr val="tx1"/>
                      </a:solidFill>
                      <a:prstDash val="solid"/>
                      <a:round/>
                      <a:headEnd type="none" w="med" len="med"/>
                      <a:tailEnd type="none" w="med" len="med"/>
                    </a:lnR>
                  </a:tcPr>
                </a:tc>
                <a:tc>
                  <a:txBody>
                    <a:bodyPr/>
                    <a:lstStyle/>
                    <a:p>
                      <a:r>
                        <a:rPr kumimoji="1" lang="ja-JP" altLang="en-US" dirty="0"/>
                        <a:t>割愛</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62334"/>
                  </a:ext>
                </a:extLst>
              </a:tr>
              <a:tr h="332056">
                <a:tc>
                  <a:txBody>
                    <a:bodyPr/>
                    <a:lstStyle/>
                    <a:p>
                      <a:r>
                        <a:rPr kumimoji="1" lang="ja-JP" altLang="en-US" dirty="0"/>
                        <a:t>コスト</a:t>
                      </a:r>
                    </a:p>
                  </a:txBody>
                  <a:tcPr>
                    <a:lnR w="12700" cap="flat" cmpd="sng" algn="ctr">
                      <a:solidFill>
                        <a:schemeClr val="tx1"/>
                      </a:solidFill>
                      <a:prstDash val="solid"/>
                      <a:round/>
                      <a:headEnd type="none" w="med" len="med"/>
                      <a:tailEnd type="none" w="med" len="med"/>
                    </a:lnR>
                  </a:tcPr>
                </a:tc>
                <a:tc>
                  <a:txBody>
                    <a:bodyPr/>
                    <a:lstStyle/>
                    <a:p>
                      <a:r>
                        <a:rPr kumimoji="1" lang="ja-JP" altLang="en-US" dirty="0"/>
                        <a:t>割愛</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00802167"/>
                  </a:ext>
                </a:extLst>
              </a:tr>
            </a:tbl>
          </a:graphicData>
        </a:graphic>
      </p:graphicFrame>
      <p:sp>
        <p:nvSpPr>
          <p:cNvPr id="4" name="テキスト ボックス 3">
            <a:extLst>
              <a:ext uri="{FF2B5EF4-FFF2-40B4-BE49-F238E27FC236}">
                <a16:creationId xmlns:a16="http://schemas.microsoft.com/office/drawing/2014/main" id="{E655B28C-619E-26AA-D484-65B2B4762951}"/>
              </a:ext>
            </a:extLst>
          </p:cNvPr>
          <p:cNvSpPr txBox="1"/>
          <p:nvPr/>
        </p:nvSpPr>
        <p:spPr>
          <a:xfrm>
            <a:off x="4039263" y="612250"/>
            <a:ext cx="5891916" cy="923330"/>
          </a:xfrm>
          <a:prstGeom prst="rect">
            <a:avLst/>
          </a:prstGeom>
          <a:noFill/>
        </p:spPr>
        <p:txBody>
          <a:bodyPr wrap="square" rtlCol="0">
            <a:spAutoFit/>
          </a:bodyPr>
          <a:lstStyle/>
          <a:p>
            <a:r>
              <a:rPr kumimoji="1" lang="en-US" altLang="ja-JP" dirty="0"/>
              <a:t>※</a:t>
            </a:r>
            <a:r>
              <a:rPr kumimoji="1" lang="ja-JP" altLang="en-US" dirty="0"/>
              <a:t>仮定：</a:t>
            </a:r>
            <a:endParaRPr kumimoji="1" lang="en-US" altLang="ja-JP" dirty="0"/>
          </a:p>
          <a:p>
            <a:r>
              <a:rPr kumimoji="1" lang="en-US" altLang="ja-JP" dirty="0"/>
              <a:t>Air</a:t>
            </a:r>
            <a:r>
              <a:rPr kumimoji="1" lang="ja-JP" altLang="en-US" dirty="0"/>
              <a:t>ポスレジ開発会社内のエンジニアとして、</a:t>
            </a:r>
            <a:endParaRPr kumimoji="1" lang="en-US" altLang="ja-JP" dirty="0"/>
          </a:p>
          <a:p>
            <a:r>
              <a:rPr kumimoji="1" lang="ja-JP" altLang="en-US" dirty="0"/>
              <a:t>上長向けの提案</a:t>
            </a:r>
          </a:p>
        </p:txBody>
      </p:sp>
      <p:sp>
        <p:nvSpPr>
          <p:cNvPr id="5" name="四角形: 角を丸くする 4">
            <a:extLst>
              <a:ext uri="{FF2B5EF4-FFF2-40B4-BE49-F238E27FC236}">
                <a16:creationId xmlns:a16="http://schemas.microsoft.com/office/drawing/2014/main" id="{F59A3138-5C7C-EFC8-C63B-B61BE8E9FE98}"/>
              </a:ext>
            </a:extLst>
          </p:cNvPr>
          <p:cNvSpPr/>
          <p:nvPr/>
        </p:nvSpPr>
        <p:spPr>
          <a:xfrm>
            <a:off x="1236869" y="6292446"/>
            <a:ext cx="9718262" cy="552616"/>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dirty="0"/>
              <a:t>気候要素は、需要予測には寄与せず、</a:t>
            </a:r>
            <a:r>
              <a:rPr kumimoji="1" lang="en-US" altLang="ja-JP" dirty="0" err="1"/>
              <a:t>xxxx</a:t>
            </a:r>
            <a:r>
              <a:rPr kumimoji="1" lang="ja-JP" altLang="en-US" dirty="0"/>
              <a:t>要素が寄与する可能性があるため、追加検証</a:t>
            </a:r>
          </a:p>
        </p:txBody>
      </p:sp>
    </p:spTree>
    <p:extLst>
      <p:ext uri="{BB962C8B-B14F-4D97-AF65-F5344CB8AC3E}">
        <p14:creationId xmlns:p14="http://schemas.microsoft.com/office/powerpoint/2010/main" val="2866677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61A9E-D809-427A-A719-1024AF974CFB}"/>
              </a:ext>
            </a:extLst>
          </p:cNvPr>
          <p:cNvSpPr>
            <a:spLocks noGrp="1"/>
          </p:cNvSpPr>
          <p:nvPr>
            <p:ph type="title"/>
          </p:nvPr>
        </p:nvSpPr>
        <p:spPr>
          <a:xfrm>
            <a:off x="1097280" y="286603"/>
            <a:ext cx="10058400" cy="1040173"/>
          </a:xfrm>
        </p:spPr>
        <p:txBody>
          <a:bodyPr/>
          <a:lstStyle/>
          <a:p>
            <a:r>
              <a:rPr lang="ja-JP" altLang="en-US" dirty="0"/>
              <a:t>記述型リサーチ</a:t>
            </a:r>
            <a:r>
              <a:rPr lang="en-US" altLang="ja-JP" dirty="0"/>
              <a:t>-</a:t>
            </a:r>
            <a:r>
              <a:rPr lang="ja-JP" altLang="en-US" dirty="0"/>
              <a:t>モデル検証</a:t>
            </a:r>
            <a:endParaRPr kumimoji="1" lang="ja-JP" altLang="en-US" dirty="0"/>
          </a:p>
        </p:txBody>
      </p:sp>
      <p:sp>
        <p:nvSpPr>
          <p:cNvPr id="3" name="テキスト ボックス 2">
            <a:extLst>
              <a:ext uri="{FF2B5EF4-FFF2-40B4-BE49-F238E27FC236}">
                <a16:creationId xmlns:a16="http://schemas.microsoft.com/office/drawing/2014/main" id="{9DC80F8B-8A35-42A4-9407-26ECDF803E7A}"/>
              </a:ext>
            </a:extLst>
          </p:cNvPr>
          <p:cNvSpPr txBox="1"/>
          <p:nvPr/>
        </p:nvSpPr>
        <p:spPr>
          <a:xfrm>
            <a:off x="1264024" y="1837765"/>
            <a:ext cx="9206752" cy="1754326"/>
          </a:xfrm>
          <a:prstGeom prst="rect">
            <a:avLst/>
          </a:prstGeom>
          <a:noFill/>
        </p:spPr>
        <p:txBody>
          <a:bodyPr wrap="square" rtlCol="0">
            <a:spAutoFit/>
          </a:bodyPr>
          <a:lstStyle/>
          <a:p>
            <a:r>
              <a:rPr kumimoji="1" lang="en-US" altLang="ja-JP" b="1" dirty="0"/>
              <a:t>&lt;</a:t>
            </a:r>
            <a:r>
              <a:rPr kumimoji="1" lang="ja-JP" altLang="en-US" b="1" dirty="0"/>
              <a:t>検証</a:t>
            </a:r>
            <a:r>
              <a:rPr kumimoji="1" lang="en-US" altLang="ja-JP" b="1" dirty="0"/>
              <a:t>&gt;</a:t>
            </a:r>
          </a:p>
          <a:p>
            <a:r>
              <a:rPr kumimoji="1" lang="ja-JP" altLang="en-US" dirty="0"/>
              <a:t>詳細は、下記参照</a:t>
            </a:r>
            <a:endParaRPr kumimoji="1" lang="en-US" altLang="ja-JP" dirty="0"/>
          </a:p>
          <a:p>
            <a:r>
              <a:rPr kumimoji="1" lang="en-US" altLang="ja-JP" dirty="0">
                <a:hlinkClick r:id="rId2"/>
              </a:rPr>
              <a:t>https://www.kaggle.com/code/castle451/weather-recuruit-work/notebook</a:t>
            </a:r>
            <a:endParaRPr kumimoji="1" lang="en-US" altLang="ja-JP" dirty="0"/>
          </a:p>
          <a:p>
            <a:endParaRPr kumimoji="1" lang="en-US" altLang="ja-JP" dirty="0"/>
          </a:p>
          <a:p>
            <a:r>
              <a:rPr kumimoji="1" lang="en-US" altLang="ja-JP" b="1" dirty="0"/>
              <a:t>&lt;</a:t>
            </a:r>
            <a:r>
              <a:rPr kumimoji="1" lang="ja-JP" altLang="en-US" b="1" dirty="0"/>
              <a:t>結果</a:t>
            </a:r>
            <a:r>
              <a:rPr kumimoji="1" lang="en-US" altLang="ja-JP" b="1" dirty="0"/>
              <a:t>&gt;</a:t>
            </a:r>
          </a:p>
          <a:p>
            <a:r>
              <a:rPr kumimoji="1" lang="en-US" altLang="ja-JP" sz="1800" b="0" i="0" kern="1200" dirty="0">
                <a:solidFill>
                  <a:schemeClr val="tx1"/>
                </a:solidFill>
                <a:effectLst/>
                <a:latin typeface="+mn-lt"/>
                <a:ea typeface="+mn-ea"/>
                <a:cs typeface="+mn-cs"/>
              </a:rPr>
              <a:t>RMSE:147(</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sz="1800" b="0" i="0" kern="1200" dirty="0">
                <a:solidFill>
                  <a:schemeClr val="tx1"/>
                </a:solidFill>
                <a:effectLst/>
                <a:latin typeface="+mn-lt"/>
                <a:ea typeface="+mn-ea"/>
                <a:cs typeface="+mn-cs"/>
              </a:rPr>
              <a:t>　</a:t>
            </a:r>
            <a:r>
              <a:rPr kumimoji="1" lang="en-US" altLang="ja-JP" sz="1800" b="0" i="0" kern="1200" dirty="0">
                <a:solidFill>
                  <a:schemeClr val="tx1"/>
                </a:solidFill>
                <a:effectLst/>
                <a:latin typeface="+mn-lt"/>
                <a:ea typeface="+mn-ea"/>
                <a:cs typeface="+mn-cs"/>
              </a:rPr>
              <a:t>※</a:t>
            </a:r>
            <a:r>
              <a:rPr kumimoji="1" lang="ja-JP" altLang="en-US" sz="1800" b="0" i="0" kern="1200" dirty="0">
                <a:solidFill>
                  <a:schemeClr val="tx1"/>
                </a:solidFill>
                <a:effectLst/>
                <a:latin typeface="+mn-lt"/>
                <a:ea typeface="+mn-ea"/>
                <a:cs typeface="+mn-cs"/>
              </a:rPr>
              <a:t>改善の余地あり</a:t>
            </a:r>
            <a:endParaRPr kumimoji="1" lang="en-US" altLang="ja-JP" dirty="0"/>
          </a:p>
        </p:txBody>
      </p:sp>
    </p:spTree>
    <p:extLst>
      <p:ext uri="{BB962C8B-B14F-4D97-AF65-F5344CB8AC3E}">
        <p14:creationId xmlns:p14="http://schemas.microsoft.com/office/powerpoint/2010/main" val="61562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4E328-F9EA-CCE5-C41D-9F7857D13AAF}"/>
              </a:ext>
            </a:extLst>
          </p:cNvPr>
          <p:cNvSpPr>
            <a:spLocks noGrp="1"/>
          </p:cNvSpPr>
          <p:nvPr>
            <p:ph type="title"/>
          </p:nvPr>
        </p:nvSpPr>
        <p:spPr>
          <a:xfrm>
            <a:off x="1097280" y="286604"/>
            <a:ext cx="10058400" cy="985606"/>
          </a:xfrm>
        </p:spPr>
        <p:txBody>
          <a:bodyPr/>
          <a:lstStyle/>
          <a:p>
            <a:r>
              <a:rPr kumimoji="1" lang="ja-JP" altLang="en-US" dirty="0"/>
              <a:t>提案概要</a:t>
            </a:r>
          </a:p>
        </p:txBody>
      </p:sp>
      <p:sp>
        <p:nvSpPr>
          <p:cNvPr id="6" name="四角形: 角を丸くする 5">
            <a:extLst>
              <a:ext uri="{FF2B5EF4-FFF2-40B4-BE49-F238E27FC236}">
                <a16:creationId xmlns:a16="http://schemas.microsoft.com/office/drawing/2014/main" id="{4C94355C-0C50-E3C7-F9F9-CB22032E30A9}"/>
              </a:ext>
            </a:extLst>
          </p:cNvPr>
          <p:cNvSpPr/>
          <p:nvPr/>
        </p:nvSpPr>
        <p:spPr>
          <a:xfrm>
            <a:off x="1423283" y="1916264"/>
            <a:ext cx="9970936" cy="3832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t>※</a:t>
            </a:r>
            <a:r>
              <a:rPr kumimoji="1" lang="ja-JP" altLang="en-US" dirty="0"/>
              <a:t>需要予測に重要な要素を発見し、高精度のモデルを作成できたと仮定する</a:t>
            </a:r>
            <a:endParaRPr kumimoji="1" lang="en-US" altLang="ja-JP" dirty="0"/>
          </a:p>
          <a:p>
            <a:endParaRPr kumimoji="1" lang="en-US" altLang="ja-JP" dirty="0"/>
          </a:p>
          <a:p>
            <a:r>
              <a:rPr kumimoji="1" lang="ja-JP" altLang="en-US" dirty="0"/>
              <a:t>■ビジネスインパクト</a:t>
            </a:r>
            <a:endParaRPr kumimoji="1" lang="en-US" altLang="ja-JP" dirty="0"/>
          </a:p>
          <a:p>
            <a:r>
              <a:rPr kumimoji="1" lang="ja-JP" altLang="en-US" dirty="0"/>
              <a:t>・分析手法</a:t>
            </a:r>
            <a:r>
              <a:rPr kumimoji="1" lang="en-US" altLang="ja-JP" dirty="0"/>
              <a:t>/</a:t>
            </a:r>
            <a:r>
              <a:rPr kumimoji="1" lang="ja-JP" altLang="en-US" dirty="0"/>
              <a:t>モデル</a:t>
            </a:r>
            <a:r>
              <a:rPr kumimoji="1" lang="en-US" altLang="ja-JP" dirty="0"/>
              <a:t>: </a:t>
            </a:r>
            <a:r>
              <a:rPr kumimoji="1" lang="en-US" altLang="ja-JP" dirty="0" err="1"/>
              <a:t>xxxx</a:t>
            </a:r>
            <a:endParaRPr kumimoji="1" lang="en-US" altLang="ja-JP" dirty="0"/>
          </a:p>
          <a:p>
            <a:r>
              <a:rPr kumimoji="1" lang="ja-JP" altLang="en-US" dirty="0"/>
              <a:t>・前提条件</a:t>
            </a:r>
            <a:r>
              <a:rPr kumimoji="1" lang="en-US" altLang="ja-JP" dirty="0"/>
              <a:t>:</a:t>
            </a:r>
          </a:p>
          <a:p>
            <a:r>
              <a:rPr kumimoji="1" lang="en-US" altLang="ja-JP" dirty="0"/>
              <a:t>   </a:t>
            </a:r>
            <a:r>
              <a:rPr kumimoji="1" lang="ja-JP" altLang="en-US" dirty="0"/>
              <a:t>対象店舗数 </a:t>
            </a:r>
            <a:r>
              <a:rPr kumimoji="1" lang="en-US" altLang="ja-JP" dirty="0"/>
              <a:t>xxx</a:t>
            </a:r>
          </a:p>
          <a:p>
            <a:endParaRPr kumimoji="1" lang="en-US" altLang="ja-JP" dirty="0"/>
          </a:p>
          <a:p>
            <a:r>
              <a:rPr kumimoji="1" lang="ja-JP" altLang="en-US" dirty="0"/>
              <a:t>・コスト</a:t>
            </a:r>
            <a:endParaRPr kumimoji="1" lang="en-US" altLang="ja-JP" dirty="0"/>
          </a:p>
          <a:p>
            <a:r>
              <a:rPr kumimoji="1" lang="en-US" altLang="ja-JP" dirty="0"/>
              <a:t>  1</a:t>
            </a:r>
            <a:r>
              <a:rPr kumimoji="1" lang="ja-JP" altLang="en-US" dirty="0"/>
              <a:t>店舗契約あたり</a:t>
            </a:r>
            <a:r>
              <a:rPr kumimoji="1" lang="en-US" altLang="ja-JP" dirty="0" err="1"/>
              <a:t>xxxx</a:t>
            </a:r>
            <a:r>
              <a:rPr kumimoji="1" lang="ja-JP" altLang="en-US" dirty="0"/>
              <a:t>円、うち利益</a:t>
            </a:r>
            <a:r>
              <a:rPr kumimoji="1" lang="en-US" altLang="ja-JP" dirty="0" err="1"/>
              <a:t>yyy</a:t>
            </a:r>
            <a:r>
              <a:rPr kumimoji="1" lang="ja-JP" altLang="en-US" dirty="0"/>
              <a:t>円と仮定すると、</a:t>
            </a:r>
            <a:endParaRPr kumimoji="1" lang="en-US" altLang="ja-JP" dirty="0"/>
          </a:p>
          <a:p>
            <a:r>
              <a:rPr kumimoji="1" lang="en-US" altLang="ja-JP" dirty="0"/>
              <a:t>  </a:t>
            </a:r>
            <a:r>
              <a:rPr kumimoji="1" lang="ja-JP" altLang="en-US" dirty="0"/>
              <a:t>想定利益 </a:t>
            </a:r>
            <a:r>
              <a:rPr kumimoji="1" lang="en-US" altLang="ja-JP" dirty="0"/>
              <a:t>….. </a:t>
            </a:r>
            <a:r>
              <a:rPr kumimoji="1" lang="en-US" altLang="ja-JP" dirty="0" err="1"/>
              <a:t>Zzz</a:t>
            </a:r>
            <a:r>
              <a:rPr kumimoji="1" lang="ja-JP" altLang="en-US" dirty="0"/>
              <a:t>円</a:t>
            </a:r>
            <a:endParaRPr kumimoji="1"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08726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1604D-BCB2-69B9-4A50-CE094F72E1ED}"/>
              </a:ext>
            </a:extLst>
          </p:cNvPr>
          <p:cNvSpPr>
            <a:spLocks noGrp="1"/>
          </p:cNvSpPr>
          <p:nvPr>
            <p:ph type="title"/>
          </p:nvPr>
        </p:nvSpPr>
        <p:spPr/>
        <p:txBody>
          <a:bodyPr/>
          <a:lstStyle/>
          <a:p>
            <a:r>
              <a:rPr kumimoji="1" lang="ja-JP" altLang="en-US" dirty="0"/>
              <a:t>背景</a:t>
            </a:r>
          </a:p>
        </p:txBody>
      </p:sp>
    </p:spTree>
    <p:extLst>
      <p:ext uri="{BB962C8B-B14F-4D97-AF65-F5344CB8AC3E}">
        <p14:creationId xmlns:p14="http://schemas.microsoft.com/office/powerpoint/2010/main" val="259166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80A986B9-85C6-480C-B2A1-5DE367724D4D}"/>
              </a:ext>
            </a:extLst>
          </p:cNvPr>
          <p:cNvCxnSpPr>
            <a:cxnSpLocks/>
          </p:cNvCxnSpPr>
          <p:nvPr/>
        </p:nvCxnSpPr>
        <p:spPr>
          <a:xfrm flipV="1">
            <a:off x="457200" y="3067709"/>
            <a:ext cx="10632141" cy="62753"/>
          </a:xfrm>
          <a:prstGeom prst="line">
            <a:avLst/>
          </a:prstGeom>
        </p:spPr>
        <p:style>
          <a:lnRef idx="1">
            <a:schemeClr val="dk1"/>
          </a:lnRef>
          <a:fillRef idx="0">
            <a:schemeClr val="dk1"/>
          </a:fillRef>
          <a:effectRef idx="0">
            <a:schemeClr val="dk1"/>
          </a:effectRef>
          <a:fontRef idx="minor">
            <a:schemeClr val="tx1"/>
          </a:fontRef>
        </p:style>
      </p:cxnSp>
      <p:sp>
        <p:nvSpPr>
          <p:cNvPr id="5" name="テキスト ボックス 4">
            <a:extLst>
              <a:ext uri="{FF2B5EF4-FFF2-40B4-BE49-F238E27FC236}">
                <a16:creationId xmlns:a16="http://schemas.microsoft.com/office/drawing/2014/main" id="{BA3DA571-58B0-450E-9B85-414AF79F4D3A}"/>
              </a:ext>
            </a:extLst>
          </p:cNvPr>
          <p:cNvSpPr txBox="1"/>
          <p:nvPr/>
        </p:nvSpPr>
        <p:spPr>
          <a:xfrm>
            <a:off x="331694" y="1550895"/>
            <a:ext cx="1586753" cy="369332"/>
          </a:xfrm>
          <a:prstGeom prst="rect">
            <a:avLst/>
          </a:prstGeom>
          <a:noFill/>
        </p:spPr>
        <p:txBody>
          <a:bodyPr wrap="square" rtlCol="0">
            <a:spAutoFit/>
          </a:bodyPr>
          <a:lstStyle/>
          <a:p>
            <a:r>
              <a:rPr kumimoji="1" lang="ja-JP" altLang="en-US" dirty="0"/>
              <a:t>コンシューマ</a:t>
            </a:r>
          </a:p>
        </p:txBody>
      </p:sp>
      <p:sp>
        <p:nvSpPr>
          <p:cNvPr id="6" name="テキスト ボックス 5">
            <a:extLst>
              <a:ext uri="{FF2B5EF4-FFF2-40B4-BE49-F238E27FC236}">
                <a16:creationId xmlns:a16="http://schemas.microsoft.com/office/drawing/2014/main" id="{99604C53-B18F-4AD7-AEC0-9ED28F13C4F7}"/>
              </a:ext>
            </a:extLst>
          </p:cNvPr>
          <p:cNvSpPr txBox="1"/>
          <p:nvPr/>
        </p:nvSpPr>
        <p:spPr>
          <a:xfrm>
            <a:off x="331694" y="3711389"/>
            <a:ext cx="1586753" cy="369332"/>
          </a:xfrm>
          <a:prstGeom prst="rect">
            <a:avLst/>
          </a:prstGeom>
          <a:noFill/>
        </p:spPr>
        <p:txBody>
          <a:bodyPr wrap="square" rtlCol="0">
            <a:spAutoFit/>
          </a:bodyPr>
          <a:lstStyle/>
          <a:p>
            <a:r>
              <a:rPr kumimoji="1" lang="ja-JP" altLang="en-US" dirty="0"/>
              <a:t>従業員</a:t>
            </a:r>
          </a:p>
        </p:txBody>
      </p:sp>
      <p:sp>
        <p:nvSpPr>
          <p:cNvPr id="7" name="四角形: 角を丸くする 6">
            <a:extLst>
              <a:ext uri="{FF2B5EF4-FFF2-40B4-BE49-F238E27FC236}">
                <a16:creationId xmlns:a16="http://schemas.microsoft.com/office/drawing/2014/main" id="{5FF5128D-A92C-4F71-A113-032F712142BA}"/>
              </a:ext>
            </a:extLst>
          </p:cNvPr>
          <p:cNvSpPr/>
          <p:nvPr/>
        </p:nvSpPr>
        <p:spPr>
          <a:xfrm>
            <a:off x="2456328" y="1550895"/>
            <a:ext cx="1936377" cy="84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ホットペッパー</a:t>
            </a:r>
            <a:r>
              <a:rPr kumimoji="1" lang="en-US" altLang="ja-JP" dirty="0"/>
              <a:t>)</a:t>
            </a:r>
            <a:endParaRPr kumimoji="1" lang="ja-JP" altLang="en-US" dirty="0"/>
          </a:p>
        </p:txBody>
      </p:sp>
      <p:sp>
        <p:nvSpPr>
          <p:cNvPr id="8" name="フローチャート: 磁気ディスク 7">
            <a:extLst>
              <a:ext uri="{FF2B5EF4-FFF2-40B4-BE49-F238E27FC236}">
                <a16:creationId xmlns:a16="http://schemas.microsoft.com/office/drawing/2014/main" id="{69FC3B5E-7512-44C2-844E-B0A7F099851C}"/>
              </a:ext>
            </a:extLst>
          </p:cNvPr>
          <p:cNvSpPr/>
          <p:nvPr/>
        </p:nvSpPr>
        <p:spPr>
          <a:xfrm>
            <a:off x="2384611" y="4876801"/>
            <a:ext cx="2617694" cy="11833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予約情報管理</a:t>
            </a:r>
            <a:r>
              <a:rPr kumimoji="1" lang="en-US" altLang="ja-JP" dirty="0"/>
              <a:t>DB</a:t>
            </a:r>
            <a:endParaRPr kumimoji="1" lang="ja-JP" altLang="en-US" dirty="0"/>
          </a:p>
        </p:txBody>
      </p:sp>
      <p:cxnSp>
        <p:nvCxnSpPr>
          <p:cNvPr id="10" name="直線矢印コネクタ 9">
            <a:extLst>
              <a:ext uri="{FF2B5EF4-FFF2-40B4-BE49-F238E27FC236}">
                <a16:creationId xmlns:a16="http://schemas.microsoft.com/office/drawing/2014/main" id="{493340DB-396B-4950-A908-6E6407A70ACB}"/>
              </a:ext>
            </a:extLst>
          </p:cNvPr>
          <p:cNvCxnSpPr>
            <a:stCxn id="7" idx="2"/>
          </p:cNvCxnSpPr>
          <p:nvPr/>
        </p:nvCxnSpPr>
        <p:spPr>
          <a:xfrm flipH="1">
            <a:off x="3424516" y="2393578"/>
            <a:ext cx="1" cy="244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フローチャート: 複数書類 10">
            <a:extLst>
              <a:ext uri="{FF2B5EF4-FFF2-40B4-BE49-F238E27FC236}">
                <a16:creationId xmlns:a16="http://schemas.microsoft.com/office/drawing/2014/main" id="{B88CC519-FE24-4231-94F7-0408409A6ED3}"/>
              </a:ext>
            </a:extLst>
          </p:cNvPr>
          <p:cNvSpPr/>
          <p:nvPr/>
        </p:nvSpPr>
        <p:spPr>
          <a:xfrm>
            <a:off x="2384611" y="2939532"/>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hpg_reserve.csv</a:t>
            </a:r>
            <a:endParaRPr kumimoji="1" lang="ja-JP" altLang="en-US" dirty="0"/>
          </a:p>
        </p:txBody>
      </p:sp>
      <p:sp>
        <p:nvSpPr>
          <p:cNvPr id="13" name="四角形: 角を丸くする 12">
            <a:extLst>
              <a:ext uri="{FF2B5EF4-FFF2-40B4-BE49-F238E27FC236}">
                <a16:creationId xmlns:a16="http://schemas.microsoft.com/office/drawing/2014/main" id="{73110864-B042-436B-BFB3-C67B6001F023}"/>
              </a:ext>
            </a:extLst>
          </p:cNvPr>
          <p:cNvSpPr/>
          <p:nvPr/>
        </p:nvSpPr>
        <p:spPr>
          <a:xfrm>
            <a:off x="5360893" y="1565067"/>
            <a:ext cx="1936377" cy="84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sp>
        <p:nvSpPr>
          <p:cNvPr id="15" name="四角形: 角を丸くする 14">
            <a:extLst>
              <a:ext uri="{FF2B5EF4-FFF2-40B4-BE49-F238E27FC236}">
                <a16:creationId xmlns:a16="http://schemas.microsoft.com/office/drawing/2014/main" id="{4CC50486-D8A6-467B-8D52-4EB70C608CFF}"/>
              </a:ext>
            </a:extLst>
          </p:cNvPr>
          <p:cNvSpPr/>
          <p:nvPr/>
        </p:nvSpPr>
        <p:spPr>
          <a:xfrm>
            <a:off x="5360893" y="3238038"/>
            <a:ext cx="1936377" cy="84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予約</a:t>
            </a:r>
            <a:endParaRPr kumimoji="1" lang="en-US" altLang="ja-JP" dirty="0"/>
          </a:p>
          <a:p>
            <a:pPr algn="ctr"/>
            <a:r>
              <a:rPr kumimoji="1" lang="en-US" altLang="ja-JP" dirty="0"/>
              <a:t>(Air</a:t>
            </a:r>
            <a:r>
              <a:rPr kumimoji="1" lang="ja-JP" altLang="en-US" dirty="0"/>
              <a:t>レジ</a:t>
            </a:r>
            <a:r>
              <a:rPr kumimoji="1" lang="en-US" altLang="ja-JP" dirty="0"/>
              <a:t>)</a:t>
            </a:r>
            <a:endParaRPr kumimoji="1" lang="ja-JP" altLang="en-US" dirty="0"/>
          </a:p>
        </p:txBody>
      </p:sp>
      <p:cxnSp>
        <p:nvCxnSpPr>
          <p:cNvPr id="16" name="直線矢印コネクタ 15">
            <a:extLst>
              <a:ext uri="{FF2B5EF4-FFF2-40B4-BE49-F238E27FC236}">
                <a16:creationId xmlns:a16="http://schemas.microsoft.com/office/drawing/2014/main" id="{47AF8A32-C524-4190-9D6C-390622145804}"/>
              </a:ext>
            </a:extLst>
          </p:cNvPr>
          <p:cNvCxnSpPr>
            <a:cxnSpLocks/>
            <a:stCxn id="13" idx="2"/>
            <a:endCxn id="15" idx="0"/>
          </p:cNvCxnSpPr>
          <p:nvPr/>
        </p:nvCxnSpPr>
        <p:spPr>
          <a:xfrm>
            <a:off x="6329082" y="2407750"/>
            <a:ext cx="0" cy="83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D800A8B-DA72-4B26-9D8E-E9ED4622B25D}"/>
              </a:ext>
            </a:extLst>
          </p:cNvPr>
          <p:cNvCxnSpPr>
            <a:cxnSpLocks/>
          </p:cNvCxnSpPr>
          <p:nvPr/>
        </p:nvCxnSpPr>
        <p:spPr>
          <a:xfrm flipH="1">
            <a:off x="4650654" y="4049344"/>
            <a:ext cx="1678428" cy="76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複数書類 21">
            <a:extLst>
              <a:ext uri="{FF2B5EF4-FFF2-40B4-BE49-F238E27FC236}">
                <a16:creationId xmlns:a16="http://schemas.microsoft.com/office/drawing/2014/main" id="{D7E229DA-5368-4279-98FE-77A32A9F4445}"/>
              </a:ext>
            </a:extLst>
          </p:cNvPr>
          <p:cNvSpPr/>
          <p:nvPr/>
        </p:nvSpPr>
        <p:spPr>
          <a:xfrm>
            <a:off x="5375352" y="4460831"/>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air_reserve.csv</a:t>
            </a:r>
            <a:endParaRPr kumimoji="1" lang="ja-JP" altLang="en-US" dirty="0"/>
          </a:p>
        </p:txBody>
      </p:sp>
      <p:sp>
        <p:nvSpPr>
          <p:cNvPr id="23" name="四角形: 角を丸くする 22">
            <a:extLst>
              <a:ext uri="{FF2B5EF4-FFF2-40B4-BE49-F238E27FC236}">
                <a16:creationId xmlns:a16="http://schemas.microsoft.com/office/drawing/2014/main" id="{F2DB1764-C53C-42F6-B5B2-504063B5ACAC}"/>
              </a:ext>
            </a:extLst>
          </p:cNvPr>
          <p:cNvSpPr/>
          <p:nvPr/>
        </p:nvSpPr>
        <p:spPr>
          <a:xfrm>
            <a:off x="7741021" y="1565067"/>
            <a:ext cx="1936377" cy="84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予約訪問</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cxnSp>
        <p:nvCxnSpPr>
          <p:cNvPr id="25" name="コネクタ: カギ線 24">
            <a:extLst>
              <a:ext uri="{FF2B5EF4-FFF2-40B4-BE49-F238E27FC236}">
                <a16:creationId xmlns:a16="http://schemas.microsoft.com/office/drawing/2014/main" id="{DF603DCF-C77D-4FE0-B5B1-F00F7ED462BD}"/>
              </a:ext>
            </a:extLst>
          </p:cNvPr>
          <p:cNvCxnSpPr>
            <a:stCxn id="23" idx="2"/>
          </p:cNvCxnSpPr>
          <p:nvPr/>
        </p:nvCxnSpPr>
        <p:spPr>
          <a:xfrm rot="5400000">
            <a:off x="5217821" y="2272917"/>
            <a:ext cx="3356556" cy="36262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複数書類 25">
            <a:extLst>
              <a:ext uri="{FF2B5EF4-FFF2-40B4-BE49-F238E27FC236}">
                <a16:creationId xmlns:a16="http://schemas.microsoft.com/office/drawing/2014/main" id="{AE9A86ED-036F-4266-9C69-8419817588D8}"/>
              </a:ext>
            </a:extLst>
          </p:cNvPr>
          <p:cNvSpPr/>
          <p:nvPr/>
        </p:nvSpPr>
        <p:spPr>
          <a:xfrm>
            <a:off x="7523416" y="5225088"/>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air_visit.csv</a:t>
            </a:r>
            <a:endParaRPr kumimoji="1" lang="ja-JP" altLang="en-US" dirty="0"/>
          </a:p>
        </p:txBody>
      </p:sp>
      <p:sp>
        <p:nvSpPr>
          <p:cNvPr id="27" name="四角形: 角を丸くする 26">
            <a:extLst>
              <a:ext uri="{FF2B5EF4-FFF2-40B4-BE49-F238E27FC236}">
                <a16:creationId xmlns:a16="http://schemas.microsoft.com/office/drawing/2014/main" id="{FD7CF64E-18EB-419C-AC4F-50D117FAF1FB}"/>
              </a:ext>
            </a:extLst>
          </p:cNvPr>
          <p:cNvSpPr/>
          <p:nvPr/>
        </p:nvSpPr>
        <p:spPr>
          <a:xfrm>
            <a:off x="9923929" y="1565067"/>
            <a:ext cx="1936377" cy="84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予約訪問</a:t>
            </a:r>
            <a:endParaRPr kumimoji="1" lang="en-US" altLang="ja-JP" dirty="0"/>
          </a:p>
          <a:p>
            <a:pPr algn="ctr"/>
            <a:r>
              <a:rPr kumimoji="1" lang="en-US" altLang="ja-JP" dirty="0"/>
              <a:t>(</a:t>
            </a:r>
            <a:r>
              <a:rPr kumimoji="1" lang="ja-JP" altLang="en-US" dirty="0"/>
              <a:t>ホットペッパー</a:t>
            </a:r>
            <a:r>
              <a:rPr kumimoji="1" lang="en-US" altLang="ja-JP" dirty="0"/>
              <a:t>)</a:t>
            </a:r>
            <a:endParaRPr kumimoji="1" lang="ja-JP" altLang="en-US" dirty="0"/>
          </a:p>
        </p:txBody>
      </p:sp>
      <p:sp>
        <p:nvSpPr>
          <p:cNvPr id="18" name="タイトル 1">
            <a:extLst>
              <a:ext uri="{FF2B5EF4-FFF2-40B4-BE49-F238E27FC236}">
                <a16:creationId xmlns:a16="http://schemas.microsoft.com/office/drawing/2014/main" id="{B7D611FD-1021-C656-85CB-EB14AB337A78}"/>
              </a:ext>
            </a:extLst>
          </p:cNvPr>
          <p:cNvSpPr txBox="1">
            <a:spLocks/>
          </p:cNvSpPr>
          <p:nvPr/>
        </p:nvSpPr>
        <p:spPr>
          <a:xfrm>
            <a:off x="346152" y="352103"/>
            <a:ext cx="10058400" cy="985606"/>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業務フロー</a:t>
            </a:r>
          </a:p>
        </p:txBody>
      </p:sp>
    </p:spTree>
    <p:extLst>
      <p:ext uri="{BB962C8B-B14F-4D97-AF65-F5344CB8AC3E}">
        <p14:creationId xmlns:p14="http://schemas.microsoft.com/office/powerpoint/2010/main" val="308360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AD8F3C3-91FB-4716-8276-5AEC44E0528D}"/>
              </a:ext>
            </a:extLst>
          </p:cNvPr>
          <p:cNvSpPr/>
          <p:nvPr/>
        </p:nvSpPr>
        <p:spPr>
          <a:xfrm>
            <a:off x="191124" y="567890"/>
            <a:ext cx="1882773" cy="44471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b="1" dirty="0"/>
              <a:t>KA</a:t>
            </a:r>
          </a:p>
          <a:p>
            <a:pPr algn="ctr"/>
            <a:r>
              <a:rPr kumimoji="1" lang="en-US" altLang="ja-JP" sz="2000" b="1" dirty="0"/>
              <a:t>(key partners)</a:t>
            </a:r>
          </a:p>
          <a:p>
            <a:pPr algn="ctr"/>
            <a:r>
              <a:rPr kumimoji="1" lang="ja-JP" altLang="en-US" dirty="0"/>
              <a:t>・食材仕入れ先</a:t>
            </a:r>
            <a:endParaRPr kumimoji="1" lang="en-US" altLang="ja-JP" dirty="0"/>
          </a:p>
          <a:p>
            <a:pPr algn="ctr"/>
            <a:r>
              <a:rPr kumimoji="1" lang="ja-JP" altLang="en-US" dirty="0"/>
              <a:t>・従業員</a:t>
            </a:r>
            <a:endParaRPr kumimoji="1" lang="en-US" altLang="ja-JP" dirty="0"/>
          </a:p>
          <a:p>
            <a:pPr algn="ctr"/>
            <a:r>
              <a:rPr kumimoji="1" lang="ja-JP" altLang="en-US" dirty="0"/>
              <a:t>・融資先</a:t>
            </a:r>
            <a:r>
              <a:rPr kumimoji="1" lang="en-US" altLang="ja-JP" dirty="0"/>
              <a:t>(</a:t>
            </a:r>
            <a:r>
              <a:rPr kumimoji="1" lang="ja-JP" altLang="en-US" dirty="0"/>
              <a:t>銀行</a:t>
            </a:r>
            <a:r>
              <a:rPr kumimoji="1" lang="en-US" altLang="ja-JP" dirty="0"/>
              <a:t>)</a:t>
            </a:r>
          </a:p>
        </p:txBody>
      </p:sp>
      <p:sp>
        <p:nvSpPr>
          <p:cNvPr id="3" name="正方形/長方形 2">
            <a:extLst>
              <a:ext uri="{FF2B5EF4-FFF2-40B4-BE49-F238E27FC236}">
                <a16:creationId xmlns:a16="http://schemas.microsoft.com/office/drawing/2014/main" id="{D086903C-377A-462D-83DC-ACB42D398554}"/>
              </a:ext>
            </a:extLst>
          </p:cNvPr>
          <p:cNvSpPr/>
          <p:nvPr/>
        </p:nvSpPr>
        <p:spPr>
          <a:xfrm>
            <a:off x="2204301" y="567890"/>
            <a:ext cx="2084896" cy="1562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b="1" dirty="0"/>
              <a:t>KA</a:t>
            </a:r>
          </a:p>
          <a:p>
            <a:pPr algn="ctr"/>
            <a:r>
              <a:rPr kumimoji="1" lang="en-US" altLang="ja-JP" sz="2000" b="1" dirty="0"/>
              <a:t>(key Activities)</a:t>
            </a:r>
          </a:p>
          <a:p>
            <a:pPr algn="ctr"/>
            <a:r>
              <a:rPr kumimoji="1" lang="ja-JP" altLang="en-US" dirty="0"/>
              <a:t>・飲食の提供</a:t>
            </a:r>
            <a:endParaRPr kumimoji="1" lang="en-US" altLang="ja-JP" dirty="0"/>
          </a:p>
        </p:txBody>
      </p:sp>
      <p:sp>
        <p:nvSpPr>
          <p:cNvPr id="4" name="正方形/長方形 3">
            <a:extLst>
              <a:ext uri="{FF2B5EF4-FFF2-40B4-BE49-F238E27FC236}">
                <a16:creationId xmlns:a16="http://schemas.microsoft.com/office/drawing/2014/main" id="{AF44C334-CC45-417E-8EE2-CE7C63C3ABE7}"/>
              </a:ext>
            </a:extLst>
          </p:cNvPr>
          <p:cNvSpPr/>
          <p:nvPr/>
        </p:nvSpPr>
        <p:spPr>
          <a:xfrm>
            <a:off x="4408601" y="567890"/>
            <a:ext cx="2897172" cy="4447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b="1" dirty="0"/>
              <a:t>VP</a:t>
            </a:r>
          </a:p>
          <a:p>
            <a:pPr algn="ctr"/>
            <a:r>
              <a:rPr kumimoji="1" lang="en-US" altLang="ja-JP" sz="2000" b="1" dirty="0"/>
              <a:t>(Value Propositions:</a:t>
            </a:r>
          </a:p>
          <a:p>
            <a:pPr algn="ctr"/>
            <a:r>
              <a:rPr kumimoji="1" lang="ja-JP" altLang="en-US" sz="2000" b="1" dirty="0"/>
              <a:t>価値提案</a:t>
            </a:r>
            <a:r>
              <a:rPr kumimoji="1" lang="en-US" altLang="ja-JP" sz="2000" b="1" dirty="0"/>
              <a:t>)</a:t>
            </a:r>
          </a:p>
          <a:p>
            <a:pPr algn="ctr"/>
            <a:r>
              <a:rPr kumimoji="1" lang="ja-JP" altLang="en-US" dirty="0"/>
              <a:t>・コミュニケーション提供環境の</a:t>
            </a:r>
            <a:r>
              <a:rPr kumimoji="1" lang="en-US" altLang="ja-JP" dirty="0"/>
              <a:t>1</a:t>
            </a:r>
            <a:r>
              <a:rPr kumimoji="1" lang="ja-JP" altLang="en-US" dirty="0"/>
              <a:t>つ</a:t>
            </a:r>
            <a:endParaRPr kumimoji="1" lang="en-US" altLang="ja-JP" dirty="0"/>
          </a:p>
          <a:p>
            <a:pPr algn="ctr"/>
            <a:r>
              <a:rPr kumimoji="1" lang="ja-JP" altLang="en-US" dirty="0"/>
              <a:t>・美味しい飲食によるストレス解消</a:t>
            </a:r>
            <a:endParaRPr kumimoji="1" lang="en-US" altLang="ja-JP" dirty="0"/>
          </a:p>
          <a:p>
            <a:pPr algn="ctr"/>
            <a:r>
              <a:rPr kumimoji="1" lang="ja-JP" altLang="en-US" dirty="0">
                <a:solidFill>
                  <a:schemeClr val="tx1"/>
                </a:solidFill>
              </a:rPr>
              <a:t>・顧客が納得する価格帯での提供</a:t>
            </a:r>
            <a:endParaRPr kumimoji="1" lang="en-US" altLang="ja-JP" dirty="0">
              <a:solidFill>
                <a:schemeClr val="tx1"/>
              </a:solidFill>
            </a:endParaRPr>
          </a:p>
        </p:txBody>
      </p:sp>
      <p:sp>
        <p:nvSpPr>
          <p:cNvPr id="5" name="正方形/長方形 4">
            <a:extLst>
              <a:ext uri="{FF2B5EF4-FFF2-40B4-BE49-F238E27FC236}">
                <a16:creationId xmlns:a16="http://schemas.microsoft.com/office/drawing/2014/main" id="{60B7E22A-3DAD-4786-B8E6-922268DFB1D8}"/>
              </a:ext>
            </a:extLst>
          </p:cNvPr>
          <p:cNvSpPr/>
          <p:nvPr/>
        </p:nvSpPr>
        <p:spPr>
          <a:xfrm>
            <a:off x="7436176" y="567889"/>
            <a:ext cx="2337847" cy="2028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b="1" dirty="0"/>
              <a:t>CR</a:t>
            </a:r>
          </a:p>
          <a:p>
            <a:pPr algn="ctr"/>
            <a:r>
              <a:rPr kumimoji="1" lang="en-US" altLang="ja-JP" sz="2000" b="1" dirty="0"/>
              <a:t>(Customer Relationships:</a:t>
            </a:r>
          </a:p>
          <a:p>
            <a:pPr algn="ctr"/>
            <a:r>
              <a:rPr kumimoji="1" lang="ja-JP" altLang="en-US" sz="2000" b="1" dirty="0"/>
              <a:t>顧客との関係</a:t>
            </a:r>
            <a:r>
              <a:rPr kumimoji="1" lang="en-US" altLang="ja-JP" sz="2000" b="1" dirty="0"/>
              <a:t>)</a:t>
            </a:r>
          </a:p>
          <a:p>
            <a:pPr algn="ctr"/>
            <a:r>
              <a:rPr kumimoji="1" lang="ja-JP" altLang="en-US" dirty="0"/>
              <a:t>・サービスの売り切り</a:t>
            </a:r>
            <a:endParaRPr kumimoji="1" lang="en-US" altLang="ja-JP" dirty="0"/>
          </a:p>
          <a:p>
            <a:pPr algn="ctr"/>
            <a:r>
              <a:rPr kumimoji="1" lang="ja-JP" altLang="en-US" dirty="0"/>
              <a:t>・リピート訪問の希望</a:t>
            </a:r>
            <a:endParaRPr kumimoji="1" lang="en-US" altLang="ja-JP" dirty="0"/>
          </a:p>
        </p:txBody>
      </p:sp>
      <p:sp>
        <p:nvSpPr>
          <p:cNvPr id="6" name="正方形/長方形 5">
            <a:extLst>
              <a:ext uri="{FF2B5EF4-FFF2-40B4-BE49-F238E27FC236}">
                <a16:creationId xmlns:a16="http://schemas.microsoft.com/office/drawing/2014/main" id="{3AA3EEE7-B073-4717-8E8E-BF7065F85E53}"/>
              </a:ext>
            </a:extLst>
          </p:cNvPr>
          <p:cNvSpPr/>
          <p:nvPr/>
        </p:nvSpPr>
        <p:spPr>
          <a:xfrm>
            <a:off x="9904426" y="567888"/>
            <a:ext cx="2096450" cy="44471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b="1" dirty="0"/>
              <a:t>CS</a:t>
            </a:r>
          </a:p>
          <a:p>
            <a:pPr algn="ctr"/>
            <a:r>
              <a:rPr kumimoji="1" lang="en-US" altLang="ja-JP" sz="2000" b="1" dirty="0"/>
              <a:t>(Customer Segments:</a:t>
            </a:r>
          </a:p>
          <a:p>
            <a:pPr algn="ctr"/>
            <a:r>
              <a:rPr kumimoji="1" lang="ja-JP" altLang="en-US" sz="2000" b="1" dirty="0"/>
              <a:t>顧客セグメント</a:t>
            </a:r>
            <a:r>
              <a:rPr kumimoji="1" lang="en-US" altLang="ja-JP" sz="2000" b="1" dirty="0"/>
              <a:t>)</a:t>
            </a:r>
          </a:p>
          <a:p>
            <a:pPr algn="ctr"/>
            <a:r>
              <a:rPr kumimoji="1" lang="ja-JP" altLang="en-US" dirty="0"/>
              <a:t>・高校生～家族、友人、ご年配の方</a:t>
            </a:r>
            <a:endParaRPr kumimoji="1" lang="en-US" altLang="ja-JP" dirty="0"/>
          </a:p>
          <a:p>
            <a:pPr algn="ctr"/>
            <a:r>
              <a:rPr kumimoji="1" lang="en-US" altLang="ja-JP" dirty="0"/>
              <a:t>(=</a:t>
            </a:r>
            <a:r>
              <a:rPr kumimoji="1" lang="ja-JP" altLang="en-US" dirty="0"/>
              <a:t>一般消費者</a:t>
            </a:r>
            <a:r>
              <a:rPr kumimoji="1" lang="en-US" altLang="ja-JP" dirty="0"/>
              <a:t>)</a:t>
            </a:r>
          </a:p>
        </p:txBody>
      </p:sp>
      <p:sp>
        <p:nvSpPr>
          <p:cNvPr id="7" name="正方形/長方形 6">
            <a:extLst>
              <a:ext uri="{FF2B5EF4-FFF2-40B4-BE49-F238E27FC236}">
                <a16:creationId xmlns:a16="http://schemas.microsoft.com/office/drawing/2014/main" id="{922E24A6-7F3F-4B76-A597-DAE7C5977521}"/>
              </a:ext>
            </a:extLst>
          </p:cNvPr>
          <p:cNvSpPr/>
          <p:nvPr/>
        </p:nvSpPr>
        <p:spPr>
          <a:xfrm>
            <a:off x="7436176" y="2730631"/>
            <a:ext cx="2337847" cy="22844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b="1" dirty="0"/>
              <a:t>CH</a:t>
            </a:r>
          </a:p>
          <a:p>
            <a:pPr algn="ctr"/>
            <a:r>
              <a:rPr kumimoji="1" lang="en-US" altLang="ja-JP" sz="2000" b="1" dirty="0"/>
              <a:t>(Channels,</a:t>
            </a:r>
            <a:r>
              <a:rPr kumimoji="1" lang="ja-JP" altLang="en-US" sz="2000" b="1" dirty="0"/>
              <a:t>チャネル</a:t>
            </a:r>
            <a:r>
              <a:rPr kumimoji="1" lang="en-US" altLang="ja-JP" sz="2000" b="1" dirty="0"/>
              <a:t>)</a:t>
            </a:r>
          </a:p>
          <a:p>
            <a:pPr algn="ctr"/>
            <a:r>
              <a:rPr kumimoji="1" lang="ja-JP" altLang="en-US" dirty="0"/>
              <a:t>・口コミ</a:t>
            </a:r>
            <a:endParaRPr kumimoji="1" lang="en-US" altLang="ja-JP" dirty="0"/>
          </a:p>
          <a:p>
            <a:pPr algn="ctr"/>
            <a:r>
              <a:rPr kumimoji="1" lang="ja-JP" altLang="en-US" dirty="0"/>
              <a:t>・予約サービス</a:t>
            </a:r>
            <a:endParaRPr kumimoji="1" lang="en-US" altLang="ja-JP" dirty="0"/>
          </a:p>
          <a:p>
            <a:pPr algn="ctr"/>
            <a:r>
              <a:rPr kumimoji="1" lang="en-US" altLang="ja-JP" dirty="0"/>
              <a:t>(</a:t>
            </a:r>
            <a:r>
              <a:rPr kumimoji="1" lang="ja-JP" altLang="en-US" dirty="0"/>
              <a:t>ホットペッパー</a:t>
            </a:r>
            <a:r>
              <a:rPr kumimoji="1" lang="en-US" altLang="ja-JP" dirty="0"/>
              <a:t>)</a:t>
            </a:r>
          </a:p>
          <a:p>
            <a:pPr algn="ctr"/>
            <a:r>
              <a:rPr kumimoji="1" lang="ja-JP" altLang="en-US" dirty="0"/>
              <a:t>・場所</a:t>
            </a:r>
            <a:r>
              <a:rPr kumimoji="1" lang="en-US" altLang="ja-JP" dirty="0"/>
              <a:t>/</a:t>
            </a:r>
            <a:r>
              <a:rPr kumimoji="1" lang="ja-JP" altLang="en-US" dirty="0"/>
              <a:t>立地</a:t>
            </a:r>
            <a:r>
              <a:rPr kumimoji="1" lang="en-US" altLang="ja-JP" dirty="0"/>
              <a:t>(</a:t>
            </a:r>
            <a:r>
              <a:rPr kumimoji="1" lang="ja-JP" altLang="en-US" dirty="0"/>
              <a:t>看板</a:t>
            </a:r>
            <a:r>
              <a:rPr kumimoji="1" lang="en-US" altLang="ja-JP" dirty="0"/>
              <a:t>)</a:t>
            </a:r>
          </a:p>
        </p:txBody>
      </p:sp>
      <p:sp>
        <p:nvSpPr>
          <p:cNvPr id="8" name="正方形/長方形 7">
            <a:extLst>
              <a:ext uri="{FF2B5EF4-FFF2-40B4-BE49-F238E27FC236}">
                <a16:creationId xmlns:a16="http://schemas.microsoft.com/office/drawing/2014/main" id="{9850C7E4-85EF-43D4-A8CB-347B53C76895}"/>
              </a:ext>
            </a:extLst>
          </p:cNvPr>
          <p:cNvSpPr/>
          <p:nvPr/>
        </p:nvSpPr>
        <p:spPr>
          <a:xfrm>
            <a:off x="2204301" y="2212711"/>
            <a:ext cx="2084896" cy="2802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b="1" dirty="0"/>
              <a:t>KR</a:t>
            </a:r>
          </a:p>
          <a:p>
            <a:pPr algn="ctr"/>
            <a:r>
              <a:rPr kumimoji="1" lang="en-US" altLang="ja-JP" sz="2000" b="1" dirty="0"/>
              <a:t>(key </a:t>
            </a:r>
            <a:r>
              <a:rPr kumimoji="1" lang="en-US" altLang="ja-JP" sz="2000" b="1" dirty="0" err="1"/>
              <a:t>Resorce</a:t>
            </a:r>
            <a:r>
              <a:rPr kumimoji="1" lang="en-US" altLang="ja-JP" sz="2000" b="1" dirty="0"/>
              <a:t>)</a:t>
            </a:r>
          </a:p>
          <a:p>
            <a:pPr algn="ctr"/>
            <a:r>
              <a:rPr kumimoji="1" lang="ja-JP" altLang="en-US" dirty="0"/>
              <a:t>・食材</a:t>
            </a:r>
            <a:endParaRPr kumimoji="1" lang="en-US" altLang="ja-JP" dirty="0"/>
          </a:p>
          <a:p>
            <a:pPr algn="ctr"/>
            <a:r>
              <a:rPr kumimoji="1" lang="ja-JP" altLang="en-US" dirty="0"/>
              <a:t>・アルバイト</a:t>
            </a:r>
            <a:endParaRPr kumimoji="1" lang="en-US" altLang="ja-JP" dirty="0"/>
          </a:p>
          <a:p>
            <a:pPr algn="ctr"/>
            <a:r>
              <a:rPr kumimoji="1" lang="ja-JP" altLang="en-US" dirty="0"/>
              <a:t>・従業員</a:t>
            </a:r>
            <a:endParaRPr kumimoji="1" lang="en-US" altLang="ja-JP" dirty="0"/>
          </a:p>
          <a:p>
            <a:pPr algn="ctr"/>
            <a:r>
              <a:rPr kumimoji="1" lang="ja-JP" altLang="en-US" dirty="0"/>
              <a:t>・予約管理システム</a:t>
            </a:r>
            <a:r>
              <a:rPr kumimoji="1" lang="en-US" altLang="ja-JP" dirty="0"/>
              <a:t>(Air</a:t>
            </a:r>
            <a:r>
              <a:rPr kumimoji="1" lang="ja-JP" altLang="en-US" dirty="0"/>
              <a:t>レジ</a:t>
            </a:r>
            <a:r>
              <a:rPr kumimoji="1" lang="en-US" altLang="ja-JP" dirty="0"/>
              <a:t>)</a:t>
            </a:r>
          </a:p>
          <a:p>
            <a:pPr algn="ctr"/>
            <a:r>
              <a:rPr kumimoji="1" lang="ja-JP" altLang="en-US" dirty="0"/>
              <a:t>・予約受付システム</a:t>
            </a:r>
            <a:r>
              <a:rPr kumimoji="1" lang="en-US" altLang="ja-JP" dirty="0"/>
              <a:t>(</a:t>
            </a:r>
            <a:r>
              <a:rPr kumimoji="1" lang="ja-JP" altLang="en-US" dirty="0"/>
              <a:t>ホットペッパー</a:t>
            </a:r>
            <a:r>
              <a:rPr kumimoji="1" lang="en-US" altLang="ja-JP" dirty="0"/>
              <a:t>)</a:t>
            </a:r>
          </a:p>
        </p:txBody>
      </p:sp>
      <p:sp>
        <p:nvSpPr>
          <p:cNvPr id="9" name="正方形/長方形 8">
            <a:extLst>
              <a:ext uri="{FF2B5EF4-FFF2-40B4-BE49-F238E27FC236}">
                <a16:creationId xmlns:a16="http://schemas.microsoft.com/office/drawing/2014/main" id="{FC279A8E-3057-4D2D-BA46-2BD3027673A1}"/>
              </a:ext>
            </a:extLst>
          </p:cNvPr>
          <p:cNvSpPr/>
          <p:nvPr/>
        </p:nvSpPr>
        <p:spPr>
          <a:xfrm>
            <a:off x="191124" y="5165889"/>
            <a:ext cx="6235566"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b="1" dirty="0"/>
              <a:t>CS (Cost Structure</a:t>
            </a:r>
            <a:r>
              <a:rPr kumimoji="1" lang="ja-JP" altLang="en-US" sz="2400" b="1" dirty="0"/>
              <a:t>・コスト構造 </a:t>
            </a:r>
            <a:r>
              <a:rPr kumimoji="1" lang="ja-JP" altLang="en-US" sz="1600" b="1" dirty="0"/>
              <a:t>価値提供にかかるコスト</a:t>
            </a:r>
            <a:r>
              <a:rPr kumimoji="1" lang="en-US" altLang="ja-JP" sz="2400" b="1" dirty="0"/>
              <a:t>)</a:t>
            </a:r>
          </a:p>
          <a:p>
            <a:pPr algn="ctr"/>
            <a:r>
              <a:rPr kumimoji="1" lang="ja-JP" altLang="en-US" dirty="0"/>
              <a:t>・食材</a:t>
            </a:r>
            <a:r>
              <a:rPr kumimoji="1" lang="en-US" altLang="ja-JP" dirty="0"/>
              <a:t>/</a:t>
            </a:r>
            <a:r>
              <a:rPr kumimoji="1" lang="ja-JP" altLang="en-US" dirty="0"/>
              <a:t>材料費</a:t>
            </a:r>
            <a:endParaRPr kumimoji="1" lang="en-US" altLang="ja-JP" dirty="0"/>
          </a:p>
          <a:p>
            <a:pPr algn="ctr"/>
            <a:r>
              <a:rPr kumimoji="1" lang="ja-JP" altLang="en-US" dirty="0"/>
              <a:t>・人件費</a:t>
            </a:r>
            <a:endParaRPr kumimoji="1" lang="en-US" altLang="ja-JP" dirty="0"/>
          </a:p>
          <a:p>
            <a:pPr algn="ctr"/>
            <a:r>
              <a:rPr kumimoji="1" lang="ja-JP" altLang="en-US" dirty="0"/>
              <a:t>・固定費</a:t>
            </a:r>
            <a:r>
              <a:rPr kumimoji="1" lang="en-US" altLang="ja-JP" dirty="0"/>
              <a:t>(</a:t>
            </a:r>
            <a:r>
              <a:rPr kumimoji="1" lang="ja-JP" altLang="en-US" dirty="0"/>
              <a:t>賃料、水道光熱費 等</a:t>
            </a:r>
            <a:r>
              <a:rPr kumimoji="1" lang="en-US" altLang="ja-JP" dirty="0"/>
              <a:t>)</a:t>
            </a:r>
          </a:p>
          <a:p>
            <a:pPr algn="ctr"/>
            <a:r>
              <a:rPr kumimoji="1" lang="ja-JP" altLang="en-US" dirty="0"/>
              <a:t>・</a:t>
            </a:r>
            <a:r>
              <a:rPr kumimoji="1" lang="en-US" altLang="ja-JP" dirty="0"/>
              <a:t>Air</a:t>
            </a:r>
            <a:r>
              <a:rPr kumimoji="1" lang="ja-JP" altLang="en-US" dirty="0"/>
              <a:t>レジ等、</a:t>
            </a:r>
            <a:r>
              <a:rPr kumimoji="1" lang="en-US" altLang="ja-JP" dirty="0"/>
              <a:t>IT</a:t>
            </a:r>
            <a:r>
              <a:rPr kumimoji="1" lang="ja-JP" altLang="en-US" dirty="0"/>
              <a:t>機器 ランニング費</a:t>
            </a:r>
            <a:endParaRPr kumimoji="1" lang="en-US" altLang="ja-JP" dirty="0"/>
          </a:p>
        </p:txBody>
      </p:sp>
      <p:sp>
        <p:nvSpPr>
          <p:cNvPr id="10" name="正方形/長方形 9">
            <a:extLst>
              <a:ext uri="{FF2B5EF4-FFF2-40B4-BE49-F238E27FC236}">
                <a16:creationId xmlns:a16="http://schemas.microsoft.com/office/drawing/2014/main" id="{83982300-048F-4EFB-A1A9-E839C10E5F6F}"/>
              </a:ext>
            </a:extLst>
          </p:cNvPr>
          <p:cNvSpPr/>
          <p:nvPr/>
        </p:nvSpPr>
        <p:spPr>
          <a:xfrm>
            <a:off x="6638446" y="5165889"/>
            <a:ext cx="5441259"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b="1" dirty="0"/>
              <a:t>RS(Revenue Stream:</a:t>
            </a:r>
            <a:r>
              <a:rPr kumimoji="1" lang="ja-JP" altLang="en-US" sz="2400" b="1" dirty="0"/>
              <a:t>収益の流れ</a:t>
            </a:r>
            <a:r>
              <a:rPr kumimoji="1" lang="en-US" altLang="ja-JP" sz="2400" b="1" dirty="0"/>
              <a:t>)</a:t>
            </a:r>
          </a:p>
          <a:p>
            <a:pPr algn="ctr"/>
            <a:r>
              <a:rPr kumimoji="1" lang="ja-JP" altLang="en-US" dirty="0"/>
              <a:t>・食事代またはホットペッパー経由のポイント支払い</a:t>
            </a:r>
            <a:endParaRPr kumimoji="1" lang="en-US" altLang="ja-JP" dirty="0"/>
          </a:p>
        </p:txBody>
      </p:sp>
      <p:sp>
        <p:nvSpPr>
          <p:cNvPr id="11" name="タイトル 1">
            <a:extLst>
              <a:ext uri="{FF2B5EF4-FFF2-40B4-BE49-F238E27FC236}">
                <a16:creationId xmlns:a16="http://schemas.microsoft.com/office/drawing/2014/main" id="{3A888B69-EC62-4FDC-A2B7-CFD14FB78948}"/>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ビジネスモデルキャンパス</a:t>
            </a:r>
            <a:r>
              <a:rPr lang="en-US" altLang="ja-JP" sz="4400" dirty="0"/>
              <a:t>-</a:t>
            </a:r>
            <a:r>
              <a:rPr lang="ja-JP" altLang="en-US" sz="4400" dirty="0"/>
              <a:t>現状</a:t>
            </a:r>
          </a:p>
        </p:txBody>
      </p:sp>
      <p:sp>
        <p:nvSpPr>
          <p:cNvPr id="12" name="四角形: 角を丸くする 11">
            <a:extLst>
              <a:ext uri="{FF2B5EF4-FFF2-40B4-BE49-F238E27FC236}">
                <a16:creationId xmlns:a16="http://schemas.microsoft.com/office/drawing/2014/main" id="{3D9795F7-A50D-FF43-F196-0EA98A5C9149}"/>
              </a:ext>
            </a:extLst>
          </p:cNvPr>
          <p:cNvSpPr/>
          <p:nvPr/>
        </p:nvSpPr>
        <p:spPr>
          <a:xfrm>
            <a:off x="2782957" y="5844209"/>
            <a:ext cx="1137036" cy="294198"/>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吹き出し: 線 12">
            <a:extLst>
              <a:ext uri="{FF2B5EF4-FFF2-40B4-BE49-F238E27FC236}">
                <a16:creationId xmlns:a16="http://schemas.microsoft.com/office/drawing/2014/main" id="{95E61211-C4EE-E488-A86C-2F8ADAF2EBA4}"/>
              </a:ext>
            </a:extLst>
          </p:cNvPr>
          <p:cNvSpPr/>
          <p:nvPr/>
        </p:nvSpPr>
        <p:spPr>
          <a:xfrm>
            <a:off x="4755825" y="4055165"/>
            <a:ext cx="2680351" cy="1240405"/>
          </a:xfrm>
          <a:prstGeom prst="borderCallout1">
            <a:avLst>
              <a:gd name="adj1" fmla="val 18750"/>
              <a:gd name="adj2" fmla="val -8333"/>
              <a:gd name="adj3" fmla="val 127340"/>
              <a:gd name="adj4" fmla="val -42984"/>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b="1" dirty="0">
                <a:solidFill>
                  <a:srgbClr val="FF0000"/>
                </a:solidFill>
              </a:rPr>
              <a:t>調査の結果、</a:t>
            </a:r>
            <a:endParaRPr kumimoji="1" lang="en-US" altLang="ja-JP" sz="1600" b="1" dirty="0">
              <a:solidFill>
                <a:srgbClr val="FF0000"/>
              </a:solidFill>
            </a:endParaRPr>
          </a:p>
          <a:p>
            <a:pPr algn="ctr"/>
            <a:r>
              <a:rPr kumimoji="1" lang="ja-JP" altLang="en-US" sz="1600" b="1" dirty="0">
                <a:solidFill>
                  <a:srgbClr val="FF0000"/>
                </a:solidFill>
              </a:rPr>
              <a:t>「需要予測」による人件費最低化により、平均</a:t>
            </a:r>
            <a:r>
              <a:rPr kumimoji="1" lang="en-US" altLang="ja-JP" sz="1600" b="1" dirty="0">
                <a:solidFill>
                  <a:srgbClr val="FF0000"/>
                </a:solidFill>
              </a:rPr>
              <a:t>x%</a:t>
            </a:r>
            <a:r>
              <a:rPr kumimoji="1" lang="ja-JP" altLang="en-US" sz="1600" b="1" dirty="0">
                <a:solidFill>
                  <a:srgbClr val="FF0000"/>
                </a:solidFill>
              </a:rPr>
              <a:t>のコスト削減が見込める</a:t>
            </a:r>
          </a:p>
        </p:txBody>
      </p:sp>
    </p:spTree>
    <p:extLst>
      <p:ext uri="{BB962C8B-B14F-4D97-AF65-F5344CB8AC3E}">
        <p14:creationId xmlns:p14="http://schemas.microsoft.com/office/powerpoint/2010/main" val="340454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1604D-BCB2-69B9-4A50-CE094F72E1ED}"/>
              </a:ext>
            </a:extLst>
          </p:cNvPr>
          <p:cNvSpPr>
            <a:spLocks noGrp="1"/>
          </p:cNvSpPr>
          <p:nvPr>
            <p:ph type="title"/>
          </p:nvPr>
        </p:nvSpPr>
        <p:spPr/>
        <p:txBody>
          <a:bodyPr/>
          <a:lstStyle/>
          <a:p>
            <a:r>
              <a:rPr lang="ja-JP" altLang="en-US" dirty="0"/>
              <a:t>需要予想機能の妥当性</a:t>
            </a:r>
            <a:endParaRPr kumimoji="1" lang="ja-JP" altLang="en-US" dirty="0"/>
          </a:p>
        </p:txBody>
      </p:sp>
    </p:spTree>
    <p:extLst>
      <p:ext uri="{BB962C8B-B14F-4D97-AF65-F5344CB8AC3E}">
        <p14:creationId xmlns:p14="http://schemas.microsoft.com/office/powerpoint/2010/main" val="123827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nvGraphicFramePr>
        <p:xfrm>
          <a:off x="112060" y="1149970"/>
          <a:ext cx="11967880" cy="3998176"/>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solidFill>
                      <a:srgbClr val="FFC000"/>
                    </a:solidFill>
                  </a:tcPr>
                </a:tc>
                <a:tc>
                  <a:txBody>
                    <a:bodyPr/>
                    <a:lstStyle/>
                    <a:p>
                      <a:pPr algn="ctr"/>
                      <a:r>
                        <a:rPr kumimoji="1" lang="ja-JP" altLang="en-US" sz="2000" b="1" dirty="0"/>
                        <a:t>プラス要因</a:t>
                      </a:r>
                    </a:p>
                  </a:txBody>
                  <a:tcPr>
                    <a:solidFill>
                      <a:srgbClr val="FFC000"/>
                    </a:solidFill>
                  </a:tcPr>
                </a:tc>
                <a:tc>
                  <a:txBody>
                    <a:bodyPr/>
                    <a:lstStyle/>
                    <a:p>
                      <a:pPr algn="ctr"/>
                      <a:r>
                        <a:rPr kumimoji="1" lang="ja-JP" altLang="en-US" sz="2000" b="1" dirty="0"/>
                        <a:t>マイナス要因</a:t>
                      </a:r>
                    </a:p>
                  </a:txBody>
                  <a:tcPr>
                    <a:solidFill>
                      <a:srgbClr val="FFC000"/>
                    </a:solidFill>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solidFill>
                      <a:srgbClr val="FFC000"/>
                    </a:solidFill>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リアルな対面によるコミュニケーション空間の提供</a:t>
                      </a:r>
                      <a:endParaRPr kumimoji="1" lang="en-US" altLang="ja-JP" dirty="0"/>
                    </a:p>
                    <a:p>
                      <a:endParaRPr kumimoji="1" lang="en-US" altLang="ja-JP" dirty="0"/>
                    </a:p>
                    <a:p>
                      <a:r>
                        <a:rPr kumimoji="1" lang="en-US" altLang="ja-JP" dirty="0"/>
                        <a:t>2.</a:t>
                      </a:r>
                      <a:r>
                        <a:rPr kumimoji="1" lang="ja-JP" altLang="en-US" dirty="0"/>
                        <a:t>日常の食事とは違ったプレミアム感の体験</a:t>
                      </a:r>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バッファ込みの人員・従業員確保にせざるをえない</a:t>
                      </a:r>
                      <a:endParaRPr kumimoji="1" lang="en-US" altLang="ja-JP" dirty="0"/>
                    </a:p>
                    <a:p>
                      <a:r>
                        <a:rPr kumimoji="1" lang="en-US" altLang="ja-JP" dirty="0"/>
                        <a:t>(=</a:t>
                      </a:r>
                      <a:r>
                        <a:rPr kumimoji="1" lang="ja-JP" altLang="en-US" dirty="0"/>
                        <a:t>余剰人件費発生</a:t>
                      </a:r>
                      <a:r>
                        <a:rPr kumimoji="1" lang="en-US" altLang="ja-JP" dirty="0"/>
                        <a:t>)</a:t>
                      </a:r>
                      <a:endParaRPr kumimoji="1" lang="ja-JP" altLang="en-US" dirty="0"/>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solidFill>
                      <a:srgbClr val="FFC000"/>
                    </a:solidFill>
                  </a:tcPr>
                </a:tc>
                <a:tc>
                  <a:txBody>
                    <a:bodyPr/>
                    <a:lstStyle/>
                    <a:p>
                      <a:r>
                        <a:rPr kumimoji="1" lang="en-US" altLang="ja-JP" dirty="0"/>
                        <a:t>&lt;</a:t>
                      </a:r>
                      <a:r>
                        <a:rPr kumimoji="1" lang="ja-JP" altLang="en-US" dirty="0"/>
                        <a:t>機会</a:t>
                      </a:r>
                      <a:r>
                        <a:rPr kumimoji="1" lang="en-US" altLang="ja-JP" dirty="0"/>
                        <a:t>&gt;</a:t>
                      </a:r>
                      <a:endParaRPr kumimoji="1" lang="ja-JP" altLang="en-US" dirty="0"/>
                    </a:p>
                  </a:txBody>
                  <a:tcPr/>
                </a:tc>
                <a:tc>
                  <a:txBody>
                    <a:bodyPr/>
                    <a:lstStyle/>
                    <a:p>
                      <a:r>
                        <a:rPr kumimoji="1" lang="en-US" altLang="ja-JP" dirty="0"/>
                        <a:t>&lt;</a:t>
                      </a:r>
                      <a:r>
                        <a:rPr kumimoji="1" lang="ja-JP" altLang="en-US" dirty="0"/>
                        <a:t>脅威</a:t>
                      </a:r>
                      <a:r>
                        <a:rPr kumimoji="1" lang="en-US" altLang="ja-JP" dirty="0"/>
                        <a:t>&gt;</a:t>
                      </a:r>
                    </a:p>
                    <a:p>
                      <a:r>
                        <a:rPr kumimoji="1" lang="en-US" altLang="ja-JP" dirty="0"/>
                        <a:t>1.</a:t>
                      </a:r>
                      <a:r>
                        <a:rPr kumimoji="1" lang="ja-JP" altLang="en-US" dirty="0"/>
                        <a:t>悪天候の場合、来店数が大きく減少する</a:t>
                      </a:r>
                      <a:r>
                        <a:rPr kumimoji="1" lang="en-US" altLang="ja-JP" dirty="0"/>
                        <a:t>?</a:t>
                      </a:r>
                      <a:r>
                        <a:rPr kumimoji="1" lang="ja-JP" altLang="en-US" dirty="0"/>
                        <a:t> </a:t>
                      </a:r>
                      <a:endParaRPr kumimoji="1" lang="en-US" altLang="ja-JP" dirty="0"/>
                    </a:p>
                    <a:p>
                      <a:r>
                        <a:rPr kumimoji="1" lang="en-US" altLang="ja-JP" dirty="0"/>
                        <a:t>(</a:t>
                      </a:r>
                      <a:r>
                        <a:rPr kumimoji="1" lang="ja-JP" altLang="en-US" dirty="0">
                          <a:solidFill>
                            <a:srgbClr val="FF0000"/>
                          </a:solidFill>
                        </a:rPr>
                        <a:t>★仮説</a:t>
                      </a:r>
                      <a:r>
                        <a:rPr kumimoji="1" lang="en-US" altLang="ja-JP" dirty="0"/>
                        <a:t>)</a:t>
                      </a:r>
                    </a:p>
                    <a:p>
                      <a:endParaRPr kumimoji="1" lang="en-US" altLang="ja-JP" dirty="0"/>
                    </a:p>
                    <a:p>
                      <a:r>
                        <a:rPr kumimoji="1" lang="en-US" altLang="ja-JP" dirty="0"/>
                        <a:t>2.</a:t>
                      </a:r>
                      <a:r>
                        <a:rPr kumimoji="1" lang="ja-JP" altLang="en-US" dirty="0"/>
                        <a:t>コロナによる、外出・外食機械の減少</a:t>
                      </a:r>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0058400"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r>
              <a:rPr lang="en-US" altLang="ja-JP" dirty="0"/>
              <a:t>-</a:t>
            </a:r>
            <a:r>
              <a:rPr lang="ja-JP" altLang="en-US" dirty="0"/>
              <a:t>導入先</a:t>
            </a:r>
            <a:r>
              <a:rPr lang="en-US" altLang="ja-JP" dirty="0"/>
              <a:t>(</a:t>
            </a:r>
            <a:r>
              <a:rPr lang="ja-JP" altLang="en-US" dirty="0"/>
              <a:t>店舗</a:t>
            </a:r>
            <a:r>
              <a:rPr lang="en-US" altLang="ja-JP" dirty="0"/>
              <a:t>)</a:t>
            </a:r>
            <a:endParaRPr lang="ja-JP" altLang="en-US" dirty="0"/>
          </a:p>
        </p:txBody>
      </p:sp>
    </p:spTree>
    <p:extLst>
      <p:ext uri="{BB962C8B-B14F-4D97-AF65-F5344CB8AC3E}">
        <p14:creationId xmlns:p14="http://schemas.microsoft.com/office/powerpoint/2010/main" val="256450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nvGraphicFramePr>
        <p:xfrm>
          <a:off x="112060" y="1149970"/>
          <a:ext cx="11967880" cy="3998176"/>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solidFill>
                      <a:srgbClr val="FFC000"/>
                    </a:solidFill>
                  </a:tcPr>
                </a:tc>
                <a:tc>
                  <a:txBody>
                    <a:bodyPr/>
                    <a:lstStyle/>
                    <a:p>
                      <a:pPr algn="ctr"/>
                      <a:r>
                        <a:rPr kumimoji="1" lang="ja-JP" altLang="en-US" sz="2000" b="1" dirty="0"/>
                        <a:t>プラス要因</a:t>
                      </a:r>
                    </a:p>
                  </a:txBody>
                  <a:tcPr>
                    <a:solidFill>
                      <a:srgbClr val="FFC000"/>
                    </a:solidFill>
                  </a:tcPr>
                </a:tc>
                <a:tc>
                  <a:txBody>
                    <a:bodyPr/>
                    <a:lstStyle/>
                    <a:p>
                      <a:pPr algn="ctr"/>
                      <a:r>
                        <a:rPr kumimoji="1" lang="ja-JP" altLang="en-US" sz="2000" b="1" dirty="0"/>
                        <a:t>マイナス要因</a:t>
                      </a:r>
                    </a:p>
                  </a:txBody>
                  <a:tcPr>
                    <a:solidFill>
                      <a:srgbClr val="FFC000"/>
                    </a:solidFill>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solidFill>
                      <a:srgbClr val="FFC000"/>
                    </a:solidFill>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人件コストの削減</a:t>
                      </a:r>
                      <a:endParaRPr kumimoji="1" lang="en-US" altLang="ja-JP" dirty="0"/>
                    </a:p>
                    <a:p>
                      <a:endParaRPr kumimoji="1" lang="en-US" altLang="ja-JP" dirty="0"/>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予測が外れた場合、足りない人員で現場を回す必要があり、その場合、顧客満足度が低下する可能性がある</a:t>
                      </a:r>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solidFill>
                      <a:srgbClr val="FFC000"/>
                    </a:solidFill>
                  </a:tcPr>
                </a:tc>
                <a:tc>
                  <a:txBody>
                    <a:bodyPr/>
                    <a:lstStyle/>
                    <a:p>
                      <a:r>
                        <a:rPr kumimoji="1" lang="en-US" altLang="ja-JP" dirty="0"/>
                        <a:t>&lt;</a:t>
                      </a:r>
                      <a:r>
                        <a:rPr kumimoji="1" lang="ja-JP" altLang="en-US" dirty="0"/>
                        <a:t>機会</a:t>
                      </a:r>
                      <a:r>
                        <a:rPr kumimoji="1" lang="en-US" altLang="ja-JP" dirty="0"/>
                        <a:t>&gt;</a:t>
                      </a:r>
                    </a:p>
                    <a:p>
                      <a:r>
                        <a:rPr kumimoji="1" lang="en-US" altLang="ja-JP" dirty="0"/>
                        <a:t>1.</a:t>
                      </a:r>
                      <a:r>
                        <a:rPr kumimoji="1" lang="ja-JP" altLang="en-US" dirty="0"/>
                        <a:t>食材費の高騰により、コスト低下</a:t>
                      </a:r>
                      <a:r>
                        <a:rPr kumimoji="1" lang="en-US" altLang="ja-JP" dirty="0"/>
                        <a:t>(=</a:t>
                      </a:r>
                      <a:r>
                        <a:rPr kumimoji="1" lang="ja-JP" altLang="en-US" dirty="0"/>
                        <a:t>廃棄食材</a:t>
                      </a:r>
                      <a:r>
                        <a:rPr kumimoji="1" lang="en-US" altLang="ja-JP" dirty="0"/>
                        <a:t>)</a:t>
                      </a:r>
                      <a:r>
                        <a:rPr kumimoji="1" lang="ja-JP" altLang="en-US" dirty="0"/>
                        <a:t>の需要あり</a:t>
                      </a:r>
                    </a:p>
                  </a:txBody>
                  <a:tcPr/>
                </a:tc>
                <a:tc>
                  <a:txBody>
                    <a:bodyPr/>
                    <a:lstStyle/>
                    <a:p>
                      <a:r>
                        <a:rPr kumimoji="1" lang="en-US" altLang="ja-JP" dirty="0"/>
                        <a:t>&lt;</a:t>
                      </a:r>
                      <a:r>
                        <a:rPr kumimoji="1" lang="ja-JP" altLang="en-US" dirty="0"/>
                        <a:t>脅威</a:t>
                      </a:r>
                      <a:r>
                        <a:rPr kumimoji="1" lang="en-US" altLang="ja-JP" dirty="0"/>
                        <a:t>&gt;</a:t>
                      </a:r>
                    </a:p>
                    <a:p>
                      <a:r>
                        <a:rPr kumimoji="1" lang="en-US" altLang="ja-JP" dirty="0"/>
                        <a:t>1.</a:t>
                      </a:r>
                      <a:r>
                        <a:rPr kumimoji="1" lang="ja-JP" altLang="en-US" dirty="0"/>
                        <a:t>配膳ロボット導入による、人件費課題の、そもそもの解消</a:t>
                      </a:r>
                      <a:r>
                        <a:rPr kumimoji="1" lang="en-US" altLang="ja-JP" dirty="0"/>
                        <a:t>(=</a:t>
                      </a:r>
                      <a:r>
                        <a:rPr kumimoji="1" lang="ja-JP" altLang="en-US" dirty="0"/>
                        <a:t>来店予測の必要性がなくなる</a:t>
                      </a:r>
                      <a:r>
                        <a:rPr kumimoji="1" lang="en-US" altLang="ja-JP" dirty="0"/>
                        <a:t>)</a:t>
                      </a:r>
                      <a:endParaRPr kumimoji="1" lang="ja-JP" altLang="en-US" dirty="0"/>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1282978"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r>
              <a:rPr lang="en-US" altLang="ja-JP" dirty="0"/>
              <a:t>-</a:t>
            </a:r>
            <a:r>
              <a:rPr lang="ja-JP" altLang="en-US" dirty="0"/>
              <a:t>来店数予測</a:t>
            </a:r>
          </a:p>
        </p:txBody>
      </p:sp>
      <p:sp>
        <p:nvSpPr>
          <p:cNvPr id="4" name="四角形: 角を丸くする 3">
            <a:extLst>
              <a:ext uri="{FF2B5EF4-FFF2-40B4-BE49-F238E27FC236}">
                <a16:creationId xmlns:a16="http://schemas.microsoft.com/office/drawing/2014/main" id="{D40FD9AC-9262-A6A4-E779-C99E52569B04}"/>
              </a:ext>
            </a:extLst>
          </p:cNvPr>
          <p:cNvSpPr/>
          <p:nvPr/>
        </p:nvSpPr>
        <p:spPr>
          <a:xfrm>
            <a:off x="1236869" y="5431722"/>
            <a:ext cx="9718262" cy="552616"/>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b="1" dirty="0"/>
              <a:t>トータルとして、メリットが上回るため、需要予測機能の導入を本格検討</a:t>
            </a:r>
            <a:endParaRPr kumimoji="1" lang="ja-JP" altLang="en-US" dirty="0"/>
          </a:p>
        </p:txBody>
      </p:sp>
    </p:spTree>
    <p:extLst>
      <p:ext uri="{BB962C8B-B14F-4D97-AF65-F5344CB8AC3E}">
        <p14:creationId xmlns:p14="http://schemas.microsoft.com/office/powerpoint/2010/main" val="1086507614"/>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3162</TotalTime>
  <Words>1101</Words>
  <Application>Microsoft Office PowerPoint</Application>
  <PresentationFormat>ワイド画面</PresentationFormat>
  <Paragraphs>189</Paragraphs>
  <Slides>20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Arial</vt:lpstr>
      <vt:lpstr>Calibri</vt:lpstr>
      <vt:lpstr>Calibri Light</vt:lpstr>
      <vt:lpstr>レトロスペクト</vt:lpstr>
      <vt:lpstr>分析提案書</vt:lpstr>
      <vt:lpstr>提案概要</vt:lpstr>
      <vt:lpstr>提案概要</vt:lpstr>
      <vt:lpstr>背景</vt:lpstr>
      <vt:lpstr>PowerPoint プレゼンテーション</vt:lpstr>
      <vt:lpstr>PowerPoint プレゼンテーション</vt:lpstr>
      <vt:lpstr>需要予想機能の妥当性</vt:lpstr>
      <vt:lpstr>PowerPoint プレゼンテーション</vt:lpstr>
      <vt:lpstr>PowerPoint プレゼンテーション</vt:lpstr>
      <vt:lpstr>分析企画・結果</vt:lpstr>
      <vt:lpstr>PowerPoint プレゼンテーション</vt:lpstr>
      <vt:lpstr>分析詳細</vt:lpstr>
      <vt:lpstr>データ – ホットペッパー</vt:lpstr>
      <vt:lpstr>データ – Airレジ</vt:lpstr>
      <vt:lpstr>データ – 気候関連</vt:lpstr>
      <vt:lpstr>データ – 天気</vt:lpstr>
      <vt:lpstr>探索型リサーチ- 予約と実績傾向</vt:lpstr>
      <vt:lpstr>探索型リサーチ- 実績と気候要素</vt:lpstr>
      <vt:lpstr>因果型リサーチ-仮説検証</vt:lpstr>
      <vt:lpstr>記述型リサーチ-モデル検証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ビジネス整理</dc:title>
  <dc:creator>祐樹 澤田</dc:creator>
  <cp:lastModifiedBy>澤田 祐樹</cp:lastModifiedBy>
  <cp:revision>18</cp:revision>
  <dcterms:created xsi:type="dcterms:W3CDTF">2022-03-16T09:02:43Z</dcterms:created>
  <dcterms:modified xsi:type="dcterms:W3CDTF">2022-07-25T23:15:44Z</dcterms:modified>
</cp:coreProperties>
</file>