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267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DB9-AA67-4489-8625-EA9F6FF167D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2D5-BF6B-4FEE-A291-44F08ED0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66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DB9-AA67-4489-8625-EA9F6FF167D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2D5-BF6B-4FEE-A291-44F08ED0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01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DB9-AA67-4489-8625-EA9F6FF167D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2D5-BF6B-4FEE-A291-44F08ED0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5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DB9-AA67-4489-8625-EA9F6FF167D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2D5-BF6B-4FEE-A291-44F08ED0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12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DB9-AA67-4489-8625-EA9F6FF167D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2D5-BF6B-4FEE-A291-44F08ED0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DB9-AA67-4489-8625-EA9F6FF167D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2D5-BF6B-4FEE-A291-44F08ED0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1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DB9-AA67-4489-8625-EA9F6FF167D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2D5-BF6B-4FEE-A291-44F08ED0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8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DB9-AA67-4489-8625-EA9F6FF167D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2D5-BF6B-4FEE-A291-44F08ED0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02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DB9-AA67-4489-8625-EA9F6FF167D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2D5-BF6B-4FEE-A291-44F08ED0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32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DB9-AA67-4489-8625-EA9F6FF167D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2D5-BF6B-4FEE-A291-44F08ED0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99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FDB9-AA67-4489-8625-EA9F6FF167D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2D5-BF6B-4FEE-A291-44F08ED0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FDB9-AA67-4489-8625-EA9F6FF167D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02D5-BF6B-4FEE-A291-44F08ED06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602555" y="34064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南側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配置図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4581128" y="52531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16" idx="1"/>
          </p:cNvCxnSpPr>
          <p:nvPr/>
        </p:nvCxnSpPr>
        <p:spPr>
          <a:xfrm flipH="1" flipV="1">
            <a:off x="5373216" y="340646"/>
            <a:ext cx="432048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373216" y="34064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013176" y="34064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05264" y="38681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北</a:t>
            </a:r>
            <a:endParaRPr kumimoji="1" lang="ja-JP" altLang="en-US" sz="1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980728" y="827584"/>
            <a:ext cx="855712" cy="279648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棚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836440" y="827233"/>
            <a:ext cx="855712" cy="279648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棚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67040" y="827233"/>
            <a:ext cx="1022000" cy="229162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実験盤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860190" y="878420"/>
            <a:ext cx="1333006" cy="177975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アクオス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964524" y="824419"/>
            <a:ext cx="262772" cy="73238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入口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183437" y="1442708"/>
            <a:ext cx="757731" cy="876402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机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60081" y="1113809"/>
            <a:ext cx="176385" cy="1635774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ホワイトボード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974541" y="1888573"/>
            <a:ext cx="262771" cy="818832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水道</a:t>
            </a:r>
            <a:endParaRPr lang="en-US" altLang="ja-JP" sz="105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844543" y="2760415"/>
            <a:ext cx="392769" cy="486853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柱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48680" y="2863446"/>
            <a:ext cx="392769" cy="486853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柱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 flipV="1">
            <a:off x="1963082" y="2887563"/>
            <a:ext cx="843618" cy="47251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 flipV="1">
            <a:off x="1026363" y="2887565"/>
            <a:ext cx="810078" cy="4725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3591633" y="4431425"/>
            <a:ext cx="1551448" cy="284759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棚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48680" y="827584"/>
            <a:ext cx="2520280" cy="194421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48680" y="1253479"/>
            <a:ext cx="463780" cy="10366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460262" y="1281389"/>
            <a:ext cx="463780" cy="78959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59004" y="1776724"/>
            <a:ext cx="954107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大川先生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研究スペース</a:t>
            </a:r>
            <a:endParaRPr kumimoji="1" lang="ja-JP" altLang="en-US" sz="1050" dirty="0"/>
          </a:p>
        </p:txBody>
      </p:sp>
      <p:sp>
        <p:nvSpPr>
          <p:cNvPr id="45" name="正方形/長方形 44"/>
          <p:cNvSpPr/>
          <p:nvPr/>
        </p:nvSpPr>
        <p:spPr>
          <a:xfrm>
            <a:off x="2419461" y="3694320"/>
            <a:ext cx="220789" cy="460919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UPS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00733" y="3406017"/>
            <a:ext cx="452679" cy="230459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UPS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48680" y="3636476"/>
            <a:ext cx="810324" cy="179962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844543" y="3311663"/>
            <a:ext cx="392769" cy="573628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棚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844544" y="3947538"/>
            <a:ext cx="392768" cy="573628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冷蔵庫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517232" y="4602452"/>
            <a:ext cx="720081" cy="1481716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机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844544" y="6160321"/>
            <a:ext cx="392769" cy="685465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ロッカー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589240" y="6892689"/>
            <a:ext cx="648073" cy="577664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CANON</a:t>
            </a:r>
          </a:p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PC980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844542" y="8189251"/>
            <a:ext cx="392769" cy="486853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柱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040926" y="7668343"/>
            <a:ext cx="196387" cy="520908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入口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941448" y="8316416"/>
            <a:ext cx="1191407" cy="359689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棚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48679" y="8189252"/>
            <a:ext cx="392769" cy="486853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柱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132855" y="8316416"/>
            <a:ext cx="1191407" cy="359688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棚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988830" y="8396456"/>
            <a:ext cx="855712" cy="279648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棚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133118" y="8316416"/>
            <a:ext cx="855712" cy="359688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棚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422833" y="8396457"/>
            <a:ext cx="612068" cy="279648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棚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544642" y="7694102"/>
            <a:ext cx="710470" cy="500764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PS3</a:t>
            </a:r>
          </a:p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クラスタ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48679" y="5436097"/>
            <a:ext cx="810324" cy="106695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44641" y="6503053"/>
            <a:ext cx="710471" cy="116529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609462" y="6567350"/>
            <a:ext cx="580829" cy="43820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epson2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9414" y="6296208"/>
            <a:ext cx="63991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(Printer)</a:t>
            </a:r>
            <a:endParaRPr kumimoji="1" lang="ja-JP" altLang="en-US" sz="105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79915" y="7004402"/>
            <a:ext cx="63991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(Printer)</a:t>
            </a:r>
            <a:endParaRPr kumimoji="1" lang="ja-JP" altLang="en-US" sz="105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614963" y="7420894"/>
            <a:ext cx="63991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(Printer)</a:t>
            </a:r>
            <a:endParaRPr kumimoji="1" lang="ja-JP" altLang="en-US" sz="1050" dirty="0"/>
          </a:p>
        </p:txBody>
      </p:sp>
      <p:sp>
        <p:nvSpPr>
          <p:cNvPr id="78" name="正方形/長方形 77"/>
          <p:cNvSpPr/>
          <p:nvPr/>
        </p:nvSpPr>
        <p:spPr>
          <a:xfrm>
            <a:off x="1405945" y="4384027"/>
            <a:ext cx="231890" cy="50829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HUB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981464" y="4294481"/>
            <a:ext cx="684077" cy="122910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706724" y="4788666"/>
            <a:ext cx="1476713" cy="64743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 rot="5400000">
            <a:off x="1727138" y="3327282"/>
            <a:ext cx="595911" cy="126767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2580372" y="6358616"/>
            <a:ext cx="812722" cy="64743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2578047" y="7368475"/>
            <a:ext cx="1630093" cy="560322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639914" y="3706036"/>
            <a:ext cx="628845" cy="20501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</a:rPr>
              <a:t>virgo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645813" y="3992577"/>
            <a:ext cx="628845" cy="209122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vela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639416" y="4600675"/>
            <a:ext cx="628845" cy="192167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/>
                </a:solidFill>
              </a:rPr>
              <a:t>aquira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639415" y="4874370"/>
            <a:ext cx="628845" cy="192167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fss5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639414" y="5148064"/>
            <a:ext cx="628845" cy="195507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fss1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1789590" y="3825268"/>
            <a:ext cx="595432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/>
                </a:solidFill>
              </a:rPr>
              <a:t>isis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3342875" y="4408597"/>
            <a:ext cx="533991" cy="27401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HUB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3097038" y="4984928"/>
            <a:ext cx="651589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</a:rPr>
              <a:t>pegasus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025786" y="5170848"/>
            <a:ext cx="595432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/>
                </a:solidFill>
              </a:rPr>
              <a:t>degin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3430313" y="7073786"/>
            <a:ext cx="502743" cy="230459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UPS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2847277" y="7073786"/>
            <a:ext cx="502743" cy="230459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UPS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2010074" y="4426230"/>
            <a:ext cx="626856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/>
                </a:solidFill>
              </a:rPr>
              <a:t>yuko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544642" y="827584"/>
            <a:ext cx="5692669" cy="78485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791416" y="6358616"/>
            <a:ext cx="682878" cy="772744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1791416" y="7131360"/>
            <a:ext cx="682877" cy="772744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4281134" y="6364135"/>
            <a:ext cx="684077" cy="1564662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4308756" y="7399675"/>
            <a:ext cx="626856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joker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63921" y="5905183"/>
            <a:ext cx="580829" cy="43820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e</a:t>
            </a:r>
            <a:r>
              <a:rPr kumimoji="1" lang="en-US" altLang="ja-JP" sz="1050" dirty="0" smtClean="0">
                <a:solidFill>
                  <a:schemeClr val="tx1"/>
                </a:solidFill>
              </a:rPr>
              <a:t>pson</a:t>
            </a:r>
            <a:r>
              <a:rPr lang="en-US" altLang="ja-JP" sz="1050" dirty="0">
                <a:solidFill>
                  <a:schemeClr val="tx1"/>
                </a:solidFill>
              </a:rPr>
              <a:t>5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658933" y="6554878"/>
            <a:ext cx="626856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658933" y="6554878"/>
            <a:ext cx="6268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dirty="0" err="1" smtClean="0">
                <a:solidFill>
                  <a:prstClr val="black"/>
                </a:solidFill>
              </a:rPr>
              <a:t>giren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48768" y="386812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作成日： </a:t>
            </a:r>
            <a:r>
              <a:rPr kumimoji="1" lang="en-US" altLang="ja-JP" sz="9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2016/11/30(</a:t>
            </a:r>
            <a:r>
              <a:rPr kumimoji="1" lang="ja-JP" altLang="en-US" sz="9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暫定版</a:t>
            </a:r>
            <a:r>
              <a:rPr kumimoji="1" lang="en-US" altLang="ja-JP" sz="9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</a:p>
          <a:p>
            <a:r>
              <a:rPr lang="ja-JP" altLang="en-US" sz="9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作成者</a:t>
            </a:r>
            <a:r>
              <a:rPr lang="en-US" altLang="ja-JP" sz="9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:  </a:t>
            </a:r>
            <a:r>
              <a:rPr lang="ja-JP" altLang="en-US" sz="9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澤田</a:t>
            </a:r>
            <a:r>
              <a:rPr lang="en-US" altLang="ja-JP" sz="9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/</a:t>
            </a:r>
            <a:r>
              <a:rPr lang="ja-JP" altLang="en-US" sz="9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菅田</a:t>
            </a:r>
            <a:endParaRPr kumimoji="1" lang="ja-JP" altLang="en-US" sz="9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3473627" y="6554878"/>
            <a:ext cx="653884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neutrino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4308756" y="6554878"/>
            <a:ext cx="626856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deep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3485718" y="3859427"/>
            <a:ext cx="626856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/>
                </a:solidFill>
              </a:rPr>
              <a:t>kirby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2679735" y="7521183"/>
            <a:ext cx="595432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deep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3487141" y="7523890"/>
            <a:ext cx="626856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hades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1821156" y="7197093"/>
            <a:ext cx="626856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aegis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2707714" y="3663165"/>
            <a:ext cx="1476713" cy="64743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3392996" y="6358121"/>
            <a:ext cx="812722" cy="64743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5259305" y="878420"/>
            <a:ext cx="653971" cy="27401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94928" y="88289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靴入れ</a:t>
            </a:r>
            <a:endParaRPr kumimoji="1" lang="ja-JP" altLang="en-US" sz="1050" dirty="0"/>
          </a:p>
        </p:txBody>
      </p:sp>
      <p:sp>
        <p:nvSpPr>
          <p:cNvPr id="112" name="正方形/長方形 111"/>
          <p:cNvSpPr/>
          <p:nvPr/>
        </p:nvSpPr>
        <p:spPr>
          <a:xfrm>
            <a:off x="2776864" y="3859427"/>
            <a:ext cx="626856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</a:rPr>
              <a:t>gemini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639415" y="5467221"/>
            <a:ext cx="628845" cy="192167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/>
                </a:solidFill>
              </a:rPr>
              <a:t>winss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639414" y="5686822"/>
            <a:ext cx="628845" cy="195507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</a:rPr>
              <a:t>winsn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1829724" y="6804248"/>
            <a:ext cx="626856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witch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199" y="70276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澤田</a:t>
            </a:r>
            <a:endParaRPr kumimoji="1" lang="ja-JP" altLang="en-US" sz="14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104279" y="79232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菊池</a:t>
            </a:r>
            <a:endParaRPr kumimoji="1" lang="ja-JP" altLang="en-US" sz="140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501008" y="60187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杉山</a:t>
            </a:r>
            <a:endParaRPr kumimoji="1" lang="ja-JP" altLang="en-US" sz="1400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675586" y="60187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重信</a:t>
            </a:r>
            <a:endParaRPr kumimoji="1" lang="ja-JP" altLang="en-US" sz="14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1423345" y="49282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山科</a:t>
            </a:r>
            <a:endParaRPr kumimoji="1" lang="ja-JP" altLang="en-US" sz="1400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1808258" y="33576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松本</a:t>
            </a:r>
            <a:endParaRPr kumimoji="1" lang="ja-JP" altLang="en-US" sz="1400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852936" y="33321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菅</a:t>
            </a:r>
            <a:r>
              <a:rPr lang="ja-JP" altLang="en-US" sz="1400" dirty="0"/>
              <a:t>田</a:t>
            </a:r>
            <a:endParaRPr kumimoji="1" lang="ja-JP" altLang="en-US" sz="1400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3501008" y="33485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小林</a:t>
            </a:r>
            <a:endParaRPr kumimoji="1" lang="ja-JP" altLang="en-US" sz="1400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830980" y="6468489"/>
            <a:ext cx="626856" cy="254906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/>
                </a:solidFill>
              </a:rPr>
              <a:t>pyxis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3364805" y="1097935"/>
            <a:ext cx="434341" cy="279648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棚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96</Words>
  <Application>Microsoft Office PowerPoint</Application>
  <PresentationFormat>画面に合わせる (4:3)</PresentationFormat>
  <Paragraphs>76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ＭＳ Ｐ明朝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takano</dc:creator>
  <cp:lastModifiedBy>Sawada Yuki</cp:lastModifiedBy>
  <cp:revision>56</cp:revision>
  <cp:lastPrinted>2016-12-06T22:52:59Z</cp:lastPrinted>
  <dcterms:created xsi:type="dcterms:W3CDTF">2012-04-25T05:26:03Z</dcterms:created>
  <dcterms:modified xsi:type="dcterms:W3CDTF">2017-01-18T02:34:44Z</dcterms:modified>
</cp:coreProperties>
</file>