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3.xml" ContentType="application/vnd.openxmlformats-officedocument.presentationml.notesSlide+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2.png" ContentType="image/png"/>
  <Override PartName="/ppt/media/image30.png" ContentType="image/png"/>
  <Override PartName="/ppt/media/image27.png" ContentType="image/png"/>
  <Override PartName="/ppt/media/image26.png" ContentType="image/png"/>
  <Override PartName="/ppt/media/image33.png" ContentType="image/png"/>
  <Override PartName="/ppt/media/image25.png" ContentType="image/png"/>
  <Override PartName="/ppt/media/image28.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wmf" ContentType="image/x-wmf"/>
  <Override PartName="/ppt/media/image18.wmf" ContentType="image/x-wmf"/>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35.png" ContentType="image/png"/>
  <Override PartName="/ppt/media/image12.png" ContentType="image/png"/>
  <Override PartName="/ppt/media/image10.png" ContentType="image/png"/>
  <Override PartName="/ppt/media/image15.png" ContentType="image/png"/>
  <Override PartName="/ppt/media/image9.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クリックしてノート書式の編集</a:t>
            </a:r>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&lt;ヘッダー&gt;</a:t>
            </a:r>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&lt;日付/時刻&gt;</a:t>
            </a:r>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&lt;フッター&gt;</a:t>
            </a:r>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B59B57B6-58E1-41A5-B97D-C0765DFE71BE}" type="slidenum">
              <a:rPr lang="en-US" sz="1400">
                <a:latin typeface="Times New Roman"/>
              </a:rPr>
              <a:t>&lt;番号&gt;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5800" y="4343400"/>
            <a:ext cx="5486040" cy="4114440"/>
          </a:xfrm>
          <a:prstGeom prst="rect">
            <a:avLst/>
          </a:prstGeom>
        </p:spPr>
        <p:txBody>
          <a:bodyPr/>
          <a:p>
            <a:endParaRPr/>
          </a:p>
        </p:txBody>
      </p:sp>
      <p:sp>
        <p:nvSpPr>
          <p:cNvPr id="236" name="TextShape 2"/>
          <p:cNvSpPr txBox="1"/>
          <p:nvPr/>
        </p:nvSpPr>
        <p:spPr>
          <a:xfrm>
            <a:off x="3884760" y="8685360"/>
            <a:ext cx="2971440" cy="456840"/>
          </a:xfrm>
          <a:prstGeom prst="rect">
            <a:avLst/>
          </a:prstGeom>
          <a:noFill/>
          <a:ln>
            <a:noFill/>
          </a:ln>
        </p:spPr>
        <p:txBody>
          <a:bodyPr anchor="b"/>
          <a:p>
            <a:pPr algn="r">
              <a:lnSpc>
                <a:spcPct val="100000"/>
              </a:lnSpc>
            </a:pPr>
            <a:fld id="{44DCC10A-DD4F-498F-9559-405E43ECAE95}" type="slidenum">
              <a:rPr lang="en-US" sz="1200" strike="noStrike">
                <a:solidFill>
                  <a:srgbClr val="000000"/>
                </a:solidFill>
                <a:latin typeface="+mn-lt"/>
                <a:ea typeface="+mn-ea"/>
              </a:rPr>
              <a:t>&lt;番号&gt;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5800" y="4343400"/>
            <a:ext cx="5486040" cy="4114440"/>
          </a:xfrm>
          <a:prstGeom prst="rect">
            <a:avLst/>
          </a:prstGeom>
        </p:spPr>
        <p:txBody>
          <a:bodyPr/>
          <a:p>
            <a:endParaRPr/>
          </a:p>
        </p:txBody>
      </p:sp>
      <p:sp>
        <p:nvSpPr>
          <p:cNvPr id="238" name="TextShape 2"/>
          <p:cNvSpPr txBox="1"/>
          <p:nvPr/>
        </p:nvSpPr>
        <p:spPr>
          <a:xfrm>
            <a:off x="3884760" y="8685360"/>
            <a:ext cx="2971440" cy="456840"/>
          </a:xfrm>
          <a:prstGeom prst="rect">
            <a:avLst/>
          </a:prstGeom>
          <a:noFill/>
          <a:ln>
            <a:noFill/>
          </a:ln>
        </p:spPr>
        <p:txBody>
          <a:bodyPr anchor="b"/>
          <a:p>
            <a:pPr algn="r">
              <a:lnSpc>
                <a:spcPct val="100000"/>
              </a:lnSpc>
            </a:pPr>
            <a:fld id="{E6877DA6-FBF3-4195-917B-EE0814E35B87}" type="slidenum">
              <a:rPr lang="en-US" sz="1200" strike="noStrike">
                <a:solidFill>
                  <a:srgbClr val="000000"/>
                </a:solidFill>
                <a:latin typeface="+mn-lt"/>
                <a:ea typeface="+mn-ea"/>
              </a:rPr>
              <a:t>&lt;番号&gt;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ja-JP" sz="4400" strike="noStrike">
                <a:solidFill>
                  <a:srgbClr val="000000"/>
                </a:solidFill>
                <a:latin typeface="Calibri"/>
              </a:rPr>
              <a:t>タイトルテキストの書式を編集するにはクリックします。マスター タイトルの書式設定</a:t>
            </a:r>
            <a:endParaRPr/>
          </a:p>
        </p:txBody>
      </p:sp>
      <p:sp>
        <p:nvSpPr>
          <p:cNvPr id="1"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ja-JP" sz="3200" strike="noStrike">
                <a:solidFill>
                  <a:srgbClr val="000000"/>
                </a:solidFill>
                <a:latin typeface="Calibri"/>
              </a:rPr>
              <a:t>アウトラインテキストの書式を編集するにはクリックします。</a:t>
            </a:r>
            <a:endParaRPr/>
          </a:p>
          <a:p>
            <a:pPr lvl="1">
              <a:buSzPct val="75000"/>
              <a:buFont typeface="StarSymbol"/>
              <a:buChar char=""/>
            </a:pPr>
            <a:r>
              <a:rPr lang="ja-JP" sz="3200" strike="noStrike">
                <a:solidFill>
                  <a:srgbClr val="000000"/>
                </a:solidFill>
                <a:latin typeface="Calibri"/>
              </a:rPr>
              <a:t>2</a:t>
            </a:r>
            <a:r>
              <a:rPr lang="ja-JP" sz="3200" strike="noStrike">
                <a:solidFill>
                  <a:srgbClr val="000000"/>
                </a:solidFill>
                <a:latin typeface="Calibri"/>
              </a:rPr>
              <a:t>レベル目のアウトライン</a:t>
            </a:r>
            <a:endParaRPr/>
          </a:p>
          <a:p>
            <a:pPr lvl="2">
              <a:buSzPct val="45000"/>
              <a:buFont typeface="StarSymbol"/>
              <a:buChar char=""/>
            </a:pPr>
            <a:r>
              <a:rPr lang="ja-JP" sz="3200" strike="noStrike">
                <a:solidFill>
                  <a:srgbClr val="000000"/>
                </a:solidFill>
                <a:latin typeface="Calibri"/>
              </a:rPr>
              <a:t>3</a:t>
            </a:r>
            <a:r>
              <a:rPr lang="ja-JP" sz="3200" strike="noStrike">
                <a:solidFill>
                  <a:srgbClr val="000000"/>
                </a:solidFill>
                <a:latin typeface="Calibri"/>
              </a:rPr>
              <a:t>レベル目のアウトライン</a:t>
            </a:r>
            <a:endParaRPr/>
          </a:p>
          <a:p>
            <a:pPr lvl="3">
              <a:buSzPct val="75000"/>
              <a:buFont typeface="StarSymbol"/>
              <a:buChar char=""/>
            </a:pPr>
            <a:r>
              <a:rPr lang="ja-JP" sz="3200" strike="noStrike">
                <a:solidFill>
                  <a:srgbClr val="000000"/>
                </a:solidFill>
                <a:latin typeface="Calibri"/>
              </a:rPr>
              <a:t>4</a:t>
            </a:r>
            <a:r>
              <a:rPr lang="ja-JP" sz="3200" strike="noStrike">
                <a:solidFill>
                  <a:srgbClr val="000000"/>
                </a:solidFill>
                <a:latin typeface="Calibri"/>
              </a:rPr>
              <a:t>レベル目のアウトライン</a:t>
            </a:r>
            <a:endParaRPr/>
          </a:p>
          <a:p>
            <a:pPr lvl="4">
              <a:buSzPct val="45000"/>
              <a:buFont typeface="StarSymbol"/>
              <a:buChar char=""/>
            </a:pPr>
            <a:r>
              <a:rPr lang="ja-JP" sz="3200" strike="noStrike">
                <a:solidFill>
                  <a:srgbClr val="000000"/>
                </a:solidFill>
                <a:latin typeface="Calibri"/>
              </a:rPr>
              <a:t>5</a:t>
            </a:r>
            <a:r>
              <a:rPr lang="ja-JP" sz="3200" strike="noStrike">
                <a:solidFill>
                  <a:srgbClr val="000000"/>
                </a:solidFill>
                <a:latin typeface="Calibri"/>
              </a:rPr>
              <a:t>レベル目のアウトライン</a:t>
            </a:r>
            <a:endParaRPr/>
          </a:p>
          <a:p>
            <a:pPr lvl="5">
              <a:buSzPct val="45000"/>
              <a:buFont typeface="StarSymbol"/>
              <a:buChar char=""/>
            </a:pPr>
            <a:r>
              <a:rPr lang="ja-JP" sz="3200" strike="noStrike">
                <a:solidFill>
                  <a:srgbClr val="000000"/>
                </a:solidFill>
                <a:latin typeface="Calibri"/>
              </a:rPr>
              <a:t>6</a:t>
            </a:r>
            <a:r>
              <a:rPr lang="ja-JP" sz="3200" strike="noStrike">
                <a:solidFill>
                  <a:srgbClr val="000000"/>
                </a:solidFill>
                <a:latin typeface="Calibri"/>
              </a:rPr>
              <a:t>レベル目のアウトライン</a:t>
            </a:r>
            <a:endParaRPr/>
          </a:p>
          <a:p>
            <a:pPr>
              <a:lnSpc>
                <a:spcPct val="100000"/>
              </a:lnSpc>
              <a:buFont typeface="Arial"/>
              <a:buChar char="•"/>
            </a:pPr>
            <a:r>
              <a:rPr lang="ja-JP" sz="3200" strike="noStrike">
                <a:solidFill>
                  <a:srgbClr val="000000"/>
                </a:solidFill>
                <a:latin typeface="Calibri"/>
              </a:rPr>
              <a:t>7</a:t>
            </a:r>
            <a:r>
              <a:rPr lang="ja-JP" sz="3200" strike="noStrike">
                <a:solidFill>
                  <a:srgbClr val="000000"/>
                </a:solidFill>
                <a:latin typeface="Calibri"/>
              </a:rPr>
              <a:t>レベル目のアウトラインマスター テキストの書式設定</a:t>
            </a:r>
            <a:endParaRPr/>
          </a:p>
          <a:p>
            <a:pPr lvl="1">
              <a:lnSpc>
                <a:spcPct val="100000"/>
              </a:lnSpc>
              <a:buFont typeface="Arial"/>
              <a:buChar char="–"/>
            </a:pPr>
            <a:r>
              <a:rPr lang="ja-JP" sz="2800" strike="noStrike">
                <a:solidFill>
                  <a:srgbClr val="000000"/>
                </a:solidFill>
                <a:latin typeface="Calibri"/>
              </a:rPr>
              <a:t>第 </a:t>
            </a:r>
            <a:r>
              <a:rPr lang="ja-JP" sz="2800" strike="noStrike">
                <a:solidFill>
                  <a:srgbClr val="000000"/>
                </a:solidFill>
                <a:latin typeface="Calibri"/>
              </a:rPr>
              <a:t>2 </a:t>
            </a:r>
            <a:r>
              <a:rPr lang="ja-JP" sz="2800" strike="noStrike">
                <a:solidFill>
                  <a:srgbClr val="000000"/>
                </a:solidFill>
                <a:latin typeface="Calibri"/>
              </a:rPr>
              <a:t>レベル</a:t>
            </a:r>
            <a:endParaRPr/>
          </a:p>
          <a:p>
            <a:pPr lvl="2">
              <a:lnSpc>
                <a:spcPct val="100000"/>
              </a:lnSpc>
              <a:buFont typeface="Arial"/>
              <a:buChar char="•"/>
            </a:pPr>
            <a:r>
              <a:rPr lang="ja-JP" sz="2400" strike="noStrike">
                <a:solidFill>
                  <a:srgbClr val="000000"/>
                </a:solidFill>
                <a:latin typeface="Calibri"/>
              </a:rPr>
              <a:t>第 </a:t>
            </a:r>
            <a:r>
              <a:rPr lang="ja-JP" sz="2400" strike="noStrike">
                <a:solidFill>
                  <a:srgbClr val="000000"/>
                </a:solidFill>
                <a:latin typeface="Calibri"/>
              </a:rPr>
              <a:t>3 </a:t>
            </a:r>
            <a:r>
              <a:rPr lang="ja-JP" sz="2400" strike="noStrike">
                <a:solidFill>
                  <a:srgbClr val="000000"/>
                </a:solidFill>
                <a:latin typeface="Calibri"/>
              </a:rPr>
              <a:t>レベル</a:t>
            </a:r>
            <a:endParaRPr/>
          </a:p>
          <a:p>
            <a:pPr lvl="3">
              <a:lnSpc>
                <a:spcPct val="100000"/>
              </a:lnSpc>
              <a:buFont typeface="Arial"/>
              <a:buChar char="–"/>
            </a:pPr>
            <a:r>
              <a:rPr lang="ja-JP" sz="2000" strike="noStrike">
                <a:solidFill>
                  <a:srgbClr val="000000"/>
                </a:solidFill>
                <a:latin typeface="Calibri"/>
              </a:rPr>
              <a:t>第 </a:t>
            </a:r>
            <a:r>
              <a:rPr lang="ja-JP" sz="2000" strike="noStrike">
                <a:solidFill>
                  <a:srgbClr val="000000"/>
                </a:solidFill>
                <a:latin typeface="Calibri"/>
              </a:rPr>
              <a:t>4 </a:t>
            </a:r>
            <a:r>
              <a:rPr lang="ja-JP" sz="2000" strike="noStrike">
                <a:solidFill>
                  <a:srgbClr val="000000"/>
                </a:solidFill>
                <a:latin typeface="Calibri"/>
              </a:rPr>
              <a:t>レベル</a:t>
            </a:r>
            <a:endParaRPr/>
          </a:p>
          <a:p>
            <a:pPr lvl="4">
              <a:lnSpc>
                <a:spcPct val="100000"/>
              </a:lnSpc>
              <a:buFont typeface="Arial"/>
              <a:buChar char="»"/>
            </a:pPr>
            <a:r>
              <a:rPr lang="ja-JP" sz="2000" strike="noStrike">
                <a:solidFill>
                  <a:srgbClr val="000000"/>
                </a:solidFill>
                <a:latin typeface="Calibri"/>
              </a:rPr>
              <a:t>第 </a:t>
            </a:r>
            <a:r>
              <a:rPr lang="ja-JP" sz="2000" strike="noStrike">
                <a:solidFill>
                  <a:srgbClr val="000000"/>
                </a:solidFill>
                <a:latin typeface="Calibri"/>
              </a:rPr>
              <a:t>5 </a:t>
            </a:r>
            <a:r>
              <a:rPr lang="ja-JP" sz="2000" strike="noStrike">
                <a:solidFill>
                  <a:srgbClr val="000000"/>
                </a:solidFill>
                <a:latin typeface="Calibri"/>
              </a:rPr>
              <a:t>レベル</a:t>
            </a:r>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trike="noStrike">
                <a:solidFill>
                  <a:srgbClr val="8b8b8b"/>
                </a:solidFill>
                <a:latin typeface="Calibri"/>
              </a:rPr>
              <a:t>2/20/17</a:t>
            </a:r>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E229DD03-F73B-4FD1-B6A7-EEB1843609F2}" type="slidenum">
              <a:rPr lang="en-US" sz="1200" strike="noStrike">
                <a:solidFill>
                  <a:srgbClr val="8b8b8b"/>
                </a:solidFill>
                <a:latin typeface="Calibri"/>
              </a:rPr>
              <a:t>&lt;番号&gt;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ja-JP" sz="4400" strike="noStrike">
                <a:solidFill>
                  <a:srgbClr val="000000"/>
                </a:solidFill>
                <a:latin typeface="Calibri"/>
              </a:rPr>
              <a:t>タイトルテキストの書式を編集するにはクリックします。マスター タイトルの書式設定</a:t>
            </a:r>
            <a:endParaRPr/>
          </a:p>
        </p:txBody>
      </p:sp>
      <p:sp>
        <p:nvSpPr>
          <p:cNvPr id="40"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strike="noStrike">
                <a:solidFill>
                  <a:srgbClr val="8b8b8b"/>
                </a:solidFill>
                <a:latin typeface="Calibri"/>
              </a:rPr>
              <a:t>2/20/17</a:t>
            </a:r>
            <a:endParaRPr/>
          </a:p>
        </p:txBody>
      </p:sp>
      <p:sp>
        <p:nvSpPr>
          <p:cNvPr id="41" name="PlaceHolder 3"/>
          <p:cNvSpPr>
            <a:spLocks noGrp="1"/>
          </p:cNvSpPr>
          <p:nvPr>
            <p:ph type="ftr"/>
          </p:nvPr>
        </p:nvSpPr>
        <p:spPr>
          <a:xfrm>
            <a:off x="3124080" y="6356520"/>
            <a:ext cx="2895120" cy="364680"/>
          </a:xfrm>
          <a:prstGeom prst="rect">
            <a:avLst/>
          </a:prstGeom>
        </p:spPr>
        <p:txBody>
          <a:bodyPr anchor="ctr"/>
          <a:p>
            <a:endParaRPr/>
          </a:p>
        </p:txBody>
      </p:sp>
      <p:sp>
        <p:nvSpPr>
          <p:cNvPr id="42" name="PlaceHolder 4"/>
          <p:cNvSpPr>
            <a:spLocks noGrp="1"/>
          </p:cNvSpPr>
          <p:nvPr>
            <p:ph type="sldNum"/>
          </p:nvPr>
        </p:nvSpPr>
        <p:spPr>
          <a:xfrm>
            <a:off x="6553080" y="6356520"/>
            <a:ext cx="2133360" cy="364680"/>
          </a:xfrm>
          <a:prstGeom prst="rect">
            <a:avLst/>
          </a:prstGeom>
        </p:spPr>
        <p:txBody>
          <a:bodyPr anchor="ctr"/>
          <a:p>
            <a:pPr algn="r">
              <a:lnSpc>
                <a:spcPct val="100000"/>
              </a:lnSpc>
            </a:pPr>
            <a:fld id="{05259ADB-9B2E-4E85-836F-A591E395C8E3}" type="slidenum">
              <a:rPr lang="en-US" sz="1200" strike="noStrike">
                <a:solidFill>
                  <a:srgbClr val="8b8b8b"/>
                </a:solidFill>
                <a:latin typeface="Calibri"/>
              </a:rPr>
              <a:t>&lt;番号&gt;</a:t>
            </a:fld>
            <a:endParaRPr/>
          </a:p>
        </p:txBody>
      </p:sp>
      <p:sp>
        <p:nvSpPr>
          <p:cNvPr id="43"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ja-JP" sz="3200">
                <a:latin typeface="Calibri"/>
              </a:rPr>
              <a:t>アウトラインテキストの書式を編集するにはクリックします。</a:t>
            </a:r>
            <a:endParaRPr/>
          </a:p>
          <a:p>
            <a:pPr lvl="1">
              <a:buSzPct val="75000"/>
              <a:buFont typeface="StarSymbol"/>
              <a:buChar char=""/>
            </a:pPr>
            <a:r>
              <a:rPr lang="ja-JP" sz="2400">
                <a:latin typeface="Calibri"/>
              </a:rPr>
              <a:t>2</a:t>
            </a:r>
            <a:r>
              <a:rPr lang="ja-JP" sz="2400">
                <a:latin typeface="Calibri"/>
              </a:rPr>
              <a:t>レベル目のアウトライン</a:t>
            </a:r>
            <a:endParaRPr/>
          </a:p>
          <a:p>
            <a:pPr lvl="2">
              <a:buSzPct val="45000"/>
              <a:buFont typeface="StarSymbol"/>
              <a:buChar char=""/>
            </a:pPr>
            <a:r>
              <a:rPr lang="ja-JP" sz="2000">
                <a:latin typeface="Calibri"/>
              </a:rPr>
              <a:t>3</a:t>
            </a:r>
            <a:r>
              <a:rPr lang="ja-JP" sz="2000">
                <a:latin typeface="Calibri"/>
              </a:rPr>
              <a:t>レベル目のアウトライン</a:t>
            </a:r>
            <a:endParaRPr/>
          </a:p>
          <a:p>
            <a:pPr lvl="3">
              <a:buSzPct val="75000"/>
              <a:buFont typeface="StarSymbol"/>
              <a:buChar char=""/>
            </a:pPr>
            <a:r>
              <a:rPr lang="ja-JP" sz="2000">
                <a:latin typeface="Calibri"/>
              </a:rPr>
              <a:t>4</a:t>
            </a:r>
            <a:r>
              <a:rPr lang="ja-JP" sz="2000">
                <a:latin typeface="Calibri"/>
              </a:rPr>
              <a:t>レベル目のアウトライン</a:t>
            </a:r>
            <a:endParaRPr/>
          </a:p>
          <a:p>
            <a:pPr lvl="4">
              <a:buSzPct val="45000"/>
              <a:buFont typeface="StarSymbol"/>
              <a:buChar char=""/>
            </a:pPr>
            <a:r>
              <a:rPr lang="ja-JP" sz="2000">
                <a:latin typeface="Calibri"/>
              </a:rPr>
              <a:t>5</a:t>
            </a:r>
            <a:r>
              <a:rPr lang="ja-JP" sz="2000">
                <a:latin typeface="Calibri"/>
              </a:rPr>
              <a:t>レベル目のアウトライン</a:t>
            </a:r>
            <a:endParaRPr/>
          </a:p>
          <a:p>
            <a:pPr lvl="5">
              <a:buSzPct val="45000"/>
              <a:buFont typeface="StarSymbol"/>
              <a:buChar char=""/>
            </a:pPr>
            <a:r>
              <a:rPr lang="ja-JP" sz="2000">
                <a:latin typeface="Calibri"/>
              </a:rPr>
              <a:t>6</a:t>
            </a:r>
            <a:r>
              <a:rPr lang="ja-JP" sz="2000">
                <a:latin typeface="Calibri"/>
              </a:rPr>
              <a:t>レベル目のアウトライン</a:t>
            </a:r>
            <a:endParaRPr/>
          </a:p>
          <a:p>
            <a:pPr lvl="6">
              <a:buSzPct val="45000"/>
              <a:buFont typeface="StarSymbol"/>
              <a:buChar char=""/>
            </a:pPr>
            <a:r>
              <a:rPr lang="ja-JP" sz="2000">
                <a:latin typeface="Calibri"/>
              </a:rPr>
              <a:t>7</a:t>
            </a:r>
            <a:r>
              <a:rPr lang="ja-JP" sz="2000">
                <a:latin typeface="Calibri"/>
              </a:rPr>
              <a:t>レベル目のアウトライン</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xml"/><Relationship Id="rId7"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wmf"/><Relationship Id="rId10" Type="http://schemas.openxmlformats.org/officeDocument/2006/relationships/image" Target="../media/image19.wmf"/><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7" Type="http://schemas.openxmlformats.org/officeDocument/2006/relationships/image" Target="../media/image26.png"/><Relationship Id="rId18" Type="http://schemas.openxmlformats.org/officeDocument/2006/relationships/image" Target="../media/image27.png"/><Relationship Id="rId19" Type="http://schemas.openxmlformats.org/officeDocument/2006/relationships/image" Target="../media/image28.png"/><Relationship Id="rId20" Type="http://schemas.openxmlformats.org/officeDocument/2006/relationships/image" Target="../media/image29.png"/><Relationship Id="rId21" Type="http://schemas.openxmlformats.org/officeDocument/2006/relationships/image" Target="../media/image30.png"/><Relationship Id="rId22" Type="http://schemas.openxmlformats.org/officeDocument/2006/relationships/image" Target="../media/image31.png"/><Relationship Id="rId23" Type="http://schemas.openxmlformats.org/officeDocument/2006/relationships/image" Target="../media/image32.png"/><Relationship Id="rId24" Type="http://schemas.openxmlformats.org/officeDocument/2006/relationships/image" Target="../media/image33.png"/><Relationship Id="rId25" Type="http://schemas.openxmlformats.org/officeDocument/2006/relationships/image" Target="../media/image34.png"/><Relationship Id="rId26" Type="http://schemas.openxmlformats.org/officeDocument/2006/relationships/image" Target="../media/image35.png"/><Relationship Id="rId2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44280"/>
            <a:ext cx="8229240" cy="1142640"/>
          </a:xfrm>
          <a:prstGeom prst="rect">
            <a:avLst/>
          </a:prstGeom>
          <a:noFill/>
          <a:ln>
            <a:noFill/>
          </a:ln>
        </p:spPr>
        <p:txBody>
          <a:bodyPr anchor="ctr"/>
          <a:p>
            <a:pPr algn="ctr">
              <a:lnSpc>
                <a:spcPct val="100000"/>
              </a:lnSpc>
            </a:pPr>
            <a:r>
              <a:rPr lang="ja-JP" sz="3600" strike="noStrike">
                <a:solidFill>
                  <a:srgbClr val="0070c0"/>
                </a:solidFill>
                <a:latin typeface="EPSON 太丸ゴシック体Ｂ"/>
                <a:ea typeface="EPSON 太丸ゴシック体Ｂ"/>
              </a:rPr>
              <a:t>研究開発の背景と目的</a:t>
            </a:r>
            <a:endParaRPr/>
          </a:p>
        </p:txBody>
      </p:sp>
      <p:sp>
        <p:nvSpPr>
          <p:cNvPr id="84" name="TextShape 2"/>
          <p:cNvSpPr txBox="1"/>
          <p:nvPr/>
        </p:nvSpPr>
        <p:spPr>
          <a:xfrm>
            <a:off x="252000" y="907200"/>
            <a:ext cx="8280000" cy="5732280"/>
          </a:xfrm>
          <a:prstGeom prst="rect">
            <a:avLst/>
          </a:prstGeom>
          <a:noFill/>
          <a:ln>
            <a:noFill/>
          </a:ln>
        </p:spPr>
        <p:txBody>
          <a:bodyPr/>
          <a:p>
            <a:pPr>
              <a:lnSpc>
                <a:spcPct val="90000"/>
              </a:lnSpc>
            </a:pPr>
            <a:r>
              <a:rPr lang="ja-JP" sz="2800" strike="noStrike" u="sng">
                <a:solidFill>
                  <a:srgbClr val="000000"/>
                </a:solidFill>
                <a:latin typeface="EPSON 太丸ゴシック体Ｂ"/>
                <a:ea typeface="EPSON 太丸ゴシック体Ｂ"/>
              </a:rPr>
              <a:t>背景</a:t>
            </a:r>
            <a:endParaRPr/>
          </a:p>
          <a:p>
            <a:pPr>
              <a:lnSpc>
                <a:spcPct val="90000"/>
              </a:lnSpc>
              <a:buFont typeface="Arial"/>
              <a:buChar char="•"/>
            </a:pPr>
            <a:r>
              <a:rPr lang="ja-JP" sz="2800" strike="noStrike">
                <a:solidFill>
                  <a:srgbClr val="000000"/>
                </a:solidFill>
                <a:latin typeface="EPSON 太丸ゴシック体Ｂ"/>
                <a:ea typeface="EPSON 太丸ゴシック体Ｂ"/>
              </a:rPr>
              <a:t>近年のマルチコアプロセッサの普及と発展</a:t>
            </a:r>
            <a:endParaRPr/>
          </a:p>
          <a:p>
            <a:pPr lvl="1">
              <a:lnSpc>
                <a:spcPct val="90000"/>
              </a:lnSpc>
              <a:buFont typeface="Arial"/>
              <a:buChar char="–"/>
            </a:pPr>
            <a:r>
              <a:rPr lang="ja-JP" sz="2400" strike="noStrike">
                <a:solidFill>
                  <a:srgbClr val="000000"/>
                </a:solidFill>
                <a:latin typeface="EPSON 太丸ゴシック体Ｂ"/>
                <a:ea typeface="EPSON 太丸ゴシック体Ｂ"/>
              </a:rPr>
              <a:t>その性能をフルに活かすための</a:t>
            </a:r>
            <a:r>
              <a:rPr lang="ja-JP" sz="2400" strike="noStrike">
                <a:solidFill>
                  <a:srgbClr val="ff0000"/>
                </a:solidFill>
                <a:latin typeface="EPSON 太丸ゴシック体Ｂ"/>
                <a:ea typeface="EPSON 太丸ゴシック体Ｂ"/>
              </a:rPr>
              <a:t>自動並列化技術</a:t>
            </a:r>
            <a:r>
              <a:rPr lang="ja-JP" sz="2400" strike="noStrike">
                <a:solidFill>
                  <a:srgbClr val="000000"/>
                </a:solidFill>
                <a:latin typeface="EPSON 太丸ゴシック体Ｂ"/>
                <a:ea typeface="EPSON 太丸ゴシック体Ｂ"/>
              </a:rPr>
              <a:t>が重要</a:t>
            </a:r>
            <a:endParaRPr/>
          </a:p>
          <a:p>
            <a:pPr>
              <a:lnSpc>
                <a:spcPct val="90000"/>
              </a:lnSpc>
              <a:buFont typeface="Arial"/>
              <a:buChar char="•"/>
            </a:pPr>
            <a:r>
              <a:rPr lang="ja-JP" sz="2800" strike="noStrike">
                <a:solidFill>
                  <a:srgbClr val="000000"/>
                </a:solidFill>
                <a:latin typeface="EPSON 太丸ゴシック体Ｂ"/>
                <a:ea typeface="EPSON 太丸ゴシック体Ｂ"/>
              </a:rPr>
              <a:t>増大する高性能化への要求</a:t>
            </a:r>
            <a:endParaRPr/>
          </a:p>
          <a:p>
            <a:pPr lvl="1">
              <a:lnSpc>
                <a:spcPct val="90000"/>
              </a:lnSpc>
              <a:buFont typeface="Arial"/>
              <a:buChar char="–"/>
            </a:pPr>
            <a:r>
              <a:rPr lang="ja-JP" sz="2400" strike="noStrike">
                <a:solidFill>
                  <a:srgbClr val="000000"/>
                </a:solidFill>
                <a:latin typeface="EPSON 太丸ゴシック体Ｂ"/>
                <a:ea typeface="EPSON 太丸ゴシック体Ｂ"/>
              </a:rPr>
              <a:t>今使っているプログラムの処理時間をもっと短く</a:t>
            </a:r>
            <a:endParaRPr/>
          </a:p>
          <a:p>
            <a:pPr lvl="1">
              <a:lnSpc>
                <a:spcPct val="90000"/>
              </a:lnSpc>
              <a:buFont typeface="Arial"/>
              <a:buChar char="–"/>
            </a:pPr>
            <a:r>
              <a:rPr lang="ja-JP" sz="2400" strike="noStrike">
                <a:solidFill>
                  <a:srgbClr val="000000"/>
                </a:solidFill>
                <a:latin typeface="EPSON 太丸ゴシック体Ｂ"/>
                <a:ea typeface="EPSON 太丸ゴシック体Ｂ"/>
              </a:rPr>
              <a:t>同じ時間ならばより多くの仕事を処理</a:t>
            </a:r>
            <a:endParaRPr/>
          </a:p>
          <a:p>
            <a:endParaRPr/>
          </a:p>
          <a:p>
            <a:pPr>
              <a:lnSpc>
                <a:spcPct val="90000"/>
              </a:lnSpc>
            </a:pPr>
            <a:r>
              <a:rPr lang="ja-JP" sz="2800" strike="noStrike" u="sng">
                <a:solidFill>
                  <a:srgbClr val="000000"/>
                </a:solidFill>
                <a:latin typeface="EPSON 太丸ゴシック体Ｂ"/>
                <a:ea typeface="EPSON 太丸ゴシック体Ｂ"/>
              </a:rPr>
              <a:t>目的</a:t>
            </a:r>
            <a:endParaRPr/>
          </a:p>
          <a:p>
            <a:pPr>
              <a:lnSpc>
                <a:spcPct val="90000"/>
              </a:lnSpc>
              <a:buFont typeface="Arial"/>
              <a:buChar char="•"/>
            </a:pPr>
            <a:r>
              <a:rPr lang="ja-JP" sz="2800" strike="noStrike">
                <a:solidFill>
                  <a:srgbClr val="000000"/>
                </a:solidFill>
                <a:latin typeface="EPSON 太丸ゴシック体Ｂ"/>
                <a:ea typeface="EPSON 太丸ゴシック体Ｂ"/>
              </a:rPr>
              <a:t>世の中に無数に存在するコンピュータプログラムをアーキテクチャに依らずに自動的に並列化して、マルチコアプロセッサの性能をフル活用するシステムソフトウェアの開発</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44280"/>
            <a:ext cx="8229240" cy="1142640"/>
          </a:xfrm>
          <a:prstGeom prst="rect">
            <a:avLst/>
          </a:prstGeom>
          <a:noFill/>
          <a:ln>
            <a:noFill/>
          </a:ln>
        </p:spPr>
        <p:txBody>
          <a:bodyPr anchor="ctr"/>
          <a:p>
            <a:pPr algn="ctr">
              <a:lnSpc>
                <a:spcPct val="100000"/>
              </a:lnSpc>
            </a:pPr>
            <a:r>
              <a:rPr lang="ja-JP" sz="3600" strike="noStrike">
                <a:solidFill>
                  <a:srgbClr val="0070c0"/>
                </a:solidFill>
                <a:latin typeface="EPSON 太丸ゴシック体Ｂ"/>
                <a:ea typeface="EPSON 太丸ゴシック体Ｂ"/>
              </a:rPr>
              <a:t>プログラム高速化へのアプローチ</a:t>
            </a:r>
            <a:endParaRPr/>
          </a:p>
        </p:txBody>
      </p:sp>
      <p:sp>
        <p:nvSpPr>
          <p:cNvPr id="86" name="TextShape 2"/>
          <p:cNvSpPr txBox="1"/>
          <p:nvPr/>
        </p:nvSpPr>
        <p:spPr>
          <a:xfrm>
            <a:off x="252000" y="907200"/>
            <a:ext cx="8280000" cy="5732280"/>
          </a:xfrm>
          <a:prstGeom prst="rect">
            <a:avLst/>
          </a:prstGeom>
          <a:noFill/>
          <a:ln>
            <a:noFill/>
          </a:ln>
        </p:spPr>
        <p:txBody>
          <a:bodyPr/>
          <a:p>
            <a:pPr>
              <a:lnSpc>
                <a:spcPct val="90000"/>
              </a:lnSpc>
              <a:buFont typeface="Arial"/>
              <a:buChar char="•"/>
            </a:pPr>
            <a:r>
              <a:rPr lang="ja-JP" sz="2800" strike="noStrike">
                <a:solidFill>
                  <a:srgbClr val="000000"/>
                </a:solidFill>
                <a:latin typeface="EPSON 太丸ゴシック体Ｂ"/>
                <a:ea typeface="EPSON 太丸ゴシック体Ｂ"/>
              </a:rPr>
              <a:t> </a:t>
            </a:r>
            <a:r>
              <a:rPr lang="ja-JP" sz="2800" strike="noStrike">
                <a:solidFill>
                  <a:srgbClr val="ff0000"/>
                </a:solidFill>
                <a:latin typeface="EPSON 太丸ゴシック体Ｂ"/>
                <a:ea typeface="EPSON 太丸ゴシック体Ｂ"/>
              </a:rPr>
              <a:t>スレッドレベル自動並列化</a:t>
            </a:r>
            <a:endParaRPr/>
          </a:p>
          <a:p>
            <a:pPr lvl="1">
              <a:lnSpc>
                <a:spcPct val="90000"/>
              </a:lnSpc>
              <a:buFont typeface="Arial"/>
              <a:buChar char="–"/>
            </a:pPr>
            <a:r>
              <a:rPr lang="ja-JP" sz="2400" strike="noStrike">
                <a:solidFill>
                  <a:srgbClr val="000000"/>
                </a:solidFill>
                <a:latin typeface="EPSON 太丸ゴシック体Ｂ"/>
                <a:ea typeface="EPSON 太丸ゴシック体Ｂ"/>
              </a:rPr>
              <a:t>様々な形態のマルチコアプロセッサの特徴に合わせてその処理能力をフルに活用</a:t>
            </a:r>
            <a:endParaRPr/>
          </a:p>
          <a:p>
            <a:pPr>
              <a:lnSpc>
                <a:spcPct val="90000"/>
              </a:lnSpc>
              <a:buFont typeface="Arial"/>
              <a:buChar char="•"/>
            </a:pPr>
            <a:r>
              <a:rPr lang="ja-JP" sz="2800" strike="noStrike">
                <a:solidFill>
                  <a:srgbClr val="000000"/>
                </a:solidFill>
                <a:latin typeface="EPSON 太丸ゴシック体Ｂ"/>
                <a:ea typeface="EPSON 太丸ゴシック体Ｂ"/>
              </a:rPr>
              <a:t> </a:t>
            </a:r>
            <a:r>
              <a:rPr lang="ja-JP" sz="2800" strike="noStrike">
                <a:solidFill>
                  <a:srgbClr val="ff0000"/>
                </a:solidFill>
                <a:latin typeface="EPSON 太丸ゴシック体Ｂ"/>
                <a:ea typeface="EPSON 太丸ゴシック体Ｂ"/>
              </a:rPr>
              <a:t>バイナリコード変換</a:t>
            </a:r>
            <a:endParaRPr/>
          </a:p>
          <a:p>
            <a:pPr lvl="1">
              <a:lnSpc>
                <a:spcPct val="90000"/>
              </a:lnSpc>
              <a:buFont typeface="Arial"/>
              <a:buChar char="–"/>
            </a:pPr>
            <a:r>
              <a:rPr lang="ja-JP" sz="2400" strike="noStrike">
                <a:solidFill>
                  <a:srgbClr val="000000"/>
                </a:solidFill>
                <a:latin typeface="EPSON 太丸ゴシック体Ｂ"/>
                <a:ea typeface="EPSON 太丸ゴシック体Ｂ"/>
              </a:rPr>
              <a:t>今使っているプログラムをそのまま利用可能</a:t>
            </a:r>
            <a:endParaRPr/>
          </a:p>
          <a:p>
            <a:pPr lvl="2">
              <a:lnSpc>
                <a:spcPct val="90000"/>
              </a:lnSpc>
              <a:buFont typeface="Arial"/>
              <a:buChar char="•"/>
            </a:pPr>
            <a:r>
              <a:rPr lang="ja-JP" sz="2000" strike="noStrike">
                <a:solidFill>
                  <a:srgbClr val="000000"/>
                </a:solidFill>
                <a:latin typeface="EPSON 太丸ゴシック体Ｂ"/>
                <a:ea typeface="EPSON 太丸ゴシック体Ｂ"/>
              </a:rPr>
              <a:t>知的財産であるソースプログラムが不要な並列化の実現</a:t>
            </a:r>
            <a:endParaRPr/>
          </a:p>
          <a:p>
            <a:pPr>
              <a:lnSpc>
                <a:spcPct val="90000"/>
              </a:lnSpc>
              <a:buFont typeface="Arial"/>
              <a:buChar char="•"/>
            </a:pPr>
            <a:r>
              <a:rPr lang="ja-JP" sz="2800" strike="noStrike">
                <a:solidFill>
                  <a:srgbClr val="000000"/>
                </a:solidFill>
                <a:latin typeface="EPSON 太丸ゴシック体Ｂ"/>
                <a:ea typeface="EPSON 太丸ゴシック体Ｂ"/>
              </a:rPr>
              <a:t> </a:t>
            </a:r>
            <a:r>
              <a:rPr lang="ja-JP" sz="2800" strike="noStrike">
                <a:solidFill>
                  <a:srgbClr val="ff0000"/>
                </a:solidFill>
                <a:latin typeface="EPSON 太丸ゴシック体Ｂ"/>
                <a:ea typeface="EPSON 太丸ゴシック体Ｂ"/>
              </a:rPr>
              <a:t>プラットフォーム独立</a:t>
            </a:r>
            <a:endParaRPr/>
          </a:p>
          <a:p>
            <a:pPr lvl="1">
              <a:lnSpc>
                <a:spcPct val="90000"/>
              </a:lnSpc>
              <a:buFont typeface="Arial"/>
              <a:buChar char="–"/>
            </a:pPr>
            <a:r>
              <a:rPr lang="ja-JP" sz="2400" strike="noStrike">
                <a:solidFill>
                  <a:srgbClr val="000000"/>
                </a:solidFill>
                <a:latin typeface="EPSON 太丸ゴシック体Ｂ"/>
                <a:ea typeface="EPSON 太丸ゴシック体Ｂ"/>
              </a:rPr>
              <a:t>OS</a:t>
            </a:r>
            <a:r>
              <a:rPr lang="ja-JP" sz="2400" strike="noStrike">
                <a:solidFill>
                  <a:srgbClr val="000000"/>
                </a:solidFill>
                <a:latin typeface="EPSON 太丸ゴシック体Ｂ"/>
                <a:ea typeface="EPSON 太丸ゴシック体Ｂ"/>
              </a:rPr>
              <a:t>や</a:t>
            </a:r>
            <a:r>
              <a:rPr lang="ja-JP" sz="2400" strike="noStrike">
                <a:solidFill>
                  <a:srgbClr val="000000"/>
                </a:solidFill>
                <a:latin typeface="EPSON 太丸ゴシック体Ｂ"/>
                <a:ea typeface="EPSON 太丸ゴシック体Ｂ"/>
              </a:rPr>
              <a:t>CPU</a:t>
            </a:r>
            <a:r>
              <a:rPr lang="ja-JP" sz="2400" strike="noStrike">
                <a:solidFill>
                  <a:srgbClr val="000000"/>
                </a:solidFill>
                <a:latin typeface="EPSON 太丸ゴシック体Ｂ"/>
                <a:ea typeface="EPSON 太丸ゴシック体Ｂ"/>
              </a:rPr>
              <a:t>の命令セットに依存しない形で高性能化</a:t>
            </a:r>
            <a:endParaRPr/>
          </a:p>
          <a:p>
            <a:pPr lvl="2">
              <a:lnSpc>
                <a:spcPct val="90000"/>
              </a:lnSpc>
              <a:buFont typeface="Arial"/>
              <a:buChar char="•"/>
            </a:pPr>
            <a:r>
              <a:rPr lang="ja-JP" sz="2000" strike="noStrike">
                <a:solidFill>
                  <a:srgbClr val="000000"/>
                </a:solidFill>
                <a:latin typeface="EPSON 太丸ゴシック体Ｂ"/>
                <a:ea typeface="EPSON 太丸ゴシック体Ｂ"/>
              </a:rPr>
              <a:t>どんな環境でも使用可能</a:t>
            </a:r>
            <a:endParaRPr/>
          </a:p>
          <a:p>
            <a:pPr>
              <a:lnSpc>
                <a:spcPct val="90000"/>
              </a:lnSpc>
              <a:buFont typeface="Arial"/>
              <a:buChar char="•"/>
            </a:pPr>
            <a:r>
              <a:rPr lang="ja-JP" sz="2800" strike="noStrike">
                <a:solidFill>
                  <a:srgbClr val="000000"/>
                </a:solidFill>
                <a:latin typeface="EPSON 太丸ゴシック体Ｂ"/>
                <a:ea typeface="EPSON 太丸ゴシック体Ｂ"/>
              </a:rPr>
              <a:t> </a:t>
            </a:r>
            <a:r>
              <a:rPr lang="ja-JP" sz="2800" strike="noStrike">
                <a:solidFill>
                  <a:srgbClr val="ff0000"/>
                </a:solidFill>
                <a:latin typeface="EPSON 太丸ゴシック体Ｂ"/>
                <a:ea typeface="EPSON 太丸ゴシック体Ｂ"/>
              </a:rPr>
              <a:t>プログラムの特徴に応じた並列化戦略</a:t>
            </a:r>
            <a:endParaRPr/>
          </a:p>
          <a:p>
            <a:pPr lvl="1">
              <a:lnSpc>
                <a:spcPct val="90000"/>
              </a:lnSpc>
              <a:buFont typeface="Arial"/>
              <a:buChar char="–"/>
            </a:pPr>
            <a:r>
              <a:rPr lang="ja-JP" sz="2400" strike="noStrike">
                <a:solidFill>
                  <a:srgbClr val="000000"/>
                </a:solidFill>
                <a:latin typeface="EPSON 太丸ゴシック体Ｂ"/>
                <a:ea typeface="EPSON 太丸ゴシック体Ｂ"/>
              </a:rPr>
              <a:t>繰り返し構造や頻繁に実行される部分に着目して最良の並列化方法を選択して実行</a:t>
            </a:r>
            <a:endParaRPr/>
          </a:p>
          <a:p>
            <a:pPr lvl="2">
              <a:lnSpc>
                <a:spcPct val="90000"/>
              </a:lnSpc>
              <a:buFont typeface="Arial"/>
              <a:buChar char="•"/>
            </a:pPr>
            <a:r>
              <a:rPr lang="ja-JP" sz="2000" strike="noStrike">
                <a:solidFill>
                  <a:srgbClr val="000000"/>
                </a:solidFill>
                <a:latin typeface="EPSON 太丸ゴシック体Ｂ"/>
                <a:ea typeface="EPSON 太丸ゴシック体Ｂ"/>
              </a:rPr>
              <a:t>ループベース並列化、パスベース並列化など</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5109480" y="5047920"/>
            <a:ext cx="3902400" cy="1477080"/>
          </a:xfrm>
          <a:prstGeom prst="roundRect">
            <a:avLst>
              <a:gd name="adj" fmla="val 12283"/>
            </a:avLst>
          </a:prstGeom>
          <a:ln>
            <a:round/>
          </a:ln>
        </p:spPr>
        <p:style>
          <a:lnRef idx="2">
            <a:schemeClr val="accent1">
              <a:shade val="50000"/>
            </a:schemeClr>
          </a:lnRef>
          <a:fillRef idx="1">
            <a:schemeClr val="accent1"/>
          </a:fillRef>
          <a:effectRef idx="0">
            <a:schemeClr val="accent1"/>
          </a:effectRef>
          <a:fontRef idx="minor"/>
        </p:style>
      </p:sp>
      <p:sp>
        <p:nvSpPr>
          <p:cNvPr id="88" name="TextShape 2"/>
          <p:cNvSpPr txBox="1"/>
          <p:nvPr/>
        </p:nvSpPr>
        <p:spPr>
          <a:xfrm>
            <a:off x="457200" y="44280"/>
            <a:ext cx="8229240" cy="1142640"/>
          </a:xfrm>
          <a:prstGeom prst="rect">
            <a:avLst/>
          </a:prstGeom>
          <a:noFill/>
          <a:ln>
            <a:noFill/>
          </a:ln>
        </p:spPr>
        <p:txBody>
          <a:bodyPr anchor="ctr"/>
          <a:p>
            <a:pPr algn="ctr">
              <a:lnSpc>
                <a:spcPct val="100000"/>
              </a:lnSpc>
            </a:pPr>
            <a:r>
              <a:rPr lang="ja-JP" sz="3600" strike="noStrike">
                <a:solidFill>
                  <a:srgbClr val="0070c0"/>
                </a:solidFill>
                <a:latin typeface="EPSON 太丸ゴシック体Ｂ"/>
                <a:ea typeface="EPSON 太丸ゴシック体Ｂ"/>
              </a:rPr>
              <a:t>マルチコアプロセッサによる並列処理</a:t>
            </a:r>
            <a:endParaRPr/>
          </a:p>
        </p:txBody>
      </p:sp>
      <p:sp>
        <p:nvSpPr>
          <p:cNvPr id="89" name="CustomShape 3"/>
          <p:cNvSpPr/>
          <p:nvPr/>
        </p:nvSpPr>
        <p:spPr>
          <a:xfrm>
            <a:off x="251640" y="908640"/>
            <a:ext cx="8568720" cy="5732280"/>
          </a:xfrm>
          <a:prstGeom prst="rect">
            <a:avLst/>
          </a:prstGeom>
          <a:noFill/>
          <a:ln w="9360">
            <a:noFill/>
          </a:ln>
        </p:spPr>
        <p:style>
          <a:lnRef idx="0"/>
          <a:fillRef idx="0"/>
          <a:effectRef idx="0"/>
          <a:fontRef idx="minor"/>
        </p:style>
        <p:txBody>
          <a:bodyPr/>
          <a:p>
            <a:pPr>
              <a:lnSpc>
                <a:spcPct val="90000"/>
              </a:lnSpc>
            </a:pPr>
            <a:r>
              <a:rPr lang="en-US" sz="2800" strike="noStrike">
                <a:solidFill>
                  <a:srgbClr val="ff0000"/>
                </a:solidFill>
                <a:latin typeface="EPSON 太丸ゴシック体Ｂ"/>
                <a:ea typeface="EPSON 太丸ゴシック体Ｂ"/>
              </a:rPr>
              <a:t>（スレッドレベル）並列処理</a:t>
            </a:r>
            <a:endParaRPr/>
          </a:p>
          <a:p>
            <a:pPr>
              <a:lnSpc>
                <a:spcPct val="90000"/>
              </a:lnSpc>
            </a:pPr>
            <a:r>
              <a:rPr lang="en-US" sz="2400" strike="noStrike">
                <a:solidFill>
                  <a:srgbClr val="000000"/>
                </a:solidFill>
                <a:latin typeface="EPSON 太丸ゴシック体Ｂ"/>
                <a:ea typeface="EPSON 太丸ゴシック体Ｂ"/>
              </a:rPr>
              <a:t>一つのコンピュータプログラム全体の処理を細かい処理に分割し、複数の</a:t>
            </a:r>
            <a:r>
              <a:rPr lang="en-US" sz="2400" strike="noStrike">
                <a:solidFill>
                  <a:srgbClr val="000000"/>
                </a:solidFill>
                <a:latin typeface="EPSON 太丸ゴシック体Ｂ"/>
                <a:ea typeface="EPSON 太丸ゴシック体Ｂ"/>
              </a:rPr>
              <a:t>CPU</a:t>
            </a:r>
            <a:r>
              <a:rPr lang="en-US" sz="2400" strike="noStrike">
                <a:solidFill>
                  <a:srgbClr val="000000"/>
                </a:solidFill>
                <a:latin typeface="EPSON 太丸ゴシック体Ｂ"/>
                <a:ea typeface="EPSON 太丸ゴシック体Ｂ"/>
              </a:rPr>
              <a:t>コアを使って分担して処理</a:t>
            </a:r>
            <a:endParaRPr/>
          </a:p>
          <a:p>
            <a:pPr lvl="1">
              <a:lnSpc>
                <a:spcPct val="90000"/>
              </a:lnSpc>
              <a:buFont typeface="StarSymbol"/>
              <a:buChar char=""/>
            </a:pPr>
            <a:r>
              <a:rPr lang="en-US" sz="2400" strike="noStrike">
                <a:solidFill>
                  <a:srgbClr val="000000"/>
                </a:solidFill>
                <a:latin typeface="EPSON 太丸ゴシック体Ｂ"/>
                <a:ea typeface="EPSON 太丸ゴシック体Ｂ"/>
              </a:rPr>
              <a:t>同時並行に処理させることで処理にかかる時間を短縮</a:t>
            </a:r>
            <a:endParaRPr/>
          </a:p>
          <a:p>
            <a:pPr algn="r">
              <a:lnSpc>
                <a:spcPct val="90000"/>
              </a:lnSpc>
            </a:pPr>
            <a:r>
              <a:rPr lang="en-US" sz="2400" strike="noStrike">
                <a:solidFill>
                  <a:srgbClr val="000000"/>
                </a:solidFill>
                <a:latin typeface="EPSON 太丸ゴシック体Ｂ"/>
                <a:ea typeface="EPSON 太丸ゴシック体Ｂ"/>
              </a:rPr>
              <a:t>スレッド ≒ 分割後のそれぞれの（小さい）処理</a:t>
            </a:r>
            <a:endParaRPr/>
          </a:p>
          <a:p>
            <a:pPr>
              <a:lnSpc>
                <a:spcPct val="90000"/>
              </a:lnSpc>
            </a:pPr>
            <a:endParaRPr/>
          </a:p>
        </p:txBody>
      </p:sp>
      <p:sp>
        <p:nvSpPr>
          <p:cNvPr id="90" name="CustomShape 4"/>
          <p:cNvSpPr/>
          <p:nvPr/>
        </p:nvSpPr>
        <p:spPr>
          <a:xfrm>
            <a:off x="571320" y="3817080"/>
            <a:ext cx="856800" cy="2851920"/>
          </a:xfrm>
          <a:prstGeom prst="roundRect">
            <a:avLst>
              <a:gd name="adj" fmla="val 16667"/>
            </a:avLst>
          </a:prstGeom>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1" name="CustomShape 5"/>
          <p:cNvSpPr/>
          <p:nvPr/>
        </p:nvSpPr>
        <p:spPr>
          <a:xfrm>
            <a:off x="5286240" y="3868560"/>
            <a:ext cx="713880" cy="928440"/>
          </a:xfrm>
          <a:prstGeom prst="roundRect">
            <a:avLst>
              <a:gd name="adj" fmla="val 16667"/>
            </a:avLst>
          </a:prstGeom>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2" name="CustomShape 6"/>
          <p:cNvSpPr/>
          <p:nvPr/>
        </p:nvSpPr>
        <p:spPr>
          <a:xfrm>
            <a:off x="6286680" y="3868560"/>
            <a:ext cx="713880" cy="928440"/>
          </a:xfrm>
          <a:prstGeom prst="roundRect">
            <a:avLst>
              <a:gd name="adj" fmla="val 16667"/>
            </a:avLst>
          </a:prstGeom>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3" name="CustomShape 7"/>
          <p:cNvSpPr/>
          <p:nvPr/>
        </p:nvSpPr>
        <p:spPr>
          <a:xfrm>
            <a:off x="7286760" y="3861000"/>
            <a:ext cx="713880" cy="928440"/>
          </a:xfrm>
          <a:prstGeom prst="roundRect">
            <a:avLst>
              <a:gd name="adj" fmla="val 16667"/>
            </a:avLst>
          </a:prstGeom>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4" name="CustomShape 8"/>
          <p:cNvSpPr/>
          <p:nvPr/>
        </p:nvSpPr>
        <p:spPr>
          <a:xfrm>
            <a:off x="8286840" y="3861000"/>
            <a:ext cx="713880" cy="928440"/>
          </a:xfrm>
          <a:prstGeom prst="roundRect">
            <a:avLst>
              <a:gd name="adj" fmla="val 16667"/>
            </a:avLst>
          </a:prstGeom>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5" name="CustomShape 9"/>
          <p:cNvSpPr/>
          <p:nvPr/>
        </p:nvSpPr>
        <p:spPr>
          <a:xfrm>
            <a:off x="1787400" y="3251160"/>
            <a:ext cx="3000240" cy="1257480"/>
          </a:xfrm>
          <a:prstGeom prst="cloud">
            <a:avLst/>
          </a:prstGeom>
          <a:solidFill>
            <a:srgbClr val="ffcc99"/>
          </a:solidFill>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lang="en-US" sz="1400" strike="noStrike">
                <a:solidFill>
                  <a:srgbClr val="000000"/>
                </a:solidFill>
                <a:latin typeface="EPSON 太丸ゴシック体Ｂ"/>
                <a:ea typeface="EPSON 太丸ゴシック体Ｂ"/>
              </a:rPr>
              <a:t>例えば</a:t>
            </a:r>
            <a:endParaRPr/>
          </a:p>
          <a:p>
            <a:pPr algn="ctr">
              <a:lnSpc>
                <a:spcPct val="100000"/>
              </a:lnSpc>
            </a:pPr>
            <a:r>
              <a:rPr lang="en-US" sz="1400" strike="noStrike">
                <a:solidFill>
                  <a:srgbClr val="000000"/>
                </a:solidFill>
                <a:latin typeface="EPSON 太丸ゴシック体Ｂ"/>
                <a:ea typeface="EPSON 太丸ゴシック体Ｂ"/>
              </a:rPr>
              <a:t>100</a:t>
            </a:r>
            <a:r>
              <a:rPr lang="en-US" sz="1400" strike="noStrike">
                <a:solidFill>
                  <a:srgbClr val="000000"/>
                </a:solidFill>
                <a:latin typeface="EPSON 太丸ゴシック体Ｂ"/>
                <a:ea typeface="EPSON 太丸ゴシック体Ｂ"/>
              </a:rPr>
              <a:t>個の仕事を４つのコアで分担して処理する場合・・・</a:t>
            </a:r>
            <a:endParaRPr/>
          </a:p>
        </p:txBody>
      </p:sp>
      <p:sp>
        <p:nvSpPr>
          <p:cNvPr id="96" name="CustomShape 10"/>
          <p:cNvSpPr/>
          <p:nvPr/>
        </p:nvSpPr>
        <p:spPr>
          <a:xfrm>
            <a:off x="571320" y="6309360"/>
            <a:ext cx="856800" cy="35676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trike="noStrike">
                <a:solidFill>
                  <a:srgbClr val="000000"/>
                </a:solidFill>
                <a:latin typeface="Calibri"/>
              </a:rPr>
              <a:t>100</a:t>
            </a:r>
            <a:endParaRPr/>
          </a:p>
        </p:txBody>
      </p:sp>
      <p:sp>
        <p:nvSpPr>
          <p:cNvPr id="97" name="CustomShape 11"/>
          <p:cNvSpPr/>
          <p:nvPr/>
        </p:nvSpPr>
        <p:spPr>
          <a:xfrm>
            <a:off x="571320" y="3817080"/>
            <a:ext cx="856800" cy="35676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trike="noStrike">
                <a:solidFill>
                  <a:srgbClr val="000000"/>
                </a:solidFill>
                <a:latin typeface="Calibri"/>
              </a:rPr>
              <a:t>1</a:t>
            </a:r>
            <a:endParaRPr/>
          </a:p>
        </p:txBody>
      </p:sp>
      <p:sp>
        <p:nvSpPr>
          <p:cNvPr id="98" name="CustomShape 12"/>
          <p:cNvSpPr/>
          <p:nvPr/>
        </p:nvSpPr>
        <p:spPr>
          <a:xfrm>
            <a:off x="571320" y="4174200"/>
            <a:ext cx="856800" cy="35676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trike="noStrike">
                <a:solidFill>
                  <a:srgbClr val="000000"/>
                </a:solidFill>
                <a:latin typeface="Calibri"/>
              </a:rPr>
              <a:t>2</a:t>
            </a:r>
            <a:endParaRPr/>
          </a:p>
        </p:txBody>
      </p:sp>
      <p:sp>
        <p:nvSpPr>
          <p:cNvPr id="99" name="CustomShape 13"/>
          <p:cNvSpPr/>
          <p:nvPr/>
        </p:nvSpPr>
        <p:spPr>
          <a:xfrm>
            <a:off x="571320" y="4531320"/>
            <a:ext cx="856800" cy="35676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trike="noStrike">
                <a:solidFill>
                  <a:srgbClr val="000000"/>
                </a:solidFill>
                <a:latin typeface="Calibri"/>
              </a:rPr>
              <a:t>3</a:t>
            </a:r>
            <a:endParaRPr/>
          </a:p>
        </p:txBody>
      </p:sp>
      <p:sp>
        <p:nvSpPr>
          <p:cNvPr id="100" name="CustomShape 14"/>
          <p:cNvSpPr/>
          <p:nvPr/>
        </p:nvSpPr>
        <p:spPr>
          <a:xfrm>
            <a:off x="571320" y="5949360"/>
            <a:ext cx="856800" cy="35676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trike="noStrike">
                <a:solidFill>
                  <a:srgbClr val="000000"/>
                </a:solidFill>
                <a:latin typeface="Calibri"/>
              </a:rPr>
              <a:t>99</a:t>
            </a:r>
            <a:endParaRPr/>
          </a:p>
        </p:txBody>
      </p:sp>
      <p:sp>
        <p:nvSpPr>
          <p:cNvPr id="101" name="Line 15"/>
          <p:cNvSpPr/>
          <p:nvPr/>
        </p:nvSpPr>
        <p:spPr>
          <a:xfrm flipH="1">
            <a:off x="1000080" y="5085000"/>
            <a:ext cx="720" cy="713880"/>
          </a:xfrm>
          <a:prstGeom prst="line">
            <a:avLst/>
          </a:prstGeom>
          <a:ln>
            <a:custDash>
              <a:ds d="100000" sp="100000"/>
            </a:custDash>
            <a:round/>
          </a:ln>
        </p:spPr>
      </p:sp>
      <p:sp>
        <p:nvSpPr>
          <p:cNvPr id="102" name="CustomShape 16"/>
          <p:cNvSpPr/>
          <p:nvPr/>
        </p:nvSpPr>
        <p:spPr>
          <a:xfrm>
            <a:off x="5286240" y="3868560"/>
            <a:ext cx="713880" cy="21384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z="1400" strike="noStrike">
                <a:solidFill>
                  <a:srgbClr val="000000"/>
                </a:solidFill>
                <a:latin typeface="Calibri"/>
              </a:rPr>
              <a:t>1</a:t>
            </a:r>
            <a:endParaRPr/>
          </a:p>
        </p:txBody>
      </p:sp>
      <p:sp>
        <p:nvSpPr>
          <p:cNvPr id="103" name="CustomShape 17"/>
          <p:cNvSpPr/>
          <p:nvPr/>
        </p:nvSpPr>
        <p:spPr>
          <a:xfrm>
            <a:off x="5286240" y="4582800"/>
            <a:ext cx="713880" cy="21384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z="1400" strike="noStrike">
                <a:solidFill>
                  <a:srgbClr val="000000"/>
                </a:solidFill>
                <a:latin typeface="Calibri"/>
              </a:rPr>
              <a:t>25</a:t>
            </a:r>
            <a:endParaRPr/>
          </a:p>
        </p:txBody>
      </p:sp>
      <p:sp>
        <p:nvSpPr>
          <p:cNvPr id="104" name="CustomShape 18"/>
          <p:cNvSpPr/>
          <p:nvPr/>
        </p:nvSpPr>
        <p:spPr>
          <a:xfrm>
            <a:off x="6286680" y="3868560"/>
            <a:ext cx="713880" cy="21384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z="1400" strike="noStrike">
                <a:solidFill>
                  <a:srgbClr val="000000"/>
                </a:solidFill>
                <a:latin typeface="Calibri"/>
              </a:rPr>
              <a:t>26</a:t>
            </a:r>
            <a:endParaRPr/>
          </a:p>
        </p:txBody>
      </p:sp>
      <p:sp>
        <p:nvSpPr>
          <p:cNvPr id="105" name="CustomShape 19"/>
          <p:cNvSpPr/>
          <p:nvPr/>
        </p:nvSpPr>
        <p:spPr>
          <a:xfrm>
            <a:off x="6286680" y="4582800"/>
            <a:ext cx="713880" cy="21384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z="1400" strike="noStrike">
                <a:solidFill>
                  <a:srgbClr val="000000"/>
                </a:solidFill>
                <a:latin typeface="Calibri"/>
              </a:rPr>
              <a:t>50</a:t>
            </a:r>
            <a:endParaRPr/>
          </a:p>
        </p:txBody>
      </p:sp>
      <p:sp>
        <p:nvSpPr>
          <p:cNvPr id="106" name="CustomShape 20"/>
          <p:cNvSpPr/>
          <p:nvPr/>
        </p:nvSpPr>
        <p:spPr>
          <a:xfrm>
            <a:off x="7286760" y="3861000"/>
            <a:ext cx="713880" cy="21384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z="1400" strike="noStrike">
                <a:solidFill>
                  <a:srgbClr val="000000"/>
                </a:solidFill>
                <a:latin typeface="Calibri"/>
              </a:rPr>
              <a:t>51</a:t>
            </a:r>
            <a:endParaRPr/>
          </a:p>
        </p:txBody>
      </p:sp>
      <p:sp>
        <p:nvSpPr>
          <p:cNvPr id="107" name="CustomShape 21"/>
          <p:cNvSpPr/>
          <p:nvPr/>
        </p:nvSpPr>
        <p:spPr>
          <a:xfrm>
            <a:off x="7286760" y="4575600"/>
            <a:ext cx="713880" cy="21384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z="1400" strike="noStrike">
                <a:solidFill>
                  <a:srgbClr val="000000"/>
                </a:solidFill>
                <a:latin typeface="Calibri"/>
              </a:rPr>
              <a:t>75</a:t>
            </a:r>
            <a:endParaRPr/>
          </a:p>
        </p:txBody>
      </p:sp>
      <p:sp>
        <p:nvSpPr>
          <p:cNvPr id="108" name="CustomShape 22"/>
          <p:cNvSpPr/>
          <p:nvPr/>
        </p:nvSpPr>
        <p:spPr>
          <a:xfrm>
            <a:off x="8286840" y="3861000"/>
            <a:ext cx="713880" cy="21384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z="1400" strike="noStrike">
                <a:solidFill>
                  <a:srgbClr val="000000"/>
                </a:solidFill>
                <a:latin typeface="Calibri"/>
              </a:rPr>
              <a:t>76</a:t>
            </a:r>
            <a:endParaRPr/>
          </a:p>
        </p:txBody>
      </p:sp>
      <p:sp>
        <p:nvSpPr>
          <p:cNvPr id="109" name="CustomShape 23"/>
          <p:cNvSpPr/>
          <p:nvPr/>
        </p:nvSpPr>
        <p:spPr>
          <a:xfrm>
            <a:off x="8286840" y="4575600"/>
            <a:ext cx="713880" cy="213840"/>
          </a:xfrm>
          <a:prstGeom prst="ellipse">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z="1400" strike="noStrike">
                <a:solidFill>
                  <a:srgbClr val="000000"/>
                </a:solidFill>
                <a:latin typeface="Calibri"/>
              </a:rPr>
              <a:t>100</a:t>
            </a:r>
            <a:endParaRPr/>
          </a:p>
        </p:txBody>
      </p:sp>
      <p:sp>
        <p:nvSpPr>
          <p:cNvPr id="110" name="Line 24"/>
          <p:cNvSpPr/>
          <p:nvPr/>
        </p:nvSpPr>
        <p:spPr>
          <a:xfrm flipH="1">
            <a:off x="5643360" y="4225320"/>
            <a:ext cx="1440" cy="285840"/>
          </a:xfrm>
          <a:prstGeom prst="line">
            <a:avLst/>
          </a:prstGeom>
          <a:ln>
            <a:custDash>
              <a:ds d="100000" sp="100000"/>
            </a:custDash>
            <a:round/>
          </a:ln>
        </p:spPr>
      </p:sp>
      <p:sp>
        <p:nvSpPr>
          <p:cNvPr id="111" name="Line 25"/>
          <p:cNvSpPr/>
          <p:nvPr/>
        </p:nvSpPr>
        <p:spPr>
          <a:xfrm flipH="1">
            <a:off x="6643440" y="4225320"/>
            <a:ext cx="1800" cy="285840"/>
          </a:xfrm>
          <a:prstGeom prst="line">
            <a:avLst/>
          </a:prstGeom>
          <a:ln>
            <a:custDash>
              <a:ds d="100000" sp="100000"/>
            </a:custDash>
            <a:round/>
          </a:ln>
        </p:spPr>
      </p:sp>
      <p:sp>
        <p:nvSpPr>
          <p:cNvPr id="112" name="Line 26"/>
          <p:cNvSpPr/>
          <p:nvPr/>
        </p:nvSpPr>
        <p:spPr>
          <a:xfrm flipH="1">
            <a:off x="7643520" y="4218120"/>
            <a:ext cx="1800" cy="285840"/>
          </a:xfrm>
          <a:prstGeom prst="line">
            <a:avLst/>
          </a:prstGeom>
          <a:ln>
            <a:custDash>
              <a:ds d="100000" sp="100000"/>
            </a:custDash>
            <a:round/>
          </a:ln>
        </p:spPr>
      </p:sp>
      <p:sp>
        <p:nvSpPr>
          <p:cNvPr id="113" name="Line 27"/>
          <p:cNvSpPr/>
          <p:nvPr/>
        </p:nvSpPr>
        <p:spPr>
          <a:xfrm flipH="1">
            <a:off x="8643960" y="4218120"/>
            <a:ext cx="1440" cy="285840"/>
          </a:xfrm>
          <a:prstGeom prst="line">
            <a:avLst/>
          </a:prstGeom>
          <a:ln>
            <a:custDash>
              <a:ds d="100000" sp="100000"/>
            </a:custDash>
            <a:round/>
          </a:ln>
        </p:spPr>
      </p:sp>
      <p:sp>
        <p:nvSpPr>
          <p:cNvPr id="114" name="Line 28"/>
          <p:cNvSpPr/>
          <p:nvPr/>
        </p:nvSpPr>
        <p:spPr>
          <a:xfrm flipH="1">
            <a:off x="1500120" y="4797000"/>
            <a:ext cx="6785640" cy="720"/>
          </a:xfrm>
          <a:prstGeom prst="line">
            <a:avLst/>
          </a:prstGeom>
          <a:ln>
            <a:solidFill>
              <a:srgbClr val="0070c0"/>
            </a:solidFill>
            <a:round/>
          </a:ln>
        </p:spPr>
      </p:sp>
      <p:sp>
        <p:nvSpPr>
          <p:cNvPr id="115" name="Line 29"/>
          <p:cNvSpPr/>
          <p:nvPr/>
        </p:nvSpPr>
        <p:spPr>
          <a:xfrm flipH="1">
            <a:off x="1499040" y="6669360"/>
            <a:ext cx="6786000" cy="720"/>
          </a:xfrm>
          <a:prstGeom prst="line">
            <a:avLst/>
          </a:prstGeom>
          <a:ln>
            <a:solidFill>
              <a:srgbClr val="0070c0"/>
            </a:solidFill>
            <a:round/>
          </a:ln>
        </p:spPr>
      </p:sp>
      <p:sp>
        <p:nvSpPr>
          <p:cNvPr id="116" name="CustomShape 30"/>
          <p:cNvSpPr/>
          <p:nvPr/>
        </p:nvSpPr>
        <p:spPr>
          <a:xfrm>
            <a:off x="3346920" y="4797000"/>
            <a:ext cx="360" cy="1843560"/>
          </a:xfrm>
          <a:prstGeom prst="straightConnector1">
            <a:avLst/>
          </a:prstGeom>
          <a:noFill/>
          <a:ln>
            <a:solidFill>
              <a:srgbClr val="0070c0"/>
            </a:solidFill>
            <a:round/>
            <a:headEnd len="med" type="arrow" w="med"/>
            <a:tailEnd len="med" type="arrow"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117" name="CustomShape 31"/>
          <p:cNvSpPr/>
          <p:nvPr/>
        </p:nvSpPr>
        <p:spPr>
          <a:xfrm>
            <a:off x="1691640" y="5301360"/>
            <a:ext cx="3285720" cy="813240"/>
          </a:xfrm>
          <a:prstGeom prst="roundRect">
            <a:avLst>
              <a:gd name="adj" fmla="val 16667"/>
            </a:avLst>
          </a:prstGeom>
          <a:solidFill>
            <a:srgbClr val="ccecff"/>
          </a:solidFill>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n-US" sz="2600" strike="noStrike">
                <a:solidFill>
                  <a:srgbClr val="ff0000"/>
                </a:solidFill>
                <a:latin typeface="EPSON 太丸ゴシック体Ｂ"/>
                <a:ea typeface="EPSON 太丸ゴシック体Ｂ"/>
              </a:rPr>
              <a:t>処理時間大幅短縮</a:t>
            </a:r>
            <a:endParaRPr/>
          </a:p>
        </p:txBody>
      </p:sp>
      <p:sp>
        <p:nvSpPr>
          <p:cNvPr id="118" name="CustomShape 32"/>
          <p:cNvSpPr/>
          <p:nvPr/>
        </p:nvSpPr>
        <p:spPr>
          <a:xfrm flipH="1">
            <a:off x="428040" y="3817080"/>
            <a:ext cx="1080" cy="2853360"/>
          </a:xfrm>
          <a:prstGeom prst="straightConnector1">
            <a:avLst/>
          </a:prstGeom>
          <a:noFill/>
          <a:ln>
            <a:round/>
            <a:tailEnd len="med" type="arrow"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119" name="CustomShape 33"/>
          <p:cNvSpPr/>
          <p:nvPr/>
        </p:nvSpPr>
        <p:spPr>
          <a:xfrm>
            <a:off x="61560" y="4817160"/>
            <a:ext cx="399600" cy="1169280"/>
          </a:xfrm>
          <a:prstGeom prst="rect">
            <a:avLst/>
          </a:prstGeom>
          <a:noFill/>
          <a:ln>
            <a:noFill/>
          </a:ln>
        </p:spPr>
        <p:style>
          <a:lnRef idx="0"/>
          <a:fillRef idx="0"/>
          <a:effectRef idx="0"/>
          <a:fontRef idx="minor"/>
        </p:style>
        <p:txBody>
          <a:bodyPr wrap="none" lIns="90000" rIns="90000" tIns="45000" bIns="45000" vert="vert"/>
          <a:p>
            <a:pPr>
              <a:lnSpc>
                <a:spcPct val="100000"/>
              </a:lnSpc>
            </a:pPr>
            <a:r>
              <a:rPr lang="en-US" sz="1400" strike="noStrike">
                <a:solidFill>
                  <a:srgbClr val="000000"/>
                </a:solidFill>
                <a:latin typeface="EPSON 太丸ゴシック体Ｂ"/>
                <a:ea typeface="EPSON 太丸ゴシック体Ｂ"/>
              </a:rPr>
              <a:t>（処理時間）</a:t>
            </a:r>
            <a:endParaRPr/>
          </a:p>
        </p:txBody>
      </p:sp>
      <p:sp>
        <p:nvSpPr>
          <p:cNvPr id="120" name="CustomShape 34"/>
          <p:cNvSpPr/>
          <p:nvPr/>
        </p:nvSpPr>
        <p:spPr>
          <a:xfrm flipH="1">
            <a:off x="5142960" y="3817080"/>
            <a:ext cx="360" cy="999720"/>
          </a:xfrm>
          <a:prstGeom prst="straightConnector1">
            <a:avLst/>
          </a:prstGeom>
          <a:noFill/>
          <a:ln>
            <a:round/>
            <a:tailEnd len="med" type="arrow"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121" name="Line 35"/>
          <p:cNvSpPr/>
          <p:nvPr/>
        </p:nvSpPr>
        <p:spPr>
          <a:xfrm>
            <a:off x="357120" y="3817080"/>
            <a:ext cx="142560" cy="1440"/>
          </a:xfrm>
          <a:prstGeom prst="line">
            <a:avLst/>
          </a:prstGeom>
          <a:ln>
            <a:round/>
          </a:ln>
        </p:spPr>
      </p:sp>
      <p:sp>
        <p:nvSpPr>
          <p:cNvPr id="122" name="Line 36"/>
          <p:cNvSpPr/>
          <p:nvPr/>
        </p:nvSpPr>
        <p:spPr>
          <a:xfrm>
            <a:off x="357120" y="6669360"/>
            <a:ext cx="142560" cy="1440"/>
          </a:xfrm>
          <a:prstGeom prst="line">
            <a:avLst/>
          </a:prstGeom>
          <a:ln>
            <a:round/>
          </a:ln>
        </p:spPr>
      </p:sp>
      <p:sp>
        <p:nvSpPr>
          <p:cNvPr id="123" name="Line 37"/>
          <p:cNvSpPr/>
          <p:nvPr/>
        </p:nvSpPr>
        <p:spPr>
          <a:xfrm>
            <a:off x="5072040" y="3816000"/>
            <a:ext cx="142560" cy="1800"/>
          </a:xfrm>
          <a:prstGeom prst="line">
            <a:avLst/>
          </a:prstGeom>
          <a:ln>
            <a:round/>
          </a:ln>
        </p:spPr>
      </p:sp>
      <p:sp>
        <p:nvSpPr>
          <p:cNvPr id="124" name="Line 38"/>
          <p:cNvSpPr/>
          <p:nvPr/>
        </p:nvSpPr>
        <p:spPr>
          <a:xfrm>
            <a:off x="5072040" y="4797000"/>
            <a:ext cx="142560" cy="1440"/>
          </a:xfrm>
          <a:prstGeom prst="line">
            <a:avLst/>
          </a:prstGeom>
          <a:ln>
            <a:round/>
          </a:ln>
        </p:spPr>
      </p:sp>
      <p:pic>
        <p:nvPicPr>
          <p:cNvPr id="125" name="Picture 2" descr=""/>
          <p:cNvPicPr/>
          <p:nvPr/>
        </p:nvPicPr>
        <p:blipFill>
          <a:blip r:embed="rId1"/>
          <a:stretch/>
        </p:blipFill>
        <p:spPr>
          <a:xfrm>
            <a:off x="608760" y="2925000"/>
            <a:ext cx="783720" cy="810000"/>
          </a:xfrm>
          <a:prstGeom prst="rect">
            <a:avLst/>
          </a:prstGeom>
          <a:ln>
            <a:noFill/>
          </a:ln>
        </p:spPr>
      </p:pic>
      <p:pic>
        <p:nvPicPr>
          <p:cNvPr id="126" name="Picture 2" descr=""/>
          <p:cNvPicPr/>
          <p:nvPr/>
        </p:nvPicPr>
        <p:blipFill>
          <a:blip r:embed="rId2"/>
          <a:stretch/>
        </p:blipFill>
        <p:spPr>
          <a:xfrm>
            <a:off x="5253120" y="2967120"/>
            <a:ext cx="783720" cy="810000"/>
          </a:xfrm>
          <a:prstGeom prst="rect">
            <a:avLst/>
          </a:prstGeom>
          <a:ln>
            <a:noFill/>
          </a:ln>
        </p:spPr>
      </p:pic>
      <p:pic>
        <p:nvPicPr>
          <p:cNvPr id="127" name="Picture 2" descr=""/>
          <p:cNvPicPr/>
          <p:nvPr/>
        </p:nvPicPr>
        <p:blipFill>
          <a:blip r:embed="rId3"/>
          <a:stretch/>
        </p:blipFill>
        <p:spPr>
          <a:xfrm>
            <a:off x="6251760" y="2967120"/>
            <a:ext cx="783720" cy="810000"/>
          </a:xfrm>
          <a:prstGeom prst="rect">
            <a:avLst/>
          </a:prstGeom>
          <a:ln>
            <a:noFill/>
          </a:ln>
        </p:spPr>
      </p:pic>
      <p:pic>
        <p:nvPicPr>
          <p:cNvPr id="128" name="Picture 2" descr=""/>
          <p:cNvPicPr/>
          <p:nvPr/>
        </p:nvPicPr>
        <p:blipFill>
          <a:blip r:embed="rId4"/>
          <a:stretch/>
        </p:blipFill>
        <p:spPr>
          <a:xfrm>
            <a:off x="7251840" y="2955600"/>
            <a:ext cx="783720" cy="810000"/>
          </a:xfrm>
          <a:prstGeom prst="rect">
            <a:avLst/>
          </a:prstGeom>
          <a:ln>
            <a:noFill/>
          </a:ln>
        </p:spPr>
      </p:pic>
      <p:pic>
        <p:nvPicPr>
          <p:cNvPr id="129" name="Picture 2" descr=""/>
          <p:cNvPicPr/>
          <p:nvPr/>
        </p:nvPicPr>
        <p:blipFill>
          <a:blip r:embed="rId5"/>
          <a:stretch/>
        </p:blipFill>
        <p:spPr>
          <a:xfrm>
            <a:off x="8251920" y="2979000"/>
            <a:ext cx="783720" cy="810000"/>
          </a:xfrm>
          <a:prstGeom prst="rect">
            <a:avLst/>
          </a:prstGeom>
          <a:ln>
            <a:noFill/>
          </a:ln>
        </p:spPr>
      </p:pic>
      <p:sp>
        <p:nvSpPr>
          <p:cNvPr id="130" name="CustomShape 39"/>
          <p:cNvSpPr/>
          <p:nvPr/>
        </p:nvSpPr>
        <p:spPr>
          <a:xfrm>
            <a:off x="5109480" y="5047920"/>
            <a:ext cx="3902400" cy="1459800"/>
          </a:xfrm>
          <a:prstGeom prst="rect">
            <a:avLst/>
          </a:prstGeom>
          <a:noFill/>
          <a:ln>
            <a:noFill/>
          </a:ln>
        </p:spPr>
        <p:style>
          <a:lnRef idx="0"/>
          <a:fillRef idx="0"/>
          <a:effectRef idx="0"/>
          <a:fontRef idx="minor"/>
        </p:style>
        <p:txBody>
          <a:bodyPr lIns="90000" rIns="90000" tIns="45000" bIns="45000"/>
          <a:p>
            <a:pPr>
              <a:lnSpc>
                <a:spcPct val="100000"/>
              </a:lnSpc>
            </a:pPr>
            <a:r>
              <a:rPr lang="en-US" sz="1500" strike="noStrike">
                <a:solidFill>
                  <a:srgbClr val="000000"/>
                </a:solidFill>
                <a:latin typeface="EPSON 太丸ゴシック体Ｂ"/>
                <a:ea typeface="EPSON 太丸ゴシック体Ｂ"/>
              </a:rPr>
              <a:t>プログラムの中では並列化が容易な部分と難しい部分がある</a:t>
            </a:r>
            <a:endParaRPr/>
          </a:p>
          <a:p>
            <a:pPr>
              <a:lnSpc>
                <a:spcPct val="100000"/>
              </a:lnSpc>
            </a:pPr>
            <a:r>
              <a:rPr lang="en-US" sz="1500" strike="noStrike">
                <a:solidFill>
                  <a:srgbClr val="000000"/>
                </a:solidFill>
                <a:latin typeface="EPSON 太丸ゴシック体Ｂ"/>
                <a:ea typeface="EPSON 太丸ゴシック体Ｂ"/>
              </a:rPr>
              <a:t>全体の処理時間は並列化されない部分により律速（アムダールの法則）</a:t>
            </a:r>
            <a:endParaRPr/>
          </a:p>
          <a:p>
            <a:pPr>
              <a:lnSpc>
                <a:spcPct val="100000"/>
              </a:lnSpc>
            </a:pPr>
            <a:r>
              <a:rPr lang="en-US" sz="1500" strike="noStrike">
                <a:solidFill>
                  <a:srgbClr val="000000"/>
                </a:solidFill>
                <a:latin typeface="EPSON 太丸ゴシック体Ｂ"/>
                <a:ea typeface="EPSON 太丸ゴシック体Ｂ"/>
              </a:rPr>
              <a:t> → </a:t>
            </a:r>
            <a:r>
              <a:rPr lang="en-US" sz="1500" strike="noStrike">
                <a:solidFill>
                  <a:srgbClr val="000000"/>
                </a:solidFill>
                <a:latin typeface="EPSON 太丸ゴシック体Ｂ"/>
                <a:ea typeface="EPSON 太丸ゴシック体Ｂ"/>
              </a:rPr>
              <a:t>並列化が難しい部分もなんとかして並列化することが必要</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756360" y="907920"/>
            <a:ext cx="7632360" cy="5544720"/>
          </a:xfrm>
          <a:prstGeom prst="rect">
            <a:avLst/>
          </a:prstGeom>
          <a:solidFill>
            <a:schemeClr val="bg1"/>
          </a:solidFill>
          <a:ln>
            <a:noFill/>
          </a:ln>
        </p:spPr>
        <p:style>
          <a:lnRef idx="0"/>
          <a:fillRef idx="0"/>
          <a:effectRef idx="0"/>
          <a:fontRef idx="minor"/>
        </p:style>
      </p:sp>
      <p:sp>
        <p:nvSpPr>
          <p:cNvPr id="132" name="CustomShape 2"/>
          <p:cNvSpPr/>
          <p:nvPr/>
        </p:nvSpPr>
        <p:spPr>
          <a:xfrm>
            <a:off x="5363280" y="1271520"/>
            <a:ext cx="2592000" cy="1294920"/>
          </a:xfrm>
          <a:prstGeom prst="ellipse">
            <a:avLst/>
          </a:prstGeom>
          <a:solidFill>
            <a:srgbClr val="ff99cc"/>
          </a:solidFill>
          <a:ln w="28440">
            <a:solidFill>
              <a:schemeClr val="tx1"/>
            </a:solidFill>
            <a:round/>
          </a:ln>
          <a:effectLst>
            <a:outerShdw algn="ctr" dir="2700000" dist="107763" rotWithShape="0">
              <a:schemeClr val="bg2">
                <a:alpha val="50000"/>
              </a:schemeClr>
            </a:outerShdw>
          </a:effectLst>
        </p:spPr>
        <p:style>
          <a:lnRef idx="0"/>
          <a:fillRef idx="0"/>
          <a:effectRef idx="0"/>
          <a:fontRef idx="minor"/>
        </p:style>
        <p:txBody>
          <a:bodyPr wrap="none" lIns="90000" rIns="90000" tIns="45000" bIns="45000" anchor="ctr"/>
          <a:p>
            <a:pPr algn="ctr">
              <a:lnSpc>
                <a:spcPct val="100000"/>
              </a:lnSpc>
            </a:pPr>
            <a:r>
              <a:rPr lang="en-US" sz="3600" strike="noStrike">
                <a:solidFill>
                  <a:srgbClr val="000000"/>
                </a:solidFill>
                <a:latin typeface="ＭＳ ゴシック"/>
                <a:ea typeface="ＭＳ ゴシック"/>
              </a:rPr>
              <a:t>DTO</a:t>
            </a:r>
            <a:endParaRPr/>
          </a:p>
        </p:txBody>
      </p:sp>
      <p:sp>
        <p:nvSpPr>
          <p:cNvPr id="133" name="CustomShape 3"/>
          <p:cNvSpPr/>
          <p:nvPr/>
        </p:nvSpPr>
        <p:spPr>
          <a:xfrm>
            <a:off x="1043640" y="3287880"/>
            <a:ext cx="6479640" cy="1152000"/>
          </a:xfrm>
          <a:prstGeom prst="roundRect">
            <a:avLst>
              <a:gd name="adj" fmla="val 14400"/>
            </a:avLst>
          </a:prstGeom>
          <a:solidFill>
            <a:srgbClr val="dddddd"/>
          </a:solidFill>
          <a:ln w="28440">
            <a:solidFill>
              <a:schemeClr val="tx1"/>
            </a:solidFill>
            <a:round/>
          </a:ln>
          <a:effectLst>
            <a:outerShdw algn="ctr" dir="2700000" dist="107763" rotWithShape="0">
              <a:schemeClr val="bg2">
                <a:alpha val="50000"/>
              </a:schemeClr>
            </a:outerShdw>
          </a:effectLst>
        </p:spPr>
        <p:style>
          <a:lnRef idx="0"/>
          <a:fillRef idx="0"/>
          <a:effectRef idx="0"/>
          <a:fontRef idx="minor"/>
        </p:style>
      </p:sp>
      <p:sp>
        <p:nvSpPr>
          <p:cNvPr id="134" name="CustomShape 4"/>
          <p:cNvSpPr/>
          <p:nvPr/>
        </p:nvSpPr>
        <p:spPr>
          <a:xfrm>
            <a:off x="4210560" y="3430440"/>
            <a:ext cx="1512360" cy="864720"/>
          </a:xfrm>
          <a:prstGeom prst="rect">
            <a:avLst/>
          </a:prstGeom>
          <a:solidFill>
            <a:srgbClr val="6699ff"/>
          </a:solidFill>
          <a:ln w="19080">
            <a:solidFill>
              <a:schemeClr val="tx1"/>
            </a:solidFill>
            <a:miter/>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Calibri"/>
              </a:rPr>
              <a:t>実行前</a:t>
            </a:r>
            <a:endParaRPr/>
          </a:p>
          <a:p>
            <a:pPr algn="ctr">
              <a:lnSpc>
                <a:spcPct val="100000"/>
              </a:lnSpc>
            </a:pPr>
            <a:r>
              <a:rPr lang="en-US" strike="noStrike">
                <a:solidFill>
                  <a:srgbClr val="000000"/>
                </a:solidFill>
                <a:latin typeface="Calibri"/>
              </a:rPr>
              <a:t>変換コード</a:t>
            </a:r>
            <a:endParaRPr/>
          </a:p>
        </p:txBody>
      </p:sp>
      <p:sp>
        <p:nvSpPr>
          <p:cNvPr id="135" name="CustomShape 5"/>
          <p:cNvSpPr/>
          <p:nvPr/>
        </p:nvSpPr>
        <p:spPr>
          <a:xfrm>
            <a:off x="5868000" y="3430440"/>
            <a:ext cx="1510920" cy="864720"/>
          </a:xfrm>
          <a:prstGeom prst="rect">
            <a:avLst/>
          </a:prstGeom>
          <a:solidFill>
            <a:srgbClr val="ff99cc"/>
          </a:solidFill>
          <a:ln w="19080">
            <a:solidFill>
              <a:schemeClr val="tx1"/>
            </a:solidFill>
            <a:miter/>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Calibri"/>
              </a:rPr>
              <a:t>実行時</a:t>
            </a:r>
            <a:endParaRPr/>
          </a:p>
          <a:p>
            <a:pPr algn="ctr">
              <a:lnSpc>
                <a:spcPct val="100000"/>
              </a:lnSpc>
            </a:pPr>
            <a:r>
              <a:rPr lang="en-US" strike="noStrike">
                <a:solidFill>
                  <a:srgbClr val="000000"/>
                </a:solidFill>
                <a:latin typeface="Calibri"/>
              </a:rPr>
              <a:t>変換コード</a:t>
            </a:r>
            <a:endParaRPr/>
          </a:p>
        </p:txBody>
      </p:sp>
      <p:sp>
        <p:nvSpPr>
          <p:cNvPr id="136" name="CustomShape 6"/>
          <p:cNvSpPr/>
          <p:nvPr/>
        </p:nvSpPr>
        <p:spPr>
          <a:xfrm flipV="1">
            <a:off x="2628000" y="2581200"/>
            <a:ext cx="1080" cy="839520"/>
          </a:xfrm>
          <a:prstGeom prst="straightConnector1">
            <a:avLst/>
          </a:prstGeom>
          <a:noFill/>
          <a:ln w="76320">
            <a:solidFill>
              <a:srgbClr val="0000cc"/>
            </a:solidFill>
            <a:round/>
            <a:tailEnd len="med" type="triangle" w="med"/>
          </a:ln>
          <a:effectLst>
            <a:outerShdw algn="ctr" dir="2700000" dist="35921" rotWithShape="0">
              <a:schemeClr val="bg2"/>
            </a:outerShdw>
          </a:effectLst>
        </p:spPr>
        <p:style>
          <a:lnRef idx="0"/>
          <a:fillRef idx="0"/>
          <a:effectRef idx="0"/>
          <a:fontRef idx="minor"/>
        </p:style>
      </p:sp>
      <p:sp>
        <p:nvSpPr>
          <p:cNvPr id="137" name="CustomShape 7"/>
          <p:cNvSpPr/>
          <p:nvPr/>
        </p:nvSpPr>
        <p:spPr>
          <a:xfrm flipH="1">
            <a:off x="6623640" y="2581200"/>
            <a:ext cx="36000" cy="839520"/>
          </a:xfrm>
          <a:prstGeom prst="straightConnector1">
            <a:avLst/>
          </a:prstGeom>
          <a:noFill/>
          <a:ln w="76320">
            <a:solidFill>
              <a:srgbClr val="ff0000"/>
            </a:solidFill>
            <a:round/>
            <a:tailEnd len="med" type="triangle" w="med"/>
          </a:ln>
          <a:effectLst>
            <a:outerShdw algn="ctr" dir="2700000" dist="35921" rotWithShape="0">
              <a:schemeClr val="bg2"/>
            </a:outerShdw>
          </a:effectLst>
        </p:spPr>
        <p:style>
          <a:lnRef idx="0"/>
          <a:fillRef idx="0"/>
          <a:effectRef idx="0"/>
          <a:fontRef idx="minor"/>
        </p:style>
      </p:sp>
      <p:sp>
        <p:nvSpPr>
          <p:cNvPr id="138" name="CustomShape 8"/>
          <p:cNvSpPr/>
          <p:nvPr/>
        </p:nvSpPr>
        <p:spPr>
          <a:xfrm>
            <a:off x="2628000" y="2581200"/>
            <a:ext cx="2339640" cy="839520"/>
          </a:xfrm>
          <a:prstGeom prst="straightConnector1">
            <a:avLst/>
          </a:prstGeom>
          <a:noFill/>
          <a:ln w="76320">
            <a:solidFill>
              <a:srgbClr val="0000cc"/>
            </a:solidFill>
            <a:round/>
            <a:tailEnd len="med" type="triangle" w="med"/>
          </a:ln>
          <a:effectLst>
            <a:outerShdw algn="ctr" dir="2700000" dist="35921" rotWithShape="0">
              <a:schemeClr val="bg2"/>
            </a:outerShdw>
          </a:effectLst>
        </p:spPr>
        <p:style>
          <a:lnRef idx="0"/>
          <a:fillRef idx="0"/>
          <a:effectRef idx="0"/>
          <a:fontRef idx="minor"/>
        </p:style>
      </p:sp>
      <p:sp>
        <p:nvSpPr>
          <p:cNvPr id="139" name="CustomShape 9"/>
          <p:cNvSpPr/>
          <p:nvPr/>
        </p:nvSpPr>
        <p:spPr>
          <a:xfrm flipV="1">
            <a:off x="2628000" y="2581200"/>
            <a:ext cx="4032000" cy="839520"/>
          </a:xfrm>
          <a:prstGeom prst="straightConnector1">
            <a:avLst/>
          </a:prstGeom>
          <a:noFill/>
          <a:ln w="76320">
            <a:solidFill>
              <a:srgbClr val="ff0000"/>
            </a:solidFill>
            <a:round/>
            <a:tailEnd len="med" type="triangle" w="med"/>
          </a:ln>
          <a:effectLst>
            <a:outerShdw algn="ctr" dir="2700000" dist="35921" rotWithShape="0">
              <a:schemeClr val="bg2"/>
            </a:outerShdw>
          </a:effectLst>
        </p:spPr>
        <p:style>
          <a:lnRef idx="0"/>
          <a:fillRef idx="0"/>
          <a:effectRef idx="0"/>
          <a:fontRef idx="minor"/>
        </p:style>
      </p:sp>
      <p:sp>
        <p:nvSpPr>
          <p:cNvPr id="140" name="CustomShape 10"/>
          <p:cNvSpPr/>
          <p:nvPr/>
        </p:nvSpPr>
        <p:spPr>
          <a:xfrm>
            <a:off x="1188000" y="3430440"/>
            <a:ext cx="2879280" cy="864720"/>
          </a:xfrm>
          <a:prstGeom prst="rect">
            <a:avLst/>
          </a:prstGeom>
          <a:solidFill>
            <a:schemeClr val="bg1"/>
          </a:solidFill>
          <a:ln w="19080">
            <a:solidFill>
              <a:schemeClr val="tx1"/>
            </a:solidFill>
            <a:miter/>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Calibri"/>
              </a:rPr>
              <a:t>ユーザープログラム</a:t>
            </a:r>
            <a:endParaRPr/>
          </a:p>
          <a:p>
            <a:pPr algn="ctr">
              <a:lnSpc>
                <a:spcPct val="100000"/>
              </a:lnSpc>
            </a:pPr>
            <a:r>
              <a:rPr lang="en-US" strike="noStrike">
                <a:solidFill>
                  <a:srgbClr val="000000"/>
                </a:solidFill>
                <a:latin typeface="Calibri"/>
              </a:rPr>
              <a:t>オリジナルバイナリコード</a:t>
            </a:r>
            <a:endParaRPr/>
          </a:p>
        </p:txBody>
      </p:sp>
      <p:sp>
        <p:nvSpPr>
          <p:cNvPr id="141" name="CustomShape 11"/>
          <p:cNvSpPr/>
          <p:nvPr/>
        </p:nvSpPr>
        <p:spPr>
          <a:xfrm>
            <a:off x="3780360" y="4437000"/>
            <a:ext cx="1007640" cy="1007640"/>
          </a:xfrm>
          <a:prstGeom prst="upDownArrow">
            <a:avLst>
              <a:gd name="adj1" fmla="val 50000"/>
              <a:gd name="adj2" fmla="val 20000"/>
            </a:avLst>
          </a:prstGeom>
          <a:solidFill>
            <a:schemeClr val="bg1"/>
          </a:solidFill>
          <a:ln w="12600">
            <a:solidFill>
              <a:schemeClr val="tx1"/>
            </a:solidFill>
            <a:miter/>
          </a:ln>
          <a:effectLst>
            <a:outerShdw algn="ctr" dir="2700000" dist="35921" rotWithShape="0">
              <a:schemeClr val="bg2"/>
            </a:outerShdw>
          </a:effectLst>
        </p:spPr>
        <p:style>
          <a:lnRef idx="0"/>
          <a:fillRef idx="0"/>
          <a:effectRef idx="0"/>
          <a:fontRef idx="minor"/>
        </p:style>
      </p:sp>
      <p:sp>
        <p:nvSpPr>
          <p:cNvPr id="142" name="CustomShape 12"/>
          <p:cNvSpPr/>
          <p:nvPr/>
        </p:nvSpPr>
        <p:spPr>
          <a:xfrm>
            <a:off x="967320" y="2711520"/>
            <a:ext cx="1324080" cy="364680"/>
          </a:xfrm>
          <a:prstGeom prst="rect">
            <a:avLst/>
          </a:prstGeom>
          <a:noFill/>
          <a:ln>
            <a:noFill/>
          </a:ln>
        </p:spPr>
        <p:style>
          <a:lnRef idx="0"/>
          <a:fillRef idx="0"/>
          <a:effectRef idx="0"/>
          <a:fontRef idx="minor"/>
        </p:style>
        <p:txBody>
          <a:bodyPr wrap="none" lIns="90000" rIns="90000" tIns="45000" bIns="45000"/>
          <a:p>
            <a:pPr>
              <a:lnSpc>
                <a:spcPct val="100000"/>
              </a:lnSpc>
            </a:pPr>
            <a:r>
              <a:rPr lang="en-US" strike="noStrike">
                <a:solidFill>
                  <a:srgbClr val="0000cc"/>
                </a:solidFill>
                <a:latin typeface="Calibri"/>
              </a:rPr>
              <a:t>実行前変換</a:t>
            </a:r>
            <a:endParaRPr/>
          </a:p>
        </p:txBody>
      </p:sp>
      <p:sp>
        <p:nvSpPr>
          <p:cNvPr id="143" name="CustomShape 13"/>
          <p:cNvSpPr/>
          <p:nvPr/>
        </p:nvSpPr>
        <p:spPr>
          <a:xfrm>
            <a:off x="6944040" y="2711520"/>
            <a:ext cx="1324080" cy="364680"/>
          </a:xfrm>
          <a:prstGeom prst="rect">
            <a:avLst/>
          </a:prstGeom>
          <a:noFill/>
          <a:ln>
            <a:noFill/>
          </a:ln>
        </p:spPr>
        <p:style>
          <a:lnRef idx="0"/>
          <a:fillRef idx="0"/>
          <a:effectRef idx="0"/>
          <a:fontRef idx="minor"/>
        </p:style>
        <p:txBody>
          <a:bodyPr wrap="none" lIns="90000" rIns="90000" tIns="45000" bIns="45000"/>
          <a:p>
            <a:pPr>
              <a:lnSpc>
                <a:spcPct val="100000"/>
              </a:lnSpc>
            </a:pPr>
            <a:r>
              <a:rPr lang="en-US" strike="noStrike">
                <a:solidFill>
                  <a:srgbClr val="ff0000"/>
                </a:solidFill>
                <a:latin typeface="Calibri"/>
              </a:rPr>
              <a:t>実行時変換</a:t>
            </a:r>
            <a:endParaRPr/>
          </a:p>
        </p:txBody>
      </p:sp>
      <p:sp>
        <p:nvSpPr>
          <p:cNvPr id="144" name="CustomShape 14"/>
          <p:cNvSpPr/>
          <p:nvPr/>
        </p:nvSpPr>
        <p:spPr>
          <a:xfrm>
            <a:off x="3996360" y="2276640"/>
            <a:ext cx="1453680" cy="395280"/>
          </a:xfrm>
          <a:prstGeom prst="rect">
            <a:avLst/>
          </a:prstGeom>
          <a:noFill/>
          <a:ln>
            <a:noFill/>
          </a:ln>
        </p:spPr>
        <p:style>
          <a:lnRef idx="0"/>
          <a:fillRef idx="0"/>
          <a:effectRef idx="0"/>
          <a:fontRef idx="minor"/>
        </p:style>
        <p:txBody>
          <a:bodyPr wrap="none" lIns="90000" rIns="90000" tIns="45000" bIns="45000"/>
          <a:p>
            <a:pPr>
              <a:lnSpc>
                <a:spcPct val="100000"/>
              </a:lnSpc>
            </a:pPr>
            <a:r>
              <a:rPr lang="en-US" sz="2000" strike="noStrike">
                <a:solidFill>
                  <a:srgbClr val="000000"/>
                </a:solidFill>
                <a:latin typeface="Calibri"/>
              </a:rPr>
              <a:t>実行時情報</a:t>
            </a:r>
            <a:endParaRPr/>
          </a:p>
        </p:txBody>
      </p:sp>
      <p:sp>
        <p:nvSpPr>
          <p:cNvPr id="145" name="CustomShape 15"/>
          <p:cNvSpPr/>
          <p:nvPr/>
        </p:nvSpPr>
        <p:spPr>
          <a:xfrm>
            <a:off x="3745080" y="1197000"/>
            <a:ext cx="1843920" cy="395280"/>
          </a:xfrm>
          <a:prstGeom prst="rect">
            <a:avLst/>
          </a:prstGeom>
          <a:noFill/>
          <a:ln>
            <a:noFill/>
          </a:ln>
        </p:spPr>
        <p:style>
          <a:lnRef idx="0"/>
          <a:fillRef idx="0"/>
          <a:effectRef idx="0"/>
          <a:fontRef idx="minor"/>
        </p:style>
        <p:txBody>
          <a:bodyPr wrap="none" lIns="90000" rIns="90000" tIns="45000" bIns="45000"/>
          <a:p>
            <a:pPr>
              <a:lnSpc>
                <a:spcPct val="100000"/>
              </a:lnSpc>
            </a:pPr>
            <a:r>
              <a:rPr lang="en-US" sz="2000" strike="noStrike">
                <a:solidFill>
                  <a:srgbClr val="000000"/>
                </a:solidFill>
                <a:latin typeface="Calibri"/>
              </a:rPr>
              <a:t>コード解析情報</a:t>
            </a:r>
            <a:endParaRPr/>
          </a:p>
        </p:txBody>
      </p:sp>
      <p:sp>
        <p:nvSpPr>
          <p:cNvPr id="146" name="CustomShape 16"/>
          <p:cNvSpPr/>
          <p:nvPr/>
        </p:nvSpPr>
        <p:spPr>
          <a:xfrm>
            <a:off x="1897560" y="4724280"/>
            <a:ext cx="1822320" cy="364680"/>
          </a:xfrm>
          <a:prstGeom prst="rect">
            <a:avLst/>
          </a:prstGeom>
          <a:noFill/>
          <a:ln>
            <a:noFill/>
          </a:ln>
        </p:spPr>
        <p:style>
          <a:lnRef idx="0"/>
          <a:fillRef idx="0"/>
          <a:effectRef idx="0"/>
          <a:fontRef idx="minor"/>
        </p:style>
        <p:txBody>
          <a:bodyPr wrap="none" lIns="90000" rIns="90000" tIns="45000" bIns="45000"/>
          <a:p>
            <a:pPr>
              <a:lnSpc>
                <a:spcPct val="100000"/>
              </a:lnSpc>
            </a:pPr>
            <a:r>
              <a:rPr lang="en-US" strike="noStrike">
                <a:solidFill>
                  <a:srgbClr val="000000"/>
                </a:solidFill>
                <a:latin typeface="Calibri"/>
              </a:rPr>
              <a:t>複数スレッド実行</a:t>
            </a:r>
            <a:endParaRPr/>
          </a:p>
        </p:txBody>
      </p:sp>
      <p:sp>
        <p:nvSpPr>
          <p:cNvPr id="147" name="CustomShape 17"/>
          <p:cNvSpPr/>
          <p:nvPr/>
        </p:nvSpPr>
        <p:spPr>
          <a:xfrm flipV="1" rot="5400000">
            <a:off x="4642920" y="346680"/>
            <a:ext cx="1080" cy="2198160"/>
          </a:xfrm>
          <a:prstGeom prst="curvedConnector3">
            <a:avLst>
              <a:gd name="adj1" fmla="val -25400000"/>
            </a:avLst>
          </a:prstGeom>
          <a:noFill/>
          <a:ln w="57240">
            <a:solidFill>
              <a:schemeClr val="tx1"/>
            </a:solidFill>
            <a:round/>
            <a:tailEnd len="med" type="triangle" w="med"/>
          </a:ln>
          <a:effectLst>
            <a:outerShdw algn="ctr" dir="2700000" dist="35921" rotWithShape="0">
              <a:schemeClr val="bg2"/>
            </a:outerShdw>
          </a:effectLst>
        </p:spPr>
        <p:style>
          <a:lnRef idx="0"/>
          <a:fillRef idx="0"/>
          <a:effectRef idx="0"/>
          <a:fontRef idx="minor"/>
        </p:style>
      </p:sp>
      <p:sp>
        <p:nvSpPr>
          <p:cNvPr id="148" name="CustomShape 18"/>
          <p:cNvSpPr/>
          <p:nvPr/>
        </p:nvSpPr>
        <p:spPr>
          <a:xfrm rot="5400000">
            <a:off x="4642920" y="1293480"/>
            <a:ext cx="1080" cy="2198160"/>
          </a:xfrm>
          <a:prstGeom prst="curvedConnector3">
            <a:avLst>
              <a:gd name="adj1" fmla="val 25400000"/>
            </a:avLst>
          </a:prstGeom>
          <a:noFill/>
          <a:ln w="57240">
            <a:solidFill>
              <a:schemeClr val="tx1"/>
            </a:solidFill>
            <a:round/>
            <a:tailEnd len="med" type="triangle" w="med"/>
          </a:ln>
          <a:effectLst>
            <a:outerShdw algn="ctr" dir="2700000" dist="35921" rotWithShape="0">
              <a:schemeClr val="bg2"/>
            </a:outerShdw>
          </a:effectLst>
        </p:spPr>
        <p:style>
          <a:lnRef idx="0"/>
          <a:fillRef idx="0"/>
          <a:effectRef idx="0"/>
          <a:fontRef idx="minor"/>
        </p:style>
      </p:sp>
      <p:sp>
        <p:nvSpPr>
          <p:cNvPr id="149" name="CustomShape 19"/>
          <p:cNvSpPr/>
          <p:nvPr/>
        </p:nvSpPr>
        <p:spPr>
          <a:xfrm>
            <a:off x="1330920" y="1271520"/>
            <a:ext cx="2592000" cy="1294920"/>
          </a:xfrm>
          <a:prstGeom prst="ellipse">
            <a:avLst/>
          </a:prstGeom>
          <a:solidFill>
            <a:srgbClr val="6699ff"/>
          </a:solidFill>
          <a:ln w="28440">
            <a:solidFill>
              <a:schemeClr val="tx1"/>
            </a:solidFill>
            <a:round/>
          </a:ln>
          <a:effectLst>
            <a:outerShdw algn="ctr" dir="2700000" dist="107763" rotWithShape="0">
              <a:schemeClr val="bg2">
                <a:alpha val="50000"/>
              </a:schemeClr>
            </a:outerShdw>
          </a:effectLst>
        </p:spPr>
        <p:style>
          <a:lnRef idx="0"/>
          <a:fillRef idx="0"/>
          <a:effectRef idx="0"/>
          <a:fontRef idx="minor"/>
        </p:style>
        <p:txBody>
          <a:bodyPr wrap="none" lIns="90000" rIns="90000" tIns="45000" bIns="45000" anchor="ctr"/>
          <a:p>
            <a:pPr algn="ctr">
              <a:lnSpc>
                <a:spcPct val="100000"/>
              </a:lnSpc>
            </a:pPr>
            <a:r>
              <a:rPr lang="en-US" sz="3600" strike="noStrike">
                <a:solidFill>
                  <a:srgbClr val="000000"/>
                </a:solidFill>
                <a:latin typeface="ＭＳ ゴシック"/>
                <a:ea typeface="ＭＳ ゴシック"/>
              </a:rPr>
              <a:t>STO</a:t>
            </a:r>
            <a:endParaRPr/>
          </a:p>
        </p:txBody>
      </p:sp>
      <p:sp>
        <p:nvSpPr>
          <p:cNvPr id="150" name="CustomShape 20"/>
          <p:cNvSpPr/>
          <p:nvPr/>
        </p:nvSpPr>
        <p:spPr>
          <a:xfrm>
            <a:off x="1043640" y="5445000"/>
            <a:ext cx="6479640" cy="863280"/>
          </a:xfrm>
          <a:prstGeom prst="roundRect">
            <a:avLst>
              <a:gd name="adj" fmla="val 14400"/>
            </a:avLst>
          </a:prstGeom>
          <a:solidFill>
            <a:srgbClr val="ff9900"/>
          </a:solidFill>
          <a:ln w="28440">
            <a:solidFill>
              <a:schemeClr val="tx1"/>
            </a:solidFill>
            <a:round/>
          </a:ln>
          <a:effectLst>
            <a:outerShdw algn="ctr" dir="2700000" dist="107763" rotWithShape="0">
              <a:schemeClr val="bg2">
                <a:alpha val="50000"/>
              </a:schemeClr>
            </a:outerShdw>
          </a:effectLst>
        </p:spPr>
        <p:style>
          <a:lnRef idx="0"/>
          <a:fillRef idx="0"/>
          <a:effectRef idx="0"/>
          <a:fontRef idx="minor"/>
        </p:style>
        <p:txBody>
          <a:bodyPr wrap="none" lIns="90000" rIns="90000" tIns="45000" bIns="45000" anchor="ctr"/>
          <a:p>
            <a:pPr algn="ctr">
              <a:lnSpc>
                <a:spcPct val="100000"/>
              </a:lnSpc>
            </a:pPr>
            <a:r>
              <a:rPr lang="en-US" sz="3200" strike="noStrike">
                <a:solidFill>
                  <a:srgbClr val="000000"/>
                </a:solidFill>
                <a:latin typeface="ＭＳ ゴシック"/>
                <a:ea typeface="ＭＳ ゴシック"/>
              </a:rPr>
              <a:t>マルチコアプロセッサ</a:t>
            </a:r>
            <a:endParaRPr/>
          </a:p>
        </p:txBody>
      </p:sp>
      <p:sp>
        <p:nvSpPr>
          <p:cNvPr id="151" name="CustomShape 21"/>
          <p:cNvSpPr/>
          <p:nvPr/>
        </p:nvSpPr>
        <p:spPr>
          <a:xfrm>
            <a:off x="5147640" y="4581360"/>
            <a:ext cx="2915280" cy="700200"/>
          </a:xfrm>
          <a:prstGeom prst="rect">
            <a:avLst/>
          </a:prstGeom>
          <a:noFill/>
          <a:ln>
            <a:noFill/>
          </a:ln>
        </p:spPr>
        <p:style>
          <a:lnRef idx="0"/>
          <a:fillRef idx="0"/>
          <a:effectRef idx="0"/>
          <a:fontRef idx="minor"/>
        </p:style>
        <p:txBody>
          <a:bodyPr wrap="none" lIns="90000" rIns="90000" tIns="45000" bIns="45000"/>
          <a:p>
            <a:pPr>
              <a:lnSpc>
                <a:spcPct val="100000"/>
              </a:lnSpc>
            </a:pPr>
            <a:r>
              <a:rPr lang="en-US" sz="2000" strike="noStrike">
                <a:solidFill>
                  <a:srgbClr val="000000"/>
                </a:solidFill>
                <a:latin typeface="Calibri"/>
              </a:rPr>
              <a:t>実行とともにプログラムの</a:t>
            </a:r>
            <a:endParaRPr/>
          </a:p>
          <a:p>
            <a:pPr>
              <a:lnSpc>
                <a:spcPct val="100000"/>
              </a:lnSpc>
            </a:pPr>
            <a:r>
              <a:rPr lang="en-US" sz="2000" strike="noStrike">
                <a:solidFill>
                  <a:srgbClr val="000000"/>
                </a:solidFill>
                <a:latin typeface="Calibri"/>
              </a:rPr>
              <a:t>性能向上</a:t>
            </a:r>
            <a:endParaRPr/>
          </a:p>
        </p:txBody>
      </p:sp>
      <p:sp>
        <p:nvSpPr>
          <p:cNvPr id="152" name="CustomShape 22"/>
          <p:cNvSpPr/>
          <p:nvPr/>
        </p:nvSpPr>
        <p:spPr>
          <a:xfrm>
            <a:off x="457200" y="-90360"/>
            <a:ext cx="8229240" cy="1142640"/>
          </a:xfrm>
          <a:prstGeom prst="rect">
            <a:avLst/>
          </a:prstGeom>
          <a:noFill/>
          <a:ln>
            <a:noFill/>
          </a:ln>
        </p:spPr>
        <p:style>
          <a:lnRef idx="0"/>
          <a:fillRef idx="0"/>
          <a:effectRef idx="0"/>
          <a:fontRef idx="minor"/>
        </p:style>
        <p:txBody>
          <a:bodyPr anchor="ctr"/>
          <a:p>
            <a:pPr algn="ctr">
              <a:lnSpc>
                <a:spcPct val="100000"/>
              </a:lnSpc>
            </a:pPr>
            <a:r>
              <a:rPr lang="en-US" sz="6000" strike="noStrike">
                <a:solidFill>
                  <a:srgbClr val="0070c0"/>
                </a:solidFill>
                <a:latin typeface="EPSON 行書体Ｍ"/>
                <a:ea typeface="EPSON 行書体Ｍ"/>
              </a:rPr>
              <a:t>鋼</a:t>
            </a:r>
            <a:r>
              <a:rPr lang="en-US" sz="4400" strike="noStrike">
                <a:solidFill>
                  <a:srgbClr val="0070c0"/>
                </a:solidFill>
                <a:latin typeface="EPSON 太丸ゴシック体Ｂ"/>
                <a:ea typeface="EPSON 太丸ゴシック体Ｂ"/>
              </a:rPr>
              <a:t>システム全体図</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457200" y="44280"/>
            <a:ext cx="8229240" cy="1142640"/>
          </a:xfrm>
          <a:prstGeom prst="rect">
            <a:avLst/>
          </a:prstGeom>
          <a:noFill/>
          <a:ln>
            <a:noFill/>
          </a:ln>
        </p:spPr>
        <p:txBody>
          <a:bodyPr anchor="ctr"/>
          <a:p>
            <a:pPr algn="ctr">
              <a:lnSpc>
                <a:spcPct val="100000"/>
              </a:lnSpc>
            </a:pPr>
            <a:r>
              <a:rPr lang="ja-JP" sz="3600" strike="noStrike">
                <a:solidFill>
                  <a:srgbClr val="0070c0"/>
                </a:solidFill>
                <a:latin typeface="EPSON 太丸ゴシック体Ｂ"/>
                <a:ea typeface="EPSON 太丸ゴシック体Ｂ"/>
              </a:rPr>
              <a:t>Valgrind</a:t>
            </a:r>
            <a:r>
              <a:rPr lang="ja-JP" sz="3600" strike="noStrike">
                <a:solidFill>
                  <a:srgbClr val="0070c0"/>
                </a:solidFill>
                <a:latin typeface="EPSON 太丸ゴシック体Ｂ"/>
                <a:ea typeface="EPSON 太丸ゴシック体Ｂ"/>
              </a:rPr>
              <a:t>ベースバイナリ変換システム</a:t>
            </a:r>
            <a:endParaRPr/>
          </a:p>
        </p:txBody>
      </p:sp>
      <p:sp>
        <p:nvSpPr>
          <p:cNvPr id="154" name="CustomShape 2"/>
          <p:cNvSpPr/>
          <p:nvPr/>
        </p:nvSpPr>
        <p:spPr>
          <a:xfrm>
            <a:off x="252000" y="907200"/>
            <a:ext cx="8280000" cy="5732280"/>
          </a:xfrm>
          <a:prstGeom prst="rect">
            <a:avLst/>
          </a:prstGeom>
          <a:noFill/>
          <a:ln w="9360">
            <a:noFill/>
          </a:ln>
        </p:spPr>
        <p:style>
          <a:lnRef idx="0"/>
          <a:fillRef idx="0"/>
          <a:effectRef idx="0"/>
          <a:fontRef idx="minor"/>
        </p:style>
        <p:txBody>
          <a:bodyPr/>
          <a:p>
            <a:pPr>
              <a:lnSpc>
                <a:spcPct val="90000"/>
              </a:lnSpc>
              <a:buFont typeface="StarSymbol"/>
              <a:buChar char=""/>
            </a:pPr>
            <a:r>
              <a:rPr lang="en-US" sz="2800" strike="noStrike">
                <a:solidFill>
                  <a:srgbClr val="000000"/>
                </a:solidFill>
                <a:latin typeface="EPSON 太丸ゴシック体Ｂ"/>
                <a:ea typeface="EPSON 太丸ゴシック体Ｂ"/>
              </a:rPr>
              <a:t>Valgrind … </a:t>
            </a:r>
            <a:r>
              <a:rPr lang="en-US" sz="2800" strike="noStrike">
                <a:solidFill>
                  <a:srgbClr val="000000"/>
                </a:solidFill>
                <a:latin typeface="EPSON 太丸ゴシック体Ｂ"/>
                <a:ea typeface="EPSON 太丸ゴシック体Ｂ"/>
              </a:rPr>
              <a:t>デバッグおよびプロファイリングのためのオープンソースフレームワーク</a:t>
            </a:r>
            <a:endParaRPr/>
          </a:p>
          <a:p>
            <a:pPr lvl="1">
              <a:lnSpc>
                <a:spcPct val="90000"/>
              </a:lnSpc>
              <a:buFont typeface="StarSymbol"/>
              <a:buChar char=""/>
            </a:pPr>
            <a:r>
              <a:rPr lang="en-US" sz="2400" strike="noStrike">
                <a:solidFill>
                  <a:srgbClr val="000000"/>
                </a:solidFill>
                <a:latin typeface="EPSON 太丸ゴシック体Ｂ"/>
                <a:ea typeface="EPSON 太丸ゴシック体Ｂ"/>
              </a:rPr>
              <a:t>プラグイン方式により様々なバイナリ変換処理機能を追加できる</a:t>
            </a:r>
            <a:endParaRPr/>
          </a:p>
          <a:p>
            <a:pPr lvl="1">
              <a:lnSpc>
                <a:spcPct val="90000"/>
              </a:lnSpc>
              <a:buFont typeface="StarSymbol"/>
              <a:buChar char=""/>
            </a:pPr>
            <a:r>
              <a:rPr lang="en-US" sz="2400" strike="noStrike">
                <a:solidFill>
                  <a:srgbClr val="000000"/>
                </a:solidFill>
                <a:latin typeface="EPSON 太丸ゴシック体Ｂ"/>
                <a:ea typeface="EPSON 太丸ゴシック体Ｂ"/>
              </a:rPr>
              <a:t>x86, ARM, MIPS</a:t>
            </a:r>
            <a:r>
              <a:rPr lang="en-US" sz="2400" strike="noStrike">
                <a:solidFill>
                  <a:srgbClr val="000000"/>
                </a:solidFill>
                <a:latin typeface="EPSON 太丸ゴシック体Ｂ"/>
                <a:ea typeface="EPSON 太丸ゴシック体Ｂ"/>
              </a:rPr>
              <a:t>等様々な機械命令セットに対応し、</a:t>
            </a:r>
            <a:r>
              <a:rPr lang="en-US" sz="2400" strike="noStrike">
                <a:solidFill>
                  <a:srgbClr val="000000"/>
                </a:solidFill>
                <a:latin typeface="EPSON 太丸ゴシック体Ｂ"/>
                <a:ea typeface="EPSON 太丸ゴシック体Ｂ"/>
              </a:rPr>
              <a:t>
</a:t>
            </a:r>
            <a:r>
              <a:rPr lang="en-US" sz="2400" strike="noStrike">
                <a:solidFill>
                  <a:srgbClr val="000000"/>
                </a:solidFill>
                <a:latin typeface="EPSON 太丸ゴシック体Ｂ"/>
                <a:ea typeface="EPSON 太丸ゴシック体Ｂ"/>
              </a:rPr>
              <a:t>PC</a:t>
            </a:r>
            <a:r>
              <a:rPr lang="en-US" sz="2400" strike="noStrike">
                <a:solidFill>
                  <a:srgbClr val="000000"/>
                </a:solidFill>
                <a:latin typeface="EPSON 太丸ゴシック体Ｂ"/>
                <a:ea typeface="EPSON 太丸ゴシック体Ｂ"/>
              </a:rPr>
              <a:t>や携帯端末上の機械命令コードを変換処理できる</a:t>
            </a:r>
            <a:endParaRPr/>
          </a:p>
          <a:p>
            <a:pPr>
              <a:lnSpc>
                <a:spcPct val="90000"/>
              </a:lnSpc>
            </a:pPr>
            <a:endParaRPr/>
          </a:p>
          <a:p>
            <a:pPr>
              <a:lnSpc>
                <a:spcPct val="90000"/>
              </a:lnSpc>
              <a:buFont typeface="StarSymbol"/>
              <a:buChar char=""/>
            </a:pPr>
            <a:r>
              <a:rPr lang="en-US" sz="2800" strike="noStrike">
                <a:solidFill>
                  <a:srgbClr val="000000"/>
                </a:solidFill>
                <a:latin typeface="EPSON 太丸ゴシック体Ｂ"/>
                <a:ea typeface="EPSON 太丸ゴシック体Ｂ"/>
              </a:rPr>
              <a:t>Valgrind</a:t>
            </a:r>
            <a:r>
              <a:rPr lang="en-US" sz="2800" strike="noStrike">
                <a:solidFill>
                  <a:srgbClr val="000000"/>
                </a:solidFill>
                <a:latin typeface="EPSON 太丸ゴシック体Ｂ"/>
                <a:ea typeface="EPSON 太丸ゴシック体Ｂ"/>
              </a:rPr>
              <a:t>をベースとした自動バイナリコード並列化システム</a:t>
            </a:r>
            <a:endParaRPr/>
          </a:p>
          <a:p>
            <a:pPr lvl="1">
              <a:lnSpc>
                <a:spcPct val="90000"/>
              </a:lnSpc>
              <a:buFont typeface="StarSymbol"/>
              <a:buChar char=""/>
            </a:pPr>
            <a:r>
              <a:rPr lang="en-US" sz="2400" strike="noStrike">
                <a:solidFill>
                  <a:srgbClr val="000000"/>
                </a:solidFill>
                <a:latin typeface="EPSON 太丸ゴシック体Ｂ"/>
                <a:ea typeface="EPSON 太丸ゴシック体Ｂ"/>
              </a:rPr>
              <a:t>ソースコードを必要としない自動並列化システムを機械命令セットに独立な形で実現可能</a:t>
            </a:r>
            <a:r>
              <a:rPr lang="en-US" sz="2400" strike="noStrike">
                <a:solidFill>
                  <a:srgbClr val="000000"/>
                </a:solidFill>
                <a:latin typeface="EPSON 太丸ゴシック体Ｂ"/>
                <a:ea typeface="EPSON 太丸ゴシック体Ｂ"/>
              </a:rPr>
              <a:t>
</a:t>
            </a:r>
            <a:r>
              <a:rPr lang="en-US" sz="2400" strike="noStrike">
                <a:solidFill>
                  <a:srgbClr val="000000"/>
                </a:solidFill>
                <a:latin typeface="EPSON 太丸ゴシック体Ｂ"/>
                <a:ea typeface="EPSON 太丸ゴシック体Ｂ"/>
              </a:rPr>
              <a:t>＝ 開発した並列化処理機能を様々な</a:t>
            </a:r>
            <a:r>
              <a:rPr lang="en-US" sz="2400" strike="noStrike">
                <a:solidFill>
                  <a:srgbClr val="000000"/>
                </a:solidFill>
                <a:latin typeface="EPSON 太丸ゴシック体Ｂ"/>
                <a:ea typeface="EPSON 太丸ゴシック体Ｂ"/>
              </a:rPr>
              <a:t>CPU</a:t>
            </a:r>
            <a:r>
              <a:rPr lang="en-US" sz="2400" strike="noStrike">
                <a:solidFill>
                  <a:srgbClr val="000000"/>
                </a:solidFill>
                <a:latin typeface="EPSON 太丸ゴシック体Ｂ"/>
                <a:ea typeface="EPSON 太丸ゴシック体Ｂ"/>
              </a:rPr>
              <a:t>上で利用可能</a:t>
            </a:r>
            <a:endParaRPr/>
          </a:p>
          <a:p>
            <a:pPr>
              <a:lnSpc>
                <a:spcPct val="9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6053400" y="2732400"/>
            <a:ext cx="1974600" cy="2113560"/>
          </a:xfrm>
          <a:prstGeom prst="roundRect">
            <a:avLst>
              <a:gd name="adj" fmla="val 12233"/>
            </a:avLst>
          </a:prstGeom>
          <a:solidFill>
            <a:srgbClr val="ccecff"/>
          </a:solidFill>
          <a:ln>
            <a:round/>
          </a:ln>
        </p:spPr>
        <p:style>
          <a:lnRef idx="2">
            <a:schemeClr val="accent1">
              <a:shade val="50000"/>
            </a:schemeClr>
          </a:lnRef>
          <a:fillRef idx="1">
            <a:schemeClr val="accent1"/>
          </a:fillRef>
          <a:effectRef idx="0">
            <a:schemeClr val="accent1"/>
          </a:effectRef>
          <a:fontRef idx="minor"/>
        </p:style>
      </p:sp>
      <p:sp>
        <p:nvSpPr>
          <p:cNvPr id="156" name="CustomShape 2"/>
          <p:cNvSpPr/>
          <p:nvPr/>
        </p:nvSpPr>
        <p:spPr>
          <a:xfrm>
            <a:off x="1130400" y="2732400"/>
            <a:ext cx="4561200" cy="2113560"/>
          </a:xfrm>
          <a:prstGeom prst="roundRect">
            <a:avLst>
              <a:gd name="adj" fmla="val 12284"/>
            </a:avLst>
          </a:prstGeom>
          <a:solidFill>
            <a:srgbClr val="ccecff"/>
          </a:solidFill>
          <a:ln>
            <a:round/>
          </a:ln>
        </p:spPr>
        <p:style>
          <a:lnRef idx="2">
            <a:schemeClr val="accent1">
              <a:shade val="50000"/>
            </a:schemeClr>
          </a:lnRef>
          <a:fillRef idx="1">
            <a:schemeClr val="accent1"/>
          </a:fillRef>
          <a:effectRef idx="0">
            <a:schemeClr val="accent1"/>
          </a:effectRef>
          <a:fontRef idx="minor"/>
        </p:style>
      </p:sp>
      <p:sp>
        <p:nvSpPr>
          <p:cNvPr id="157" name="TextShape 3"/>
          <p:cNvSpPr txBox="1"/>
          <p:nvPr/>
        </p:nvSpPr>
        <p:spPr>
          <a:xfrm>
            <a:off x="457200" y="44280"/>
            <a:ext cx="8229240" cy="1142640"/>
          </a:xfrm>
          <a:prstGeom prst="rect">
            <a:avLst/>
          </a:prstGeom>
          <a:noFill/>
          <a:ln>
            <a:noFill/>
          </a:ln>
        </p:spPr>
        <p:txBody>
          <a:bodyPr anchor="ctr"/>
          <a:p>
            <a:pPr algn="ctr">
              <a:lnSpc>
                <a:spcPct val="100000"/>
              </a:lnSpc>
            </a:pPr>
            <a:r>
              <a:rPr lang="ja-JP" sz="3600" strike="noStrike">
                <a:solidFill>
                  <a:srgbClr val="0070c0"/>
                </a:solidFill>
                <a:latin typeface="EPSON 太丸ゴシック体Ｂ"/>
                <a:ea typeface="EPSON 太丸ゴシック体Ｂ"/>
              </a:rPr>
              <a:t>Valgrind</a:t>
            </a:r>
            <a:r>
              <a:rPr lang="ja-JP" sz="3600" strike="noStrike">
                <a:solidFill>
                  <a:srgbClr val="0070c0"/>
                </a:solidFill>
                <a:latin typeface="EPSON 太丸ゴシック体Ｂ"/>
                <a:ea typeface="EPSON 太丸ゴシック体Ｂ"/>
              </a:rPr>
              <a:t>ベースの並列化システム構成図</a:t>
            </a:r>
            <a:endParaRPr/>
          </a:p>
        </p:txBody>
      </p:sp>
      <p:sp>
        <p:nvSpPr>
          <p:cNvPr id="158" name="CustomShape 4"/>
          <p:cNvSpPr/>
          <p:nvPr/>
        </p:nvSpPr>
        <p:spPr>
          <a:xfrm>
            <a:off x="969480" y="5877360"/>
            <a:ext cx="7200360" cy="50364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400" strike="noStrike">
                <a:solidFill>
                  <a:srgbClr val="000000"/>
                </a:solidFill>
                <a:latin typeface="EPSON 太丸ゴシック体Ｂ"/>
                <a:ea typeface="EPSON 太丸ゴシック体Ｂ"/>
              </a:rPr>
              <a:t>マルチコアプロセッサ（</a:t>
            </a:r>
            <a:r>
              <a:rPr lang="en-US" sz="1400" strike="noStrike">
                <a:solidFill>
                  <a:srgbClr val="000000"/>
                </a:solidFill>
                <a:latin typeface="EPSON 太丸ゴシック体Ｂ"/>
                <a:ea typeface="EPSON 太丸ゴシック体Ｂ"/>
              </a:rPr>
              <a:t>x86, ARM, MIPS, …</a:t>
            </a:r>
            <a:r>
              <a:rPr lang="en-US" sz="1400" strike="noStrike">
                <a:solidFill>
                  <a:srgbClr val="000000"/>
                </a:solidFill>
                <a:latin typeface="EPSON 太丸ゴシック体Ｂ"/>
                <a:ea typeface="EPSON 太丸ゴシック体Ｂ"/>
              </a:rPr>
              <a:t>）</a:t>
            </a:r>
            <a:endParaRPr/>
          </a:p>
        </p:txBody>
      </p:sp>
      <p:sp>
        <p:nvSpPr>
          <p:cNvPr id="159" name="CustomShape 5"/>
          <p:cNvSpPr/>
          <p:nvPr/>
        </p:nvSpPr>
        <p:spPr>
          <a:xfrm>
            <a:off x="969480" y="5373360"/>
            <a:ext cx="7200360" cy="503640"/>
          </a:xfrm>
          <a:prstGeom prst="rect">
            <a:avLst/>
          </a:prstGeom>
          <a:solidFill>
            <a:schemeClr val="accent1">
              <a:lumMod val="60000"/>
              <a:lumOff val="4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400" strike="noStrike">
                <a:solidFill>
                  <a:srgbClr val="000000"/>
                </a:solidFill>
                <a:latin typeface="EPSON 太丸ゴシック体Ｂ"/>
                <a:ea typeface="EPSON 太丸ゴシック体Ｂ"/>
              </a:rPr>
              <a:t>ＯＳ（</a:t>
            </a:r>
            <a:r>
              <a:rPr lang="en-US" sz="1400" strike="noStrike">
                <a:solidFill>
                  <a:srgbClr val="000000"/>
                </a:solidFill>
                <a:latin typeface="EPSON 太丸ゴシック体Ｂ"/>
                <a:ea typeface="EPSON 太丸ゴシック体Ｂ"/>
              </a:rPr>
              <a:t>Linux, MacOSX, Android, …</a:t>
            </a:r>
            <a:r>
              <a:rPr lang="en-US" sz="1400" strike="noStrike">
                <a:solidFill>
                  <a:srgbClr val="000000"/>
                </a:solidFill>
                <a:latin typeface="EPSON 太丸ゴシック体Ｂ"/>
                <a:ea typeface="EPSON 太丸ゴシック体Ｂ"/>
              </a:rPr>
              <a:t>）</a:t>
            </a:r>
            <a:endParaRPr/>
          </a:p>
        </p:txBody>
      </p:sp>
      <p:sp>
        <p:nvSpPr>
          <p:cNvPr id="160" name="CustomShape 6"/>
          <p:cNvSpPr/>
          <p:nvPr/>
        </p:nvSpPr>
        <p:spPr>
          <a:xfrm>
            <a:off x="969480" y="1153800"/>
            <a:ext cx="7200360" cy="4002840"/>
          </a:xfrm>
          <a:prstGeom prst="roundRect">
            <a:avLst>
              <a:gd name="adj" fmla="val 11933"/>
            </a:avLst>
          </a:prstGeom>
          <a:noFill/>
          <a:ln w="28440">
            <a:solidFill>
              <a:srgbClr val="000000"/>
            </a:solidFill>
            <a:custDash>
              <a:ds d="400000" sp="300000"/>
            </a:custDash>
            <a:round/>
          </a:ln>
        </p:spPr>
        <p:style>
          <a:lnRef idx="0"/>
          <a:fillRef idx="0"/>
          <a:effectRef idx="0"/>
          <a:fontRef idx="minor"/>
        </p:style>
      </p:sp>
      <p:sp>
        <p:nvSpPr>
          <p:cNvPr id="161" name="CustomShape 7"/>
          <p:cNvSpPr/>
          <p:nvPr/>
        </p:nvSpPr>
        <p:spPr>
          <a:xfrm>
            <a:off x="6667560" y="1124640"/>
            <a:ext cx="1459800" cy="303480"/>
          </a:xfrm>
          <a:prstGeom prst="rect">
            <a:avLst/>
          </a:prstGeom>
          <a:noFill/>
          <a:ln>
            <a:noFill/>
          </a:ln>
        </p:spPr>
        <p:style>
          <a:lnRef idx="0"/>
          <a:fillRef idx="0"/>
          <a:effectRef idx="0"/>
          <a:fontRef idx="minor"/>
        </p:style>
        <p:txBody>
          <a:bodyPr wrap="none" lIns="90000" rIns="90000" tIns="45000" bIns="45000"/>
          <a:p>
            <a:pPr>
              <a:lnSpc>
                <a:spcPct val="100000"/>
              </a:lnSpc>
            </a:pPr>
            <a:r>
              <a:rPr lang="en-US" sz="1400" strike="noStrike">
                <a:solidFill>
                  <a:srgbClr val="000000"/>
                </a:solidFill>
                <a:latin typeface="EPSON 太丸ゴシック体Ｂ"/>
                <a:ea typeface="EPSON 太丸ゴシック体Ｂ"/>
              </a:rPr>
              <a:t>User Process</a:t>
            </a:r>
            <a:endParaRPr/>
          </a:p>
        </p:txBody>
      </p:sp>
      <p:sp>
        <p:nvSpPr>
          <p:cNvPr id="162" name="CustomShape 8"/>
          <p:cNvSpPr/>
          <p:nvPr/>
        </p:nvSpPr>
        <p:spPr>
          <a:xfrm>
            <a:off x="5516280" y="3069000"/>
            <a:ext cx="351720" cy="170244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000" strike="noStrike">
                <a:solidFill>
                  <a:srgbClr val="000000"/>
                </a:solidFill>
                <a:latin typeface="EPSON 太丸ゴシック体Ｂ"/>
                <a:ea typeface="EPSON 太丸ゴシック体Ｂ"/>
              </a:rPr>
              <a:t>プラグインＡＰＩ</a:t>
            </a:r>
            <a:endParaRPr/>
          </a:p>
        </p:txBody>
      </p:sp>
      <p:sp>
        <p:nvSpPr>
          <p:cNvPr id="163" name="CustomShape 9"/>
          <p:cNvSpPr/>
          <p:nvPr/>
        </p:nvSpPr>
        <p:spPr>
          <a:xfrm>
            <a:off x="4138200" y="3012120"/>
            <a:ext cx="1079280" cy="172692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200" strike="noStrike">
                <a:solidFill>
                  <a:srgbClr val="000000"/>
                </a:solidFill>
                <a:latin typeface="EPSON 太丸ゴシック体Ｂ"/>
                <a:ea typeface="EPSON 太丸ゴシック体Ｂ"/>
              </a:rPr>
              <a:t>システム</a:t>
            </a:r>
            <a:r>
              <a:rPr lang="en-US" sz="1200" strike="noStrike">
                <a:solidFill>
                  <a:srgbClr val="000000"/>
                </a:solidFill>
                <a:latin typeface="EPSON 太丸ゴシック体Ｂ"/>
                <a:ea typeface="EPSON 太丸ゴシック体Ｂ"/>
              </a:rPr>
              <a:t>
</a:t>
            </a:r>
            <a:r>
              <a:rPr lang="en-US" sz="1200" strike="noStrike">
                <a:solidFill>
                  <a:srgbClr val="000000"/>
                </a:solidFill>
                <a:latin typeface="EPSON 太丸ゴシック体Ｂ"/>
                <a:ea typeface="EPSON 太丸ゴシック体Ｂ"/>
              </a:rPr>
              <a:t>マネージャ</a:t>
            </a:r>
            <a:endParaRPr/>
          </a:p>
        </p:txBody>
      </p:sp>
      <p:sp>
        <p:nvSpPr>
          <p:cNvPr id="164" name="CustomShape 10"/>
          <p:cNvSpPr/>
          <p:nvPr/>
        </p:nvSpPr>
        <p:spPr>
          <a:xfrm>
            <a:off x="2572920" y="3012120"/>
            <a:ext cx="1276200" cy="54504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200" strike="noStrike">
                <a:solidFill>
                  <a:srgbClr val="000000"/>
                </a:solidFill>
                <a:latin typeface="EPSON 太丸ゴシック体Ｂ"/>
                <a:ea typeface="EPSON 太丸ゴシック体Ｂ"/>
              </a:rPr>
              <a:t>JIT</a:t>
            </a:r>
            <a:endParaRPr/>
          </a:p>
          <a:p>
            <a:pPr algn="ctr">
              <a:lnSpc>
                <a:spcPct val="100000"/>
              </a:lnSpc>
            </a:pPr>
            <a:r>
              <a:rPr lang="en-US" sz="1200" strike="noStrike">
                <a:solidFill>
                  <a:srgbClr val="000000"/>
                </a:solidFill>
                <a:latin typeface="EPSON 太丸ゴシック体Ｂ"/>
                <a:ea typeface="EPSON 太丸ゴシック体Ｂ"/>
              </a:rPr>
              <a:t>コンパイラ</a:t>
            </a:r>
            <a:endParaRPr/>
          </a:p>
        </p:txBody>
      </p:sp>
      <p:sp>
        <p:nvSpPr>
          <p:cNvPr id="165" name="CustomShape 11"/>
          <p:cNvSpPr/>
          <p:nvPr/>
        </p:nvSpPr>
        <p:spPr>
          <a:xfrm>
            <a:off x="3276000" y="1484640"/>
            <a:ext cx="4608000" cy="943200"/>
          </a:xfrm>
          <a:prstGeom prst="rect">
            <a:avLst/>
          </a:prstGeom>
          <a:solidFill>
            <a:schemeClr val="accent1">
              <a:lumMod val="60000"/>
              <a:lumOff val="4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400" strike="noStrike">
                <a:solidFill>
                  <a:srgbClr val="000000"/>
                </a:solidFill>
                <a:latin typeface="EPSON 太丸ゴシック体Ｂ"/>
                <a:ea typeface="EPSON 太丸ゴシック体Ｂ"/>
              </a:rPr>
              <a:t>ユーザーアプリケーション</a:t>
            </a:r>
            <a:r>
              <a:rPr lang="en-US" sz="1400" strike="noStrike">
                <a:solidFill>
                  <a:srgbClr val="000000"/>
                </a:solidFill>
                <a:latin typeface="EPSON 太丸ゴシック体Ｂ"/>
                <a:ea typeface="EPSON 太丸ゴシック体Ｂ"/>
              </a:rPr>
              <a:t>
</a:t>
            </a:r>
            <a:r>
              <a:rPr lang="en-US" sz="1400" strike="noStrike">
                <a:solidFill>
                  <a:srgbClr val="000000"/>
                </a:solidFill>
                <a:latin typeface="EPSON 太丸ゴシック体Ｂ"/>
                <a:ea typeface="EPSON 太丸ゴシック体Ｂ"/>
              </a:rPr>
              <a:t>（ゲストプログラム）</a:t>
            </a:r>
            <a:endParaRPr/>
          </a:p>
        </p:txBody>
      </p:sp>
      <p:sp>
        <p:nvSpPr>
          <p:cNvPr id="166" name="CustomShape 12"/>
          <p:cNvSpPr/>
          <p:nvPr/>
        </p:nvSpPr>
        <p:spPr>
          <a:xfrm>
            <a:off x="6228360" y="4282560"/>
            <a:ext cx="1656000" cy="489240"/>
          </a:xfrm>
          <a:prstGeom prst="rect">
            <a:avLst/>
          </a:prstGeom>
          <a:solidFill>
            <a:srgbClr val="ccffcc"/>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400" strike="noStrike">
                <a:solidFill>
                  <a:srgbClr val="000000"/>
                </a:solidFill>
                <a:latin typeface="EPSON 太丸ゴシック体Ｂ"/>
                <a:ea typeface="EPSON 太丸ゴシック体Ｂ"/>
              </a:rPr>
              <a:t>プロファイル</a:t>
            </a:r>
            <a:endParaRPr/>
          </a:p>
          <a:p>
            <a:pPr algn="ctr">
              <a:lnSpc>
                <a:spcPct val="100000"/>
              </a:lnSpc>
            </a:pPr>
            <a:r>
              <a:rPr lang="en-US" sz="1400" strike="noStrike">
                <a:solidFill>
                  <a:srgbClr val="000000"/>
                </a:solidFill>
                <a:latin typeface="EPSON 太丸ゴシック体Ｂ"/>
                <a:ea typeface="EPSON 太丸ゴシック体Ｂ"/>
              </a:rPr>
              <a:t>ユニット</a:t>
            </a:r>
            <a:endParaRPr/>
          </a:p>
        </p:txBody>
      </p:sp>
      <p:sp>
        <p:nvSpPr>
          <p:cNvPr id="167" name="CustomShape 13"/>
          <p:cNvSpPr/>
          <p:nvPr/>
        </p:nvSpPr>
        <p:spPr>
          <a:xfrm>
            <a:off x="1277280" y="1484640"/>
            <a:ext cx="1782000" cy="9432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400" strike="noStrike">
                <a:solidFill>
                  <a:srgbClr val="000000"/>
                </a:solidFill>
                <a:latin typeface="EPSON 太丸ゴシック体Ｂ"/>
                <a:ea typeface="EPSON 太丸ゴシック体Ｂ"/>
              </a:rPr>
              <a:t>変換コード</a:t>
            </a:r>
            <a:endParaRPr/>
          </a:p>
          <a:p>
            <a:pPr algn="ctr">
              <a:lnSpc>
                <a:spcPct val="100000"/>
              </a:lnSpc>
            </a:pPr>
            <a:r>
              <a:rPr lang="en-US" sz="1400" strike="noStrike">
                <a:solidFill>
                  <a:srgbClr val="000000"/>
                </a:solidFill>
                <a:latin typeface="EPSON 太丸ゴシック体Ｂ"/>
                <a:ea typeface="EPSON 太丸ゴシック体Ｂ"/>
              </a:rPr>
              <a:t>キャッシュ</a:t>
            </a:r>
            <a:endParaRPr/>
          </a:p>
        </p:txBody>
      </p:sp>
      <p:sp>
        <p:nvSpPr>
          <p:cNvPr id="168" name="CustomShape 14"/>
          <p:cNvSpPr/>
          <p:nvPr/>
        </p:nvSpPr>
        <p:spPr>
          <a:xfrm>
            <a:off x="6228360" y="3092760"/>
            <a:ext cx="1656000" cy="489240"/>
          </a:xfrm>
          <a:prstGeom prst="rect">
            <a:avLst/>
          </a:prstGeom>
          <a:solidFill>
            <a:srgbClr val="ccffcc"/>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400" strike="noStrike">
                <a:solidFill>
                  <a:srgbClr val="000000"/>
                </a:solidFill>
                <a:latin typeface="EPSON 太丸ゴシック体Ｂ"/>
                <a:ea typeface="EPSON 太丸ゴシック体Ｂ"/>
              </a:rPr>
              <a:t>並列化ユニット</a:t>
            </a:r>
            <a:endParaRPr/>
          </a:p>
        </p:txBody>
      </p:sp>
      <p:sp>
        <p:nvSpPr>
          <p:cNvPr id="169" name="CustomShape 15"/>
          <p:cNvSpPr/>
          <p:nvPr/>
        </p:nvSpPr>
        <p:spPr>
          <a:xfrm>
            <a:off x="4518720" y="4739760"/>
            <a:ext cx="292680" cy="633240"/>
          </a:xfrm>
          <a:prstGeom prst="upDown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70" name="CustomShape 16"/>
          <p:cNvSpPr/>
          <p:nvPr/>
        </p:nvSpPr>
        <p:spPr>
          <a:xfrm>
            <a:off x="5217840" y="3789000"/>
            <a:ext cx="298080" cy="238680"/>
          </a:xfrm>
          <a:prstGeom prst="leftRight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71" name="CustomShape 17"/>
          <p:cNvSpPr/>
          <p:nvPr/>
        </p:nvSpPr>
        <p:spPr>
          <a:xfrm>
            <a:off x="5868000" y="3289320"/>
            <a:ext cx="359640" cy="211320"/>
          </a:xfrm>
          <a:prstGeom prst="leftRight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72" name="CustomShape 18"/>
          <p:cNvSpPr/>
          <p:nvPr/>
        </p:nvSpPr>
        <p:spPr>
          <a:xfrm>
            <a:off x="5878440" y="4432680"/>
            <a:ext cx="349560" cy="211320"/>
          </a:xfrm>
          <a:prstGeom prst="leftRight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73" name="CustomShape 19"/>
          <p:cNvSpPr/>
          <p:nvPr/>
        </p:nvSpPr>
        <p:spPr>
          <a:xfrm>
            <a:off x="2055600" y="2428200"/>
            <a:ext cx="225720" cy="1193400"/>
          </a:xfrm>
          <a:prstGeom prst="upDown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74" name="CustomShape 20"/>
          <p:cNvSpPr/>
          <p:nvPr/>
        </p:nvSpPr>
        <p:spPr>
          <a:xfrm>
            <a:off x="4236480" y="2709000"/>
            <a:ext cx="1389960" cy="303480"/>
          </a:xfrm>
          <a:prstGeom prst="rect">
            <a:avLst/>
          </a:prstGeom>
          <a:noFill/>
          <a:ln>
            <a:noFill/>
          </a:ln>
        </p:spPr>
        <p:style>
          <a:lnRef idx="0"/>
          <a:fillRef idx="0"/>
          <a:effectRef idx="0"/>
          <a:fontRef idx="minor"/>
        </p:style>
        <p:txBody>
          <a:bodyPr wrap="none" lIns="90000" rIns="90000" tIns="45000" bIns="45000"/>
          <a:p>
            <a:pPr>
              <a:lnSpc>
                <a:spcPct val="100000"/>
              </a:lnSpc>
            </a:pPr>
            <a:r>
              <a:rPr lang="en-US" sz="1400" strike="noStrike">
                <a:solidFill>
                  <a:srgbClr val="000000"/>
                </a:solidFill>
                <a:latin typeface="EPSON 太丸ゴシック体Ｂ"/>
                <a:ea typeface="EPSON 太丸ゴシック体Ｂ"/>
              </a:rPr>
              <a:t>Valgrind</a:t>
            </a:r>
            <a:r>
              <a:rPr lang="en-US" sz="1400" strike="noStrike">
                <a:solidFill>
                  <a:srgbClr val="000000"/>
                </a:solidFill>
                <a:latin typeface="EPSON 太丸ゴシック体Ｂ"/>
                <a:ea typeface="EPSON 太丸ゴシック体Ｂ"/>
              </a:rPr>
              <a:t>コア</a:t>
            </a:r>
            <a:endParaRPr/>
          </a:p>
        </p:txBody>
      </p:sp>
      <p:sp>
        <p:nvSpPr>
          <p:cNvPr id="175" name="CustomShape 21"/>
          <p:cNvSpPr/>
          <p:nvPr/>
        </p:nvSpPr>
        <p:spPr>
          <a:xfrm>
            <a:off x="6228360" y="3675600"/>
            <a:ext cx="1656000" cy="489240"/>
          </a:xfrm>
          <a:prstGeom prst="rect">
            <a:avLst/>
          </a:prstGeom>
          <a:solidFill>
            <a:srgbClr val="ccffcc"/>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400" strike="noStrike">
                <a:solidFill>
                  <a:srgbClr val="000000"/>
                </a:solidFill>
                <a:latin typeface="EPSON 太丸ゴシック体Ｂ"/>
                <a:ea typeface="EPSON 太丸ゴシック体Ｂ"/>
              </a:rPr>
              <a:t>最適化ユニット</a:t>
            </a:r>
            <a:endParaRPr/>
          </a:p>
        </p:txBody>
      </p:sp>
      <p:sp>
        <p:nvSpPr>
          <p:cNvPr id="176" name="CustomShape 22"/>
          <p:cNvSpPr/>
          <p:nvPr/>
        </p:nvSpPr>
        <p:spPr>
          <a:xfrm>
            <a:off x="5868000" y="3793320"/>
            <a:ext cx="359640" cy="211320"/>
          </a:xfrm>
          <a:prstGeom prst="leftRight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77" name="CustomShape 23"/>
          <p:cNvSpPr/>
          <p:nvPr/>
        </p:nvSpPr>
        <p:spPr>
          <a:xfrm>
            <a:off x="1296360" y="4221000"/>
            <a:ext cx="2553120" cy="53100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200" strike="noStrike">
                <a:solidFill>
                  <a:srgbClr val="000000"/>
                </a:solidFill>
                <a:latin typeface="EPSON 太丸ゴシック体Ｂ"/>
                <a:ea typeface="EPSON 太丸ゴシック体Ｂ"/>
              </a:rPr>
              <a:t>エミュレーションユニット</a:t>
            </a:r>
            <a:endParaRPr/>
          </a:p>
        </p:txBody>
      </p:sp>
      <p:sp>
        <p:nvSpPr>
          <p:cNvPr id="178" name="CustomShape 24"/>
          <p:cNvSpPr/>
          <p:nvPr/>
        </p:nvSpPr>
        <p:spPr>
          <a:xfrm>
            <a:off x="3849840" y="4362840"/>
            <a:ext cx="288000" cy="191160"/>
          </a:xfrm>
          <a:prstGeom prst="leftRight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79" name="CustomShape 25"/>
          <p:cNvSpPr/>
          <p:nvPr/>
        </p:nvSpPr>
        <p:spPr>
          <a:xfrm>
            <a:off x="6078240" y="2709000"/>
            <a:ext cx="1924920" cy="303480"/>
          </a:xfrm>
          <a:prstGeom prst="rect">
            <a:avLst/>
          </a:prstGeom>
          <a:noFill/>
          <a:ln>
            <a:noFill/>
          </a:ln>
        </p:spPr>
        <p:style>
          <a:lnRef idx="0"/>
          <a:fillRef idx="0"/>
          <a:effectRef idx="0"/>
          <a:fontRef idx="minor"/>
        </p:style>
        <p:txBody>
          <a:bodyPr wrap="none" lIns="90000" rIns="90000" tIns="45000" bIns="45000"/>
          <a:p>
            <a:pPr>
              <a:lnSpc>
                <a:spcPct val="100000"/>
              </a:lnSpc>
            </a:pPr>
            <a:r>
              <a:rPr lang="en-US" sz="1400" strike="noStrike">
                <a:solidFill>
                  <a:srgbClr val="000000"/>
                </a:solidFill>
                <a:latin typeface="EPSON 太丸ゴシック体Ｂ"/>
                <a:ea typeface="EPSON 太丸ゴシック体Ｂ"/>
              </a:rPr>
              <a:t>Valgrind</a:t>
            </a:r>
            <a:r>
              <a:rPr lang="en-US" sz="1400" strike="noStrike">
                <a:solidFill>
                  <a:srgbClr val="000000"/>
                </a:solidFill>
                <a:latin typeface="EPSON 太丸ゴシック体Ｂ"/>
                <a:ea typeface="EPSON 太丸ゴシック体Ｂ"/>
              </a:rPr>
              <a:t>プラグイン</a:t>
            </a:r>
            <a:endParaRPr/>
          </a:p>
        </p:txBody>
      </p:sp>
      <p:sp>
        <p:nvSpPr>
          <p:cNvPr id="180" name="CustomShape 26"/>
          <p:cNvSpPr/>
          <p:nvPr/>
        </p:nvSpPr>
        <p:spPr>
          <a:xfrm>
            <a:off x="2426400" y="4756680"/>
            <a:ext cx="292680" cy="620640"/>
          </a:xfrm>
          <a:prstGeom prst="upDown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81" name="CustomShape 27"/>
          <p:cNvSpPr/>
          <p:nvPr/>
        </p:nvSpPr>
        <p:spPr>
          <a:xfrm>
            <a:off x="3492000" y="2428200"/>
            <a:ext cx="215640" cy="583560"/>
          </a:xfrm>
          <a:prstGeom prst="down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82" name="CustomShape 28"/>
          <p:cNvSpPr/>
          <p:nvPr/>
        </p:nvSpPr>
        <p:spPr>
          <a:xfrm>
            <a:off x="2699640" y="2428200"/>
            <a:ext cx="215640" cy="583560"/>
          </a:xfrm>
          <a:prstGeom prst="up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83" name="CustomShape 29"/>
          <p:cNvSpPr/>
          <p:nvPr/>
        </p:nvSpPr>
        <p:spPr>
          <a:xfrm>
            <a:off x="1886760" y="3617280"/>
            <a:ext cx="1962720" cy="53100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200" strike="noStrike">
                <a:solidFill>
                  <a:srgbClr val="000000"/>
                </a:solidFill>
                <a:latin typeface="EPSON 太丸ゴシック体Ｂ"/>
                <a:ea typeface="EPSON 太丸ゴシック体Ｂ"/>
              </a:rPr>
              <a:t>ディスパッチャ</a:t>
            </a:r>
            <a:endParaRPr/>
          </a:p>
        </p:txBody>
      </p:sp>
      <p:sp>
        <p:nvSpPr>
          <p:cNvPr id="184" name="CustomShape 30"/>
          <p:cNvSpPr/>
          <p:nvPr/>
        </p:nvSpPr>
        <p:spPr>
          <a:xfrm>
            <a:off x="1475640" y="2428200"/>
            <a:ext cx="225720" cy="1768320"/>
          </a:xfrm>
          <a:prstGeom prst="upDown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85" name="CustomShape 31"/>
          <p:cNvSpPr/>
          <p:nvPr/>
        </p:nvSpPr>
        <p:spPr>
          <a:xfrm>
            <a:off x="3849840" y="3786840"/>
            <a:ext cx="288000" cy="191160"/>
          </a:xfrm>
          <a:prstGeom prst="leftRight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86" name="CustomShape 32"/>
          <p:cNvSpPr/>
          <p:nvPr/>
        </p:nvSpPr>
        <p:spPr>
          <a:xfrm>
            <a:off x="3857760" y="3189240"/>
            <a:ext cx="288000" cy="191160"/>
          </a:xfrm>
          <a:prstGeom prst="leftRightArrow">
            <a:avLst>
              <a:gd name="adj1" fmla="val 50000"/>
              <a:gd name="adj2" fmla="val 50000"/>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457200" y="44280"/>
            <a:ext cx="8229240" cy="1142640"/>
          </a:xfrm>
          <a:prstGeom prst="rect">
            <a:avLst/>
          </a:prstGeom>
          <a:noFill/>
          <a:ln>
            <a:noFill/>
          </a:ln>
        </p:spPr>
        <p:txBody>
          <a:bodyPr anchor="ctr"/>
          <a:p>
            <a:pPr algn="ctr">
              <a:lnSpc>
                <a:spcPct val="100000"/>
              </a:lnSpc>
            </a:pPr>
            <a:r>
              <a:rPr lang="ja-JP" sz="3600" strike="noStrike">
                <a:solidFill>
                  <a:srgbClr val="0070c0"/>
                </a:solidFill>
                <a:latin typeface="EPSON 太丸ゴシック体Ｂ"/>
                <a:ea typeface="EPSON 太丸ゴシック体Ｂ"/>
              </a:rPr>
              <a:t>現状と今後の展望</a:t>
            </a:r>
            <a:endParaRPr/>
          </a:p>
        </p:txBody>
      </p:sp>
      <p:sp>
        <p:nvSpPr>
          <p:cNvPr id="188" name="CustomShape 2"/>
          <p:cNvSpPr/>
          <p:nvPr/>
        </p:nvSpPr>
        <p:spPr>
          <a:xfrm>
            <a:off x="252000" y="907200"/>
            <a:ext cx="8280000" cy="5732280"/>
          </a:xfrm>
          <a:prstGeom prst="rect">
            <a:avLst/>
          </a:prstGeom>
          <a:noFill/>
          <a:ln w="9360">
            <a:noFill/>
          </a:ln>
        </p:spPr>
        <p:style>
          <a:lnRef idx="0"/>
          <a:fillRef idx="0"/>
          <a:effectRef idx="0"/>
          <a:fontRef idx="minor"/>
        </p:style>
        <p:txBody>
          <a:bodyPr/>
          <a:p>
            <a:pPr>
              <a:lnSpc>
                <a:spcPct val="100000"/>
              </a:lnSpc>
              <a:buFont typeface="StarSymbol"/>
              <a:buChar char=""/>
            </a:pPr>
            <a:r>
              <a:rPr lang="en-US" sz="2800" strike="noStrike">
                <a:solidFill>
                  <a:srgbClr val="000000"/>
                </a:solidFill>
                <a:latin typeface="EPSON 太丸ゴシック体Ｂ"/>
                <a:ea typeface="EPSON 太丸ゴシック体Ｂ"/>
              </a:rPr>
              <a:t>デスクトップ</a:t>
            </a:r>
            <a:r>
              <a:rPr lang="en-US" sz="2800" strike="noStrike">
                <a:solidFill>
                  <a:srgbClr val="000000"/>
                </a:solidFill>
                <a:latin typeface="EPSON 太丸ゴシック体Ｂ"/>
                <a:ea typeface="EPSON 太丸ゴシック体Ｂ"/>
              </a:rPr>
              <a:t>PC</a:t>
            </a:r>
            <a:r>
              <a:rPr lang="en-US" sz="2800" strike="noStrike">
                <a:solidFill>
                  <a:srgbClr val="000000"/>
                </a:solidFill>
                <a:latin typeface="EPSON 太丸ゴシック体Ｂ"/>
                <a:ea typeface="EPSON 太丸ゴシック体Ｂ"/>
              </a:rPr>
              <a:t>をターゲットとして</a:t>
            </a:r>
            <a:r>
              <a:rPr lang="en-US" sz="2800" strike="noStrike">
                <a:solidFill>
                  <a:srgbClr val="ff0000"/>
                </a:solidFill>
                <a:latin typeface="EPSON 太丸ゴシック体Ｂ"/>
                <a:ea typeface="EPSON 太丸ゴシック体Ｂ"/>
              </a:rPr>
              <a:t>自動並列化システム</a:t>
            </a:r>
            <a:r>
              <a:rPr lang="en-US" sz="2800" strike="noStrike">
                <a:solidFill>
                  <a:srgbClr val="000000"/>
                </a:solidFill>
                <a:latin typeface="EPSON 太丸ゴシック体Ｂ"/>
                <a:ea typeface="EPSON 太丸ゴシック体Ｂ"/>
              </a:rPr>
              <a:t>を開発中</a:t>
            </a:r>
            <a:endParaRPr/>
          </a:p>
          <a:p>
            <a:pPr lvl="1">
              <a:lnSpc>
                <a:spcPct val="100000"/>
              </a:lnSpc>
              <a:buFont typeface="StarSymbol"/>
              <a:buChar char=""/>
            </a:pPr>
            <a:r>
              <a:rPr lang="en-US" sz="2400" strike="noStrike">
                <a:solidFill>
                  <a:srgbClr val="000000"/>
                </a:solidFill>
                <a:latin typeface="EPSON 太丸ゴシック体Ｂ"/>
                <a:ea typeface="EPSON 太丸ゴシック体Ｂ"/>
              </a:rPr>
              <a:t>現在は </a:t>
            </a:r>
            <a:r>
              <a:rPr lang="en-US" sz="2400" strike="noStrike">
                <a:solidFill>
                  <a:srgbClr val="000000"/>
                </a:solidFill>
                <a:latin typeface="EPSON 太丸ゴシック体Ｂ"/>
                <a:ea typeface="EPSON 太丸ゴシック体Ｂ"/>
              </a:rPr>
              <a:t>Linux on x86_64(Intel, AMD)</a:t>
            </a:r>
            <a:r>
              <a:rPr lang="en-US" sz="2400" strike="noStrike">
                <a:solidFill>
                  <a:srgbClr val="000000"/>
                </a:solidFill>
                <a:latin typeface="EPSON 太丸ゴシック体Ｂ"/>
                <a:ea typeface="EPSON 太丸ゴシック体Ｂ"/>
              </a:rPr>
              <a:t>上で開発</a:t>
            </a:r>
            <a:endParaRPr/>
          </a:p>
          <a:p>
            <a:pPr lvl="1">
              <a:lnSpc>
                <a:spcPct val="100000"/>
              </a:lnSpc>
              <a:buFont typeface="StarSymbol"/>
              <a:buChar char=""/>
            </a:pPr>
            <a:r>
              <a:rPr lang="en-US" sz="2400" strike="noStrike">
                <a:solidFill>
                  <a:srgbClr val="000000"/>
                </a:solidFill>
                <a:latin typeface="EPSON 太丸ゴシック体Ｂ"/>
                <a:ea typeface="EPSON 太丸ゴシック体Ｂ"/>
              </a:rPr>
              <a:t>将来は </a:t>
            </a:r>
            <a:r>
              <a:rPr lang="en-US" sz="2400" strike="noStrike">
                <a:solidFill>
                  <a:srgbClr val="000000"/>
                </a:solidFill>
                <a:latin typeface="EPSON 太丸ゴシック体Ｂ"/>
                <a:ea typeface="EPSON 太丸ゴシック体Ｂ"/>
              </a:rPr>
              <a:t>Android OS/ARM</a:t>
            </a:r>
            <a:r>
              <a:rPr lang="en-US" sz="2400" strike="noStrike">
                <a:solidFill>
                  <a:srgbClr val="000000"/>
                </a:solidFill>
                <a:latin typeface="EPSON 太丸ゴシック体Ｂ"/>
                <a:ea typeface="EPSON 太丸ゴシック体Ｂ"/>
              </a:rPr>
              <a:t>等にも対応</a:t>
            </a:r>
            <a:endParaRPr/>
          </a:p>
          <a:p>
            <a:pPr>
              <a:lnSpc>
                <a:spcPct val="100000"/>
              </a:lnSpc>
            </a:pPr>
            <a:endParaRPr/>
          </a:p>
          <a:p>
            <a:pPr>
              <a:lnSpc>
                <a:spcPct val="100000"/>
              </a:lnSpc>
              <a:buFont typeface="StarSymbol"/>
              <a:buChar char=""/>
            </a:pPr>
            <a:r>
              <a:rPr lang="en-US" sz="2800" strike="noStrike">
                <a:solidFill>
                  <a:srgbClr val="000000"/>
                </a:solidFill>
                <a:latin typeface="EPSON 太丸ゴシック体Ｂ"/>
                <a:ea typeface="EPSON 太丸ゴシック体Ｂ"/>
              </a:rPr>
              <a:t>スレッドレベル並列化以外の高速化処理の併用</a:t>
            </a:r>
            <a:endParaRPr/>
          </a:p>
          <a:p>
            <a:pPr lvl="1">
              <a:lnSpc>
                <a:spcPct val="100000"/>
              </a:lnSpc>
              <a:buFont typeface="StarSymbol"/>
              <a:buChar char=""/>
            </a:pPr>
            <a:r>
              <a:rPr lang="en-US" sz="2400" strike="noStrike">
                <a:solidFill>
                  <a:srgbClr val="000000"/>
                </a:solidFill>
                <a:latin typeface="EPSON 太丸ゴシック体Ｂ"/>
                <a:ea typeface="EPSON 太丸ゴシック体Ｂ"/>
              </a:rPr>
              <a:t>GPGPU</a:t>
            </a:r>
            <a:r>
              <a:rPr lang="en-US" sz="2400" strike="noStrike">
                <a:solidFill>
                  <a:srgbClr val="000000"/>
                </a:solidFill>
                <a:latin typeface="EPSON 太丸ゴシック体Ｂ"/>
                <a:ea typeface="EPSON 太丸ゴシック体Ｂ"/>
              </a:rPr>
              <a:t>による大規模データ並列処理や演算アクセラレータを活用した高速化</a:t>
            </a:r>
            <a:endParaRPr/>
          </a:p>
          <a:p>
            <a:pPr lvl="1">
              <a:lnSpc>
                <a:spcPct val="100000"/>
              </a:lnSpc>
              <a:buFont typeface="StarSymbol"/>
              <a:buChar char=""/>
            </a:pPr>
            <a:r>
              <a:rPr lang="en-US" sz="2400" strike="noStrike">
                <a:solidFill>
                  <a:srgbClr val="000000"/>
                </a:solidFill>
                <a:latin typeface="EPSON 太丸ゴシック体Ｂ"/>
                <a:ea typeface="EPSON 太丸ゴシック体Ｂ"/>
              </a:rPr>
              <a:t>クラスタコンピュータを使った並列処理</a:t>
            </a:r>
            <a:endParaRPr/>
          </a:p>
          <a:p>
            <a:pPr>
              <a:lnSpc>
                <a:spcPct val="100000"/>
              </a:lnSpc>
            </a:pPr>
            <a:endParaRPr/>
          </a:p>
          <a:p>
            <a:pPr>
              <a:lnSpc>
                <a:spcPct val="100000"/>
              </a:lnSpc>
              <a:buFont typeface="StarSymbol"/>
              <a:buChar char=""/>
            </a:pPr>
            <a:r>
              <a:rPr lang="en-US" sz="2800" strike="noStrike">
                <a:solidFill>
                  <a:srgbClr val="000000"/>
                </a:solidFill>
                <a:latin typeface="EPSON 太丸ゴシック体Ｂ"/>
                <a:ea typeface="EPSON 太丸ゴシック体Ｂ"/>
              </a:rPr>
              <a:t>ヘテロジニアスメニコア時代を想定した総合的な並列処理方式の開拓</a:t>
            </a:r>
            <a:endParaRPr/>
          </a:p>
          <a:p>
            <a:pPr lvl="1">
              <a:lnSpc>
                <a:spcPct val="100000"/>
              </a:lnSpc>
              <a:buFont typeface="StarSymbol"/>
              <a:buChar char=""/>
            </a:pPr>
            <a:r>
              <a:rPr lang="en-US" sz="2400" strike="noStrike">
                <a:solidFill>
                  <a:srgbClr val="000000"/>
                </a:solidFill>
                <a:latin typeface="EPSON 太丸ゴシック体Ｂ"/>
                <a:ea typeface="EPSON 太丸ゴシック体Ｂ"/>
              </a:rPr>
              <a:t>今まで使っていたプログラムを新しい時代のシステムに向けて再構成することで最高の性能を達成する！</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179640" y="4077000"/>
            <a:ext cx="8640720" cy="2664000"/>
          </a:xfrm>
          <a:prstGeom prst="roundRect">
            <a:avLst>
              <a:gd name="adj" fmla="val 16667"/>
            </a:avLst>
          </a:prstGeom>
          <a:solidFill>
            <a:schemeClr val="accent6">
              <a:lumMod val="20000"/>
              <a:lumOff val="80000"/>
            </a:schemeClr>
          </a:solid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179640" y="980640"/>
            <a:ext cx="8640720" cy="3024000"/>
          </a:xfrm>
          <a:prstGeom prst="roundRect">
            <a:avLst>
              <a:gd name="adj" fmla="val 16667"/>
            </a:avLst>
          </a:prstGeom>
          <a:solidFill>
            <a:schemeClr val="accent5">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91" name="CustomShape 3"/>
          <p:cNvSpPr/>
          <p:nvPr/>
        </p:nvSpPr>
        <p:spPr>
          <a:xfrm>
            <a:off x="6320520" y="1876680"/>
            <a:ext cx="285480" cy="268200"/>
          </a:xfrm>
          <a:prstGeom prst="straightConnector1">
            <a:avLst/>
          </a:prstGeom>
          <a:noFill/>
          <a:ln w="25560">
            <a:solidFill>
              <a:schemeClr val="tx1"/>
            </a:solidFill>
            <a:round/>
          </a:ln>
        </p:spPr>
        <p:style>
          <a:lnRef idx="1">
            <a:schemeClr val="accent1"/>
          </a:lnRef>
          <a:fillRef idx="0">
            <a:schemeClr val="accent1"/>
          </a:fillRef>
          <a:effectRef idx="0">
            <a:schemeClr val="accent1"/>
          </a:effectRef>
          <a:fontRef idx="minor"/>
        </p:style>
      </p:sp>
      <p:sp>
        <p:nvSpPr>
          <p:cNvPr id="192" name="TextShape 4"/>
          <p:cNvSpPr txBox="1"/>
          <p:nvPr/>
        </p:nvSpPr>
        <p:spPr>
          <a:xfrm>
            <a:off x="435240" y="44640"/>
            <a:ext cx="8229240" cy="1142640"/>
          </a:xfrm>
          <a:prstGeom prst="rect">
            <a:avLst/>
          </a:prstGeom>
          <a:noFill/>
          <a:ln>
            <a:noFill/>
          </a:ln>
        </p:spPr>
        <p:txBody>
          <a:bodyPr anchor="ctr"/>
          <a:p>
            <a:pPr algn="ctr">
              <a:lnSpc>
                <a:spcPct val="100000"/>
              </a:lnSpc>
            </a:pPr>
            <a:r>
              <a:rPr lang="ja-JP" sz="3600" strike="noStrike">
                <a:solidFill>
                  <a:srgbClr val="0070c0"/>
                </a:solidFill>
                <a:latin typeface="Calibri"/>
                <a:ea typeface="EPSON 太丸ゴシック体Ｂ"/>
              </a:rPr>
              <a:t>将来的に目指すコンピュータの姿</a:t>
            </a:r>
            <a:endParaRPr/>
          </a:p>
        </p:txBody>
      </p:sp>
      <p:sp>
        <p:nvSpPr>
          <p:cNvPr id="193" name="CustomShape 5"/>
          <p:cNvSpPr/>
          <p:nvPr/>
        </p:nvSpPr>
        <p:spPr>
          <a:xfrm>
            <a:off x="6405840" y="1963080"/>
            <a:ext cx="1367640" cy="1243440"/>
          </a:xfrm>
          <a:prstGeom prst="ellipse">
            <a:avLst/>
          </a:prstGeom>
          <a:gradFill>
            <a:gsLst>
              <a:gs pos="2000">
                <a:schemeClr val="tx2">
                  <a:lumMod val="60000"/>
                  <a:lumOff val="40000"/>
                </a:schemeClr>
              </a:gs>
              <a:gs pos="49000">
                <a:schemeClr val="accent1">
                  <a:tint val="44500"/>
                  <a:satMod val="160000"/>
                </a:schemeClr>
              </a:gs>
              <a:gs pos="100000">
                <a:schemeClr val="accent1">
                  <a:tint val="23500"/>
                  <a:satMod val="160000"/>
                </a:schemeClr>
              </a:gs>
            </a:gsLst>
            <a:lin ang="13500000"/>
          </a:gradFill>
          <a:ln>
            <a:round/>
          </a:ln>
          <a:effectLst>
            <a:innerShdw blurRad="63500" dir="2700000" dist="50800">
              <a:srgbClr val="000000">
                <a:alpha val="50000"/>
              </a:srgbClr>
            </a:innerShdw>
          </a:effectLst>
        </p:spPr>
        <p:style>
          <a:lnRef idx="2">
            <a:schemeClr val="accent1">
              <a:shade val="50000"/>
            </a:schemeClr>
          </a:lnRef>
          <a:fillRef idx="1">
            <a:schemeClr val="accent1"/>
          </a:fillRef>
          <a:effectRef idx="0">
            <a:schemeClr val="accent1"/>
          </a:effectRef>
          <a:fontRef idx="minor"/>
        </p:style>
      </p:sp>
      <p:sp>
        <p:nvSpPr>
          <p:cNvPr id="194" name="CustomShape 6"/>
          <p:cNvSpPr/>
          <p:nvPr/>
        </p:nvSpPr>
        <p:spPr>
          <a:xfrm>
            <a:off x="4594680" y="4167720"/>
            <a:ext cx="1777320" cy="1288440"/>
          </a:xfrm>
          <a:prstGeom prst="wedgeRoundRectCallout">
            <a:avLst>
              <a:gd name="adj1" fmla="val -106157"/>
              <a:gd name="adj2" fmla="val 26131"/>
              <a:gd name="adj3" fmla="val 16667"/>
            </a:avLst>
          </a:prstGeom>
          <a:solidFill>
            <a:schemeClr val="accent2">
              <a:lumMod val="60000"/>
              <a:lumOff val="40000"/>
            </a:schemeClr>
          </a:solidFill>
          <a:ln>
            <a:round/>
          </a:ln>
        </p:spPr>
        <p:style>
          <a:lnRef idx="2">
            <a:schemeClr val="accent2">
              <a:shade val="50000"/>
            </a:schemeClr>
          </a:lnRef>
          <a:fillRef idx="1">
            <a:schemeClr val="accent2"/>
          </a:fillRef>
          <a:effectRef idx="0">
            <a:schemeClr val="accent2"/>
          </a:effectRef>
          <a:fontRef idx="minor"/>
        </p:style>
      </p:sp>
      <p:pic>
        <p:nvPicPr>
          <p:cNvPr id="195" name="Picture 10" descr=""/>
          <p:cNvPicPr/>
          <p:nvPr/>
        </p:nvPicPr>
        <p:blipFill>
          <a:blip r:embed="rId1"/>
          <a:stretch/>
        </p:blipFill>
        <p:spPr>
          <a:xfrm>
            <a:off x="4875840" y="4217760"/>
            <a:ext cx="1225440" cy="1188000"/>
          </a:xfrm>
          <a:prstGeom prst="rect">
            <a:avLst/>
          </a:prstGeom>
          <a:ln>
            <a:noFill/>
          </a:ln>
        </p:spPr>
      </p:pic>
      <p:sp>
        <p:nvSpPr>
          <p:cNvPr id="196" name="CustomShape 7"/>
          <p:cNvSpPr/>
          <p:nvPr/>
        </p:nvSpPr>
        <p:spPr>
          <a:xfrm>
            <a:off x="3420000" y="5356440"/>
            <a:ext cx="5472360" cy="1796040"/>
          </a:xfrm>
          <a:prstGeom prst="rect">
            <a:avLst/>
          </a:prstGeom>
          <a:noFill/>
          <a:ln>
            <a:noFill/>
          </a:ln>
        </p:spPr>
        <p:style>
          <a:lnRef idx="0"/>
          <a:fillRef idx="0"/>
          <a:effectRef idx="0"/>
          <a:fontRef idx="minor"/>
        </p:style>
        <p:txBody>
          <a:bodyPr lIns="90000" rIns="90000" tIns="45000" bIns="45000"/>
          <a:p>
            <a:pPr>
              <a:lnSpc>
                <a:spcPct val="100000"/>
              </a:lnSpc>
            </a:pPr>
            <a:r>
              <a:rPr lang="en-US" sz="2800" strike="noStrike">
                <a:solidFill>
                  <a:srgbClr val="000000"/>
                </a:solidFill>
                <a:latin typeface="Calibri"/>
                <a:ea typeface="EPSON 太丸ゴシック体Ｂ"/>
              </a:rPr>
              <a:t>スマートフォンやタブレットなどを使って</a:t>
            </a:r>
            <a:r>
              <a:rPr lang="en-US" sz="2800" strike="noStrike">
                <a:solidFill>
                  <a:srgbClr val="ff0000"/>
                </a:solidFill>
                <a:latin typeface="Calibri"/>
                <a:ea typeface="EPSON 太丸ゴシック体Ｂ"/>
              </a:rPr>
              <a:t>いつでもどこでも手軽に</a:t>
            </a:r>
            <a:r>
              <a:rPr lang="en-US" sz="2800" strike="noStrike">
                <a:solidFill>
                  <a:srgbClr val="000000"/>
                </a:solidFill>
                <a:latin typeface="Calibri"/>
                <a:ea typeface="EPSON 太丸ゴシック体Ｂ"/>
              </a:rPr>
              <a:t>構築できる高性能コンピュータ</a:t>
            </a:r>
            <a:endParaRPr/>
          </a:p>
        </p:txBody>
      </p:sp>
      <p:sp>
        <p:nvSpPr>
          <p:cNvPr id="197" name="CustomShape 8"/>
          <p:cNvSpPr/>
          <p:nvPr/>
        </p:nvSpPr>
        <p:spPr>
          <a:xfrm>
            <a:off x="-88200" y="1145520"/>
            <a:ext cx="6571440" cy="1370160"/>
          </a:xfrm>
          <a:prstGeom prst="rect">
            <a:avLst/>
          </a:prstGeom>
          <a:noFill/>
          <a:ln>
            <a:noFill/>
          </a:ln>
        </p:spPr>
        <p:style>
          <a:lnRef idx="0"/>
          <a:fillRef idx="0"/>
          <a:effectRef idx="0"/>
          <a:fontRef idx="minor"/>
        </p:style>
        <p:txBody>
          <a:bodyPr wrap="none" lIns="90000" rIns="90000" tIns="45000" bIns="45000"/>
          <a:p>
            <a:pPr>
              <a:lnSpc>
                <a:spcPct val="100000"/>
              </a:lnSpc>
            </a:pPr>
            <a:r>
              <a:rPr lang="en-US" sz="2800" strike="noStrike">
                <a:solidFill>
                  <a:srgbClr val="000000"/>
                </a:solidFill>
                <a:latin typeface="Calibri"/>
                <a:ea typeface="EPSON 太丸ゴシック体Ｂ"/>
              </a:rPr>
              <a:t>ヘテロジニアスメニコアプロセッサを</a:t>
            </a:r>
            <a:endParaRPr/>
          </a:p>
          <a:p>
            <a:pPr>
              <a:lnSpc>
                <a:spcPct val="100000"/>
              </a:lnSpc>
            </a:pPr>
            <a:r>
              <a:rPr lang="en-US" sz="2800" strike="noStrike">
                <a:solidFill>
                  <a:srgbClr val="000000"/>
                </a:solidFill>
                <a:latin typeface="Calibri"/>
                <a:ea typeface="EPSON 太丸ゴシック体Ｂ"/>
              </a:rPr>
              <a:t>搭載したコンピュータをクラスタ化して</a:t>
            </a:r>
            <a:endParaRPr/>
          </a:p>
          <a:p>
            <a:pPr>
              <a:lnSpc>
                <a:spcPct val="100000"/>
              </a:lnSpc>
            </a:pPr>
            <a:r>
              <a:rPr lang="en-US" sz="2800" strike="noStrike">
                <a:solidFill>
                  <a:srgbClr val="0000c0"/>
                </a:solidFill>
                <a:latin typeface="Calibri"/>
                <a:ea typeface="EPSON 太丸ゴシック体Ｂ"/>
              </a:rPr>
              <a:t>極限の性能</a:t>
            </a:r>
            <a:r>
              <a:rPr lang="en-US" sz="2800" strike="noStrike">
                <a:solidFill>
                  <a:srgbClr val="000000"/>
                </a:solidFill>
                <a:latin typeface="Calibri"/>
                <a:ea typeface="EPSON 太丸ゴシック体Ｂ"/>
              </a:rPr>
              <a:t>を追求</a:t>
            </a:r>
            <a:endParaRPr/>
          </a:p>
        </p:txBody>
      </p:sp>
      <p:sp>
        <p:nvSpPr>
          <p:cNvPr id="198" name="CustomShape 9"/>
          <p:cNvSpPr/>
          <p:nvPr/>
        </p:nvSpPr>
        <p:spPr>
          <a:xfrm>
            <a:off x="1018800" y="2493000"/>
            <a:ext cx="3480840" cy="1358640"/>
          </a:xfrm>
          <a:prstGeom prst="wedgeRoundRectCallout">
            <a:avLst>
              <a:gd name="adj1" fmla="val 78218"/>
              <a:gd name="adj2" fmla="val -30720"/>
              <a:gd name="adj3" fmla="val 16667"/>
            </a:avLst>
          </a:prstGeom>
          <a:solidFill>
            <a:schemeClr val="tx2">
              <a:lumMod val="20000"/>
              <a:lumOff val="80000"/>
            </a:schemeClr>
          </a:solidFill>
          <a:ln>
            <a:round/>
          </a:ln>
        </p:spPr>
        <p:style>
          <a:lnRef idx="2">
            <a:schemeClr val="accent1">
              <a:shade val="50000"/>
            </a:schemeClr>
          </a:lnRef>
          <a:fillRef idx="1">
            <a:schemeClr val="accent1"/>
          </a:fillRef>
          <a:effectRef idx="0">
            <a:schemeClr val="accent1"/>
          </a:effectRef>
          <a:fontRef idx="minor"/>
        </p:style>
      </p:sp>
      <p:pic>
        <p:nvPicPr>
          <p:cNvPr id="199" name="Picture 7" descr=""/>
          <p:cNvPicPr/>
          <p:nvPr/>
        </p:nvPicPr>
        <p:blipFill>
          <a:blip r:embed="rId2"/>
          <a:stretch/>
        </p:blipFill>
        <p:spPr>
          <a:xfrm>
            <a:off x="1188720" y="2598480"/>
            <a:ext cx="3141000" cy="1154520"/>
          </a:xfrm>
          <a:prstGeom prst="rect">
            <a:avLst/>
          </a:prstGeom>
          <a:ln>
            <a:noFill/>
          </a:ln>
        </p:spPr>
      </p:pic>
      <p:sp>
        <p:nvSpPr>
          <p:cNvPr id="200" name="CustomShape 10"/>
          <p:cNvSpPr/>
          <p:nvPr/>
        </p:nvSpPr>
        <p:spPr>
          <a:xfrm>
            <a:off x="1199880" y="2598480"/>
            <a:ext cx="423720" cy="11545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01" name="CustomShape 11"/>
          <p:cNvSpPr/>
          <p:nvPr/>
        </p:nvSpPr>
        <p:spPr>
          <a:xfrm>
            <a:off x="1631880" y="2598480"/>
            <a:ext cx="423720" cy="11545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02" name="CustomShape 12"/>
          <p:cNvSpPr/>
          <p:nvPr/>
        </p:nvSpPr>
        <p:spPr>
          <a:xfrm>
            <a:off x="2072160" y="2598480"/>
            <a:ext cx="419400" cy="11545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03" name="CustomShape 13"/>
          <p:cNvSpPr/>
          <p:nvPr/>
        </p:nvSpPr>
        <p:spPr>
          <a:xfrm>
            <a:off x="2491920" y="2598480"/>
            <a:ext cx="423720" cy="11545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04" name="CustomShape 14"/>
          <p:cNvSpPr/>
          <p:nvPr/>
        </p:nvSpPr>
        <p:spPr>
          <a:xfrm>
            <a:off x="2916360" y="2598840"/>
            <a:ext cx="423720" cy="11545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05" name="CustomShape 15"/>
          <p:cNvSpPr/>
          <p:nvPr/>
        </p:nvSpPr>
        <p:spPr>
          <a:xfrm>
            <a:off x="3344400" y="2598480"/>
            <a:ext cx="985320" cy="1154520"/>
          </a:xfrm>
          <a:prstGeom prst="rect">
            <a:avLst/>
          </a:prstGeom>
          <a:noFill/>
          <a:ln w="44280">
            <a:solidFill>
              <a:srgbClr val="ffc000"/>
            </a:solidFill>
            <a:round/>
          </a:ln>
        </p:spPr>
        <p:style>
          <a:lnRef idx="2">
            <a:schemeClr val="accent1">
              <a:shade val="50000"/>
            </a:schemeClr>
          </a:lnRef>
          <a:fillRef idx="1">
            <a:schemeClr val="accent1"/>
          </a:fillRef>
          <a:effectRef idx="0">
            <a:schemeClr val="accent1"/>
          </a:effectRef>
          <a:fontRef idx="minor"/>
        </p:style>
      </p:sp>
      <p:sp>
        <p:nvSpPr>
          <p:cNvPr id="206" name="CustomShape 16"/>
          <p:cNvSpPr/>
          <p:nvPr/>
        </p:nvSpPr>
        <p:spPr>
          <a:xfrm flipH="1">
            <a:off x="7573680" y="1839240"/>
            <a:ext cx="290160" cy="306000"/>
          </a:xfrm>
          <a:prstGeom prst="straightConnector1">
            <a:avLst/>
          </a:prstGeom>
          <a:noFill/>
          <a:ln w="25560">
            <a:solidFill>
              <a:schemeClr val="tx1"/>
            </a:solidFill>
            <a:round/>
          </a:ln>
        </p:spPr>
        <p:style>
          <a:lnRef idx="1">
            <a:schemeClr val="accent1"/>
          </a:lnRef>
          <a:fillRef idx="0">
            <a:schemeClr val="accent1"/>
          </a:fillRef>
          <a:effectRef idx="0">
            <a:schemeClr val="accent1"/>
          </a:effectRef>
          <a:fontRef idx="minor"/>
        </p:style>
      </p:sp>
      <p:sp>
        <p:nvSpPr>
          <p:cNvPr id="207" name="CustomShape 17"/>
          <p:cNvSpPr/>
          <p:nvPr/>
        </p:nvSpPr>
        <p:spPr>
          <a:xfrm flipH="1" flipV="1">
            <a:off x="7573680" y="3024720"/>
            <a:ext cx="474480" cy="228240"/>
          </a:xfrm>
          <a:prstGeom prst="straightConnector1">
            <a:avLst/>
          </a:prstGeom>
          <a:noFill/>
          <a:ln w="25560">
            <a:solidFill>
              <a:schemeClr val="tx1"/>
            </a:solidFill>
            <a:round/>
          </a:ln>
        </p:spPr>
        <p:style>
          <a:lnRef idx="1">
            <a:schemeClr val="accent1"/>
          </a:lnRef>
          <a:fillRef idx="0">
            <a:schemeClr val="accent1"/>
          </a:fillRef>
          <a:effectRef idx="0">
            <a:schemeClr val="accent1"/>
          </a:effectRef>
          <a:fontRef idx="minor"/>
        </p:style>
      </p:sp>
      <p:sp>
        <p:nvSpPr>
          <p:cNvPr id="208" name="CustomShape 18"/>
          <p:cNvSpPr/>
          <p:nvPr/>
        </p:nvSpPr>
        <p:spPr>
          <a:xfrm flipH="1">
            <a:off x="7773480" y="2585160"/>
            <a:ext cx="429480" cy="360"/>
          </a:xfrm>
          <a:prstGeom prst="straightConnector1">
            <a:avLst/>
          </a:prstGeom>
          <a:noFill/>
          <a:ln w="25560">
            <a:solidFill>
              <a:schemeClr val="tx1"/>
            </a:solidFill>
            <a:round/>
          </a:ln>
        </p:spPr>
        <p:style>
          <a:lnRef idx="1">
            <a:schemeClr val="accent1"/>
          </a:lnRef>
          <a:fillRef idx="0">
            <a:schemeClr val="accent1"/>
          </a:fillRef>
          <a:effectRef idx="0">
            <a:schemeClr val="accent1"/>
          </a:effectRef>
          <a:fontRef idx="minor"/>
        </p:style>
      </p:sp>
      <p:sp>
        <p:nvSpPr>
          <p:cNvPr id="209" name="CustomShape 19"/>
          <p:cNvSpPr/>
          <p:nvPr/>
        </p:nvSpPr>
        <p:spPr>
          <a:xfrm flipH="1">
            <a:off x="6175800" y="3024720"/>
            <a:ext cx="429480" cy="187920"/>
          </a:xfrm>
          <a:prstGeom prst="straightConnector1">
            <a:avLst/>
          </a:prstGeom>
          <a:noFill/>
          <a:ln w="25560">
            <a:solidFill>
              <a:schemeClr val="tx1"/>
            </a:solidFill>
            <a:round/>
          </a:ln>
        </p:spPr>
        <p:style>
          <a:lnRef idx="1">
            <a:schemeClr val="accent1"/>
          </a:lnRef>
          <a:fillRef idx="0">
            <a:schemeClr val="accent1"/>
          </a:fillRef>
          <a:effectRef idx="0">
            <a:schemeClr val="accent1"/>
          </a:effectRef>
          <a:fontRef idx="minor"/>
        </p:style>
      </p:sp>
      <p:sp>
        <p:nvSpPr>
          <p:cNvPr id="210" name="CustomShape 20"/>
          <p:cNvSpPr/>
          <p:nvPr/>
        </p:nvSpPr>
        <p:spPr>
          <a:xfrm>
            <a:off x="6124680" y="2585160"/>
            <a:ext cx="281160" cy="360"/>
          </a:xfrm>
          <a:prstGeom prst="straightConnector1">
            <a:avLst/>
          </a:prstGeom>
          <a:noFill/>
          <a:ln w="25560">
            <a:solidFill>
              <a:schemeClr val="tx1"/>
            </a:solidFill>
            <a:round/>
          </a:ln>
        </p:spPr>
        <p:style>
          <a:lnRef idx="1">
            <a:schemeClr val="accent1"/>
          </a:lnRef>
          <a:fillRef idx="0">
            <a:schemeClr val="accent1"/>
          </a:fillRef>
          <a:effectRef idx="0">
            <a:schemeClr val="accent1"/>
          </a:effectRef>
          <a:fontRef idx="minor"/>
        </p:style>
      </p:sp>
      <p:pic>
        <p:nvPicPr>
          <p:cNvPr id="211" name="Picture 12" descr=""/>
          <p:cNvPicPr/>
          <p:nvPr/>
        </p:nvPicPr>
        <p:blipFill>
          <a:blip r:embed="rId3"/>
          <a:stretch/>
        </p:blipFill>
        <p:spPr>
          <a:xfrm>
            <a:off x="5996520" y="1314720"/>
            <a:ext cx="685440" cy="561600"/>
          </a:xfrm>
          <a:prstGeom prst="rect">
            <a:avLst/>
          </a:prstGeom>
          <a:ln>
            <a:noFill/>
          </a:ln>
        </p:spPr>
      </p:pic>
      <p:pic>
        <p:nvPicPr>
          <p:cNvPr id="212" name="Picture 13" descr=""/>
          <p:cNvPicPr/>
          <p:nvPr/>
        </p:nvPicPr>
        <p:blipFill>
          <a:blip r:embed="rId4"/>
          <a:stretch/>
        </p:blipFill>
        <p:spPr>
          <a:xfrm>
            <a:off x="7864200" y="3285000"/>
            <a:ext cx="682200" cy="560160"/>
          </a:xfrm>
          <a:prstGeom prst="rect">
            <a:avLst/>
          </a:prstGeom>
          <a:ln>
            <a:noFill/>
          </a:ln>
        </p:spPr>
      </p:pic>
      <p:pic>
        <p:nvPicPr>
          <p:cNvPr id="213" name="Picture 14" descr=""/>
          <p:cNvPicPr/>
          <p:nvPr/>
        </p:nvPicPr>
        <p:blipFill>
          <a:blip r:embed="rId5"/>
          <a:stretch/>
        </p:blipFill>
        <p:spPr>
          <a:xfrm>
            <a:off x="5473440" y="2359440"/>
            <a:ext cx="682200" cy="553680"/>
          </a:xfrm>
          <a:prstGeom prst="rect">
            <a:avLst/>
          </a:prstGeom>
          <a:ln>
            <a:noFill/>
          </a:ln>
        </p:spPr>
      </p:pic>
      <p:pic>
        <p:nvPicPr>
          <p:cNvPr id="214" name="Picture 15" descr=""/>
          <p:cNvPicPr/>
          <p:nvPr/>
        </p:nvPicPr>
        <p:blipFill>
          <a:blip r:embed="rId6"/>
          <a:stretch/>
        </p:blipFill>
        <p:spPr>
          <a:xfrm>
            <a:off x="5760360" y="3245760"/>
            <a:ext cx="682200" cy="553680"/>
          </a:xfrm>
          <a:prstGeom prst="rect">
            <a:avLst/>
          </a:prstGeom>
          <a:ln>
            <a:noFill/>
          </a:ln>
        </p:spPr>
      </p:pic>
      <p:pic>
        <p:nvPicPr>
          <p:cNvPr id="215" name="Picture 16" descr=""/>
          <p:cNvPicPr/>
          <p:nvPr/>
        </p:nvPicPr>
        <p:blipFill>
          <a:blip r:embed="rId7"/>
          <a:stretch/>
        </p:blipFill>
        <p:spPr>
          <a:xfrm>
            <a:off x="8066880" y="2304720"/>
            <a:ext cx="682200" cy="553680"/>
          </a:xfrm>
          <a:prstGeom prst="rect">
            <a:avLst/>
          </a:prstGeom>
          <a:ln>
            <a:noFill/>
          </a:ln>
        </p:spPr>
      </p:pic>
      <p:pic>
        <p:nvPicPr>
          <p:cNvPr id="216" name="Picture 17" descr=""/>
          <p:cNvPicPr/>
          <p:nvPr/>
        </p:nvPicPr>
        <p:blipFill>
          <a:blip r:embed="rId8"/>
          <a:stretch/>
        </p:blipFill>
        <p:spPr>
          <a:xfrm>
            <a:off x="7573680" y="1256040"/>
            <a:ext cx="682200" cy="553680"/>
          </a:xfrm>
          <a:prstGeom prst="rect">
            <a:avLst/>
          </a:prstGeom>
          <a:ln>
            <a:noFill/>
          </a:ln>
        </p:spPr>
      </p:pic>
      <p:pic>
        <p:nvPicPr>
          <p:cNvPr id="217" name="Picture 25" descr=""/>
          <p:cNvPicPr/>
          <p:nvPr/>
        </p:nvPicPr>
        <p:blipFill>
          <a:blip r:embed="rId9"/>
          <a:stretch/>
        </p:blipFill>
        <p:spPr>
          <a:xfrm rot="19101000">
            <a:off x="1033560" y="5103000"/>
            <a:ext cx="217080" cy="223200"/>
          </a:xfrm>
          <a:prstGeom prst="rect">
            <a:avLst/>
          </a:prstGeom>
          <a:ln>
            <a:noFill/>
          </a:ln>
        </p:spPr>
      </p:pic>
      <p:pic>
        <p:nvPicPr>
          <p:cNvPr id="218" name="Picture 25" descr=""/>
          <p:cNvPicPr/>
          <p:nvPr/>
        </p:nvPicPr>
        <p:blipFill>
          <a:blip r:embed="rId10"/>
          <a:stretch/>
        </p:blipFill>
        <p:spPr>
          <a:xfrm rot="19101000">
            <a:off x="1734840" y="5609880"/>
            <a:ext cx="217080" cy="223200"/>
          </a:xfrm>
          <a:prstGeom prst="rect">
            <a:avLst/>
          </a:prstGeom>
          <a:ln>
            <a:noFill/>
          </a:ln>
        </p:spPr>
      </p:pic>
      <p:pic>
        <p:nvPicPr>
          <p:cNvPr id="219" name="Picture 29" descr=""/>
          <p:cNvPicPr/>
          <p:nvPr/>
        </p:nvPicPr>
        <p:blipFill>
          <a:blip r:embed="rId11"/>
          <a:stretch/>
        </p:blipFill>
        <p:spPr>
          <a:xfrm rot="20036400">
            <a:off x="1224720" y="5949720"/>
            <a:ext cx="317160" cy="317160"/>
          </a:xfrm>
          <a:prstGeom prst="rect">
            <a:avLst/>
          </a:prstGeom>
          <a:ln>
            <a:noFill/>
          </a:ln>
        </p:spPr>
      </p:pic>
      <p:pic>
        <p:nvPicPr>
          <p:cNvPr id="220" name="Picture 30" descr=""/>
          <p:cNvPicPr/>
          <p:nvPr/>
        </p:nvPicPr>
        <p:blipFill>
          <a:blip r:embed="rId12"/>
          <a:stretch/>
        </p:blipFill>
        <p:spPr>
          <a:xfrm>
            <a:off x="2371320" y="5370480"/>
            <a:ext cx="647280" cy="676080"/>
          </a:xfrm>
          <a:prstGeom prst="rect">
            <a:avLst/>
          </a:prstGeom>
          <a:ln>
            <a:noFill/>
          </a:ln>
        </p:spPr>
      </p:pic>
      <p:pic>
        <p:nvPicPr>
          <p:cNvPr id="221" name="Picture 31" descr=""/>
          <p:cNvPicPr/>
          <p:nvPr/>
        </p:nvPicPr>
        <p:blipFill>
          <a:blip r:embed="rId13"/>
          <a:stretch/>
        </p:blipFill>
        <p:spPr>
          <a:xfrm rot="13643400">
            <a:off x="2212560" y="6004080"/>
            <a:ext cx="317160" cy="317160"/>
          </a:xfrm>
          <a:prstGeom prst="rect">
            <a:avLst/>
          </a:prstGeom>
          <a:ln>
            <a:noFill/>
          </a:ln>
        </p:spPr>
      </p:pic>
      <p:pic>
        <p:nvPicPr>
          <p:cNvPr id="222" name="Picture 32" descr=""/>
          <p:cNvPicPr/>
          <p:nvPr/>
        </p:nvPicPr>
        <p:blipFill>
          <a:blip r:embed="rId14"/>
          <a:stretch/>
        </p:blipFill>
        <p:spPr>
          <a:xfrm rot="10990800">
            <a:off x="2536560" y="5130720"/>
            <a:ext cx="317160" cy="317160"/>
          </a:xfrm>
          <a:prstGeom prst="rect">
            <a:avLst/>
          </a:prstGeom>
          <a:ln>
            <a:noFill/>
          </a:ln>
        </p:spPr>
      </p:pic>
      <p:pic>
        <p:nvPicPr>
          <p:cNvPr id="223" name="Picture 33" descr=""/>
          <p:cNvPicPr/>
          <p:nvPr/>
        </p:nvPicPr>
        <p:blipFill>
          <a:blip r:embed="rId15"/>
          <a:stretch/>
        </p:blipFill>
        <p:spPr>
          <a:xfrm rot="6571800">
            <a:off x="2243880" y="4174200"/>
            <a:ext cx="317160" cy="317160"/>
          </a:xfrm>
          <a:prstGeom prst="rect">
            <a:avLst/>
          </a:prstGeom>
          <a:ln>
            <a:noFill/>
          </a:ln>
        </p:spPr>
      </p:pic>
      <p:pic>
        <p:nvPicPr>
          <p:cNvPr id="224" name="Picture 34" descr=""/>
          <p:cNvPicPr/>
          <p:nvPr/>
        </p:nvPicPr>
        <p:blipFill>
          <a:blip r:embed="rId16"/>
          <a:stretch/>
        </p:blipFill>
        <p:spPr>
          <a:xfrm rot="2871600">
            <a:off x="1225080" y="4232880"/>
            <a:ext cx="317160" cy="317160"/>
          </a:xfrm>
          <a:prstGeom prst="rect">
            <a:avLst/>
          </a:prstGeom>
          <a:ln>
            <a:noFill/>
          </a:ln>
        </p:spPr>
      </p:pic>
      <p:pic>
        <p:nvPicPr>
          <p:cNvPr id="225" name="Picture 35" descr=""/>
          <p:cNvPicPr/>
          <p:nvPr/>
        </p:nvPicPr>
        <p:blipFill>
          <a:blip r:embed="rId17"/>
          <a:stretch/>
        </p:blipFill>
        <p:spPr>
          <a:xfrm>
            <a:off x="800280" y="4494600"/>
            <a:ext cx="694800" cy="618840"/>
          </a:xfrm>
          <a:prstGeom prst="rect">
            <a:avLst/>
          </a:prstGeom>
          <a:ln>
            <a:noFill/>
          </a:ln>
        </p:spPr>
      </p:pic>
      <p:pic>
        <p:nvPicPr>
          <p:cNvPr id="226" name="Picture 35" descr=""/>
          <p:cNvPicPr/>
          <p:nvPr/>
        </p:nvPicPr>
        <p:blipFill>
          <a:blip r:embed="rId18"/>
          <a:stretch/>
        </p:blipFill>
        <p:spPr>
          <a:xfrm>
            <a:off x="1504440" y="4130280"/>
            <a:ext cx="694800" cy="618840"/>
          </a:xfrm>
          <a:prstGeom prst="rect">
            <a:avLst/>
          </a:prstGeom>
          <a:ln>
            <a:noFill/>
          </a:ln>
        </p:spPr>
      </p:pic>
      <p:pic>
        <p:nvPicPr>
          <p:cNvPr id="227" name="Picture 35" descr=""/>
          <p:cNvPicPr/>
          <p:nvPr/>
        </p:nvPicPr>
        <p:blipFill>
          <a:blip r:embed="rId19"/>
          <a:stretch/>
        </p:blipFill>
        <p:spPr>
          <a:xfrm>
            <a:off x="2356200" y="4502520"/>
            <a:ext cx="694800" cy="618840"/>
          </a:xfrm>
          <a:prstGeom prst="rect">
            <a:avLst/>
          </a:prstGeom>
          <a:ln>
            <a:noFill/>
          </a:ln>
        </p:spPr>
      </p:pic>
      <p:pic>
        <p:nvPicPr>
          <p:cNvPr id="228" name="Picture 35" descr=""/>
          <p:cNvPicPr/>
          <p:nvPr/>
        </p:nvPicPr>
        <p:blipFill>
          <a:blip r:embed="rId20"/>
          <a:stretch/>
        </p:blipFill>
        <p:spPr>
          <a:xfrm>
            <a:off x="1513800" y="5937120"/>
            <a:ext cx="694800" cy="618840"/>
          </a:xfrm>
          <a:prstGeom prst="rect">
            <a:avLst/>
          </a:prstGeom>
          <a:ln>
            <a:noFill/>
          </a:ln>
        </p:spPr>
      </p:pic>
      <p:pic>
        <p:nvPicPr>
          <p:cNvPr id="229" name="Picture 35" descr=""/>
          <p:cNvPicPr/>
          <p:nvPr/>
        </p:nvPicPr>
        <p:blipFill>
          <a:blip r:embed="rId21"/>
          <a:stretch/>
        </p:blipFill>
        <p:spPr>
          <a:xfrm>
            <a:off x="800280" y="5356440"/>
            <a:ext cx="694800" cy="618840"/>
          </a:xfrm>
          <a:prstGeom prst="rect">
            <a:avLst/>
          </a:prstGeom>
          <a:ln>
            <a:noFill/>
          </a:ln>
        </p:spPr>
      </p:pic>
      <p:pic>
        <p:nvPicPr>
          <p:cNvPr id="230" name="Picture 34" descr=""/>
          <p:cNvPicPr/>
          <p:nvPr/>
        </p:nvPicPr>
        <p:blipFill>
          <a:blip r:embed="rId22"/>
          <a:stretch/>
        </p:blipFill>
        <p:spPr>
          <a:xfrm rot="6505800">
            <a:off x="1454400" y="4942440"/>
            <a:ext cx="317160" cy="317160"/>
          </a:xfrm>
          <a:prstGeom prst="rect">
            <a:avLst/>
          </a:prstGeom>
          <a:ln>
            <a:noFill/>
          </a:ln>
        </p:spPr>
      </p:pic>
      <p:pic>
        <p:nvPicPr>
          <p:cNvPr id="231" name="Picture 34" descr=""/>
          <p:cNvPicPr/>
          <p:nvPr/>
        </p:nvPicPr>
        <p:blipFill>
          <a:blip r:embed="rId23"/>
          <a:stretch/>
        </p:blipFill>
        <p:spPr>
          <a:xfrm rot="10800000">
            <a:off x="2021040" y="5059080"/>
            <a:ext cx="317160" cy="317160"/>
          </a:xfrm>
          <a:prstGeom prst="rect">
            <a:avLst/>
          </a:prstGeom>
          <a:ln>
            <a:noFill/>
          </a:ln>
        </p:spPr>
      </p:pic>
      <p:pic>
        <p:nvPicPr>
          <p:cNvPr id="232" name="Picture 34" descr=""/>
          <p:cNvPicPr/>
          <p:nvPr/>
        </p:nvPicPr>
        <p:blipFill>
          <a:blip r:embed="rId24"/>
          <a:stretch/>
        </p:blipFill>
        <p:spPr>
          <a:xfrm rot="2871600">
            <a:off x="1448640" y="5354280"/>
            <a:ext cx="317160" cy="317160"/>
          </a:xfrm>
          <a:prstGeom prst="rect">
            <a:avLst/>
          </a:prstGeom>
          <a:ln>
            <a:noFill/>
          </a:ln>
        </p:spPr>
      </p:pic>
      <p:pic>
        <p:nvPicPr>
          <p:cNvPr id="233" name="Picture 34" descr=""/>
          <p:cNvPicPr/>
          <p:nvPr/>
        </p:nvPicPr>
        <p:blipFill>
          <a:blip r:embed="rId25"/>
          <a:stretch/>
        </p:blipFill>
        <p:spPr>
          <a:xfrm rot="18610800">
            <a:off x="2034720" y="5407200"/>
            <a:ext cx="317160" cy="317160"/>
          </a:xfrm>
          <a:prstGeom prst="rect">
            <a:avLst/>
          </a:prstGeom>
          <a:ln>
            <a:noFill/>
          </a:ln>
        </p:spPr>
      </p:pic>
      <p:pic>
        <p:nvPicPr>
          <p:cNvPr id="234" name="Picture 34" descr=""/>
          <p:cNvPicPr/>
          <p:nvPr/>
        </p:nvPicPr>
        <p:blipFill>
          <a:blip r:embed="rId26"/>
          <a:stretch/>
        </p:blipFill>
        <p:spPr>
          <a:xfrm rot="13671600">
            <a:off x="2019240" y="4955400"/>
            <a:ext cx="317160" cy="3171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