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8"/>
  </p:notesMasterIdLst>
  <p:handoutMasterIdLst>
    <p:handoutMasterId r:id="rId9"/>
  </p:handoutMasterIdLst>
  <p:sldIdLst>
    <p:sldId id="257" r:id="rId3"/>
    <p:sldId id="268" r:id="rId4"/>
    <p:sldId id="267" r:id="rId5"/>
    <p:sldId id="265" r:id="rId6"/>
    <p:sldId id="269" r:id="rId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80" d="100"/>
          <a:sy n="80" d="100"/>
        </p:scale>
        <p:origin x="378" y="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07/08/14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07/08/14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07/08/14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07/08/14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07/08/14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07/08/14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07/08/14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07/08/14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07/08/14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07/08/14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07/08/14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07/08/14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07/08/14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07/08/14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Networked Radiation Sensor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Sawaiz Syed, Dr. </a:t>
            </a:r>
            <a:r>
              <a:rPr lang="en-US" dirty="0" err="1"/>
              <a:t>Xiaochun</a:t>
            </a:r>
            <a:r>
              <a:rPr lang="en-US" dirty="0"/>
              <a:t> </a:t>
            </a:r>
            <a:r>
              <a:rPr lang="en-US" dirty="0" smtClean="0"/>
              <a:t>He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Microcontroller – AVR </a:t>
            </a:r>
            <a:r>
              <a:rPr lang="en-US" dirty="0" err="1" smtClean="0"/>
              <a:t>AtTiny</a:t>
            </a:r>
            <a:r>
              <a:rPr lang="en-US" dirty="0" smtClean="0"/>
              <a:t> 13A/2313</a:t>
            </a:r>
            <a:endParaRPr lang="en-US" dirty="0" smtClean="0"/>
          </a:p>
          <a:p>
            <a:r>
              <a:rPr lang="en-US" dirty="0" smtClean="0"/>
              <a:t>Sensor – </a:t>
            </a:r>
            <a:r>
              <a:rPr lang="en-US" dirty="0" err="1" smtClean="0"/>
              <a:t>Gieger</a:t>
            </a:r>
            <a:r>
              <a:rPr lang="en-US" dirty="0" smtClean="0"/>
              <a:t> Muller Tube, 400-500 VDC</a:t>
            </a:r>
          </a:p>
          <a:p>
            <a:r>
              <a:rPr lang="en-US" dirty="0" smtClean="0"/>
              <a:t>Power – 3.7V Li-ion cell, ~2 AH</a:t>
            </a:r>
          </a:p>
          <a:p>
            <a:r>
              <a:rPr lang="en-US" dirty="0" smtClean="0"/>
              <a:t>Wireless Communication - </a:t>
            </a:r>
            <a:r>
              <a:rPr lang="en-US" dirty="0"/>
              <a:t>NRF24L01+ </a:t>
            </a:r>
            <a:endParaRPr lang="en-US" dirty="0" smtClean="0"/>
          </a:p>
          <a:p>
            <a:r>
              <a:rPr lang="en-US" dirty="0" smtClean="0"/>
              <a:t>Polycarbonate/ABS Injection molded casing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Prototype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AVR Transmitter with 433MHz</a:t>
            </a:r>
          </a:p>
          <a:p>
            <a:r>
              <a:rPr lang="en-US" dirty="0" smtClean="0"/>
              <a:t>Arduino Transmitter with 433MHz</a:t>
            </a:r>
          </a:p>
          <a:p>
            <a:r>
              <a:rPr lang="en-US" dirty="0" smtClean="0"/>
              <a:t>Arduino server 433MHz</a:t>
            </a:r>
          </a:p>
          <a:p>
            <a:r>
              <a:rPr lang="en-US" dirty="0" smtClean="0"/>
              <a:t>Raspberry Pi Server 433Mhz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13" y="1092795"/>
            <a:ext cx="6094412" cy="4570809"/>
          </a:xfrm>
        </p:spPr>
      </p:pic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Raspberry Pi DB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623" y="1944108"/>
            <a:ext cx="4554791" cy="2868184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The raspberry pi is able to log data directory into a database that is accessible via its webserver.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progress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HV Supply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993" y="2717800"/>
            <a:ext cx="4200827" cy="345440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NRF24L01</a:t>
            </a:r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More reliable Wireless module</a:t>
            </a:r>
          </a:p>
          <a:p>
            <a:r>
              <a:rPr lang="en-US" dirty="0" smtClean="0"/>
              <a:t>About $2 produced cost</a:t>
            </a:r>
          </a:p>
          <a:p>
            <a:r>
              <a:rPr lang="en-US" dirty="0" smtClean="0"/>
              <a:t>Two way communication</a:t>
            </a:r>
          </a:p>
          <a:p>
            <a:r>
              <a:rPr lang="en-US" dirty="0" smtClean="0"/>
              <a:t>Libraries available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202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0</TotalTime>
  <Words>97</Words>
  <Application>Microsoft Office PowerPoint</Application>
  <PresentationFormat>Custom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Tech 16x9</vt:lpstr>
      <vt:lpstr>Networked Radiation Sensor</vt:lpstr>
      <vt:lpstr>Hardware</vt:lpstr>
      <vt:lpstr>Current Prototype</vt:lpstr>
      <vt:lpstr>Raspberry Pi DB</vt:lpstr>
      <vt:lpstr>Current progress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2014-07-08T05:27:05Z</dcterms:created>
  <dcterms:modified xsi:type="dcterms:W3CDTF">2014-07-08T16:20:00Z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