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8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D51C8B-EA9A-4A32-9D0E-3FFE1166DA6B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790A1-4080-416B-BCC7-AAD36BED95ED}">
      <dgm:prSet phldrT="[Text]"/>
      <dgm:spPr/>
      <dgm:t>
        <a:bodyPr/>
        <a:lstStyle/>
        <a:p>
          <a:r>
            <a:rPr lang="en-US" dirty="0" smtClean="0"/>
            <a:t>Pin Change Interrupt</a:t>
          </a:r>
          <a:endParaRPr lang="en-US" dirty="0"/>
        </a:p>
      </dgm:t>
    </dgm:pt>
    <dgm:pt modelId="{FB0B640A-2BBF-4124-9DD9-A17C7F0115D3}" type="parTrans" cxnId="{CA47C051-F222-4FBB-A03A-2EFA9ADE5E33}">
      <dgm:prSet/>
      <dgm:spPr/>
      <dgm:t>
        <a:bodyPr/>
        <a:lstStyle/>
        <a:p>
          <a:endParaRPr lang="en-US"/>
        </a:p>
      </dgm:t>
    </dgm:pt>
    <dgm:pt modelId="{2E97D7D2-BB50-4DAC-BB90-E626582EBAA4}" type="sibTrans" cxnId="{CA47C051-F222-4FBB-A03A-2EFA9ADE5E33}">
      <dgm:prSet/>
      <dgm:spPr/>
      <dgm:t>
        <a:bodyPr/>
        <a:lstStyle/>
        <a:p>
          <a:endParaRPr lang="en-US"/>
        </a:p>
      </dgm:t>
    </dgm:pt>
    <dgm:pt modelId="{D999D4E8-C30A-48B6-8824-7202792E4A3A}">
      <dgm:prSet phldrT="[Text]"/>
      <dgm:spPr/>
      <dgm:t>
        <a:bodyPr/>
        <a:lstStyle/>
        <a:p>
          <a:r>
            <a:rPr lang="en-US" dirty="0" smtClean="0"/>
            <a:t>Sensor Readings</a:t>
          </a:r>
          <a:endParaRPr lang="en-US" dirty="0"/>
        </a:p>
      </dgm:t>
    </dgm:pt>
    <dgm:pt modelId="{41CDF95C-3FD7-4FC4-9269-BD0B7D2B8F92}" type="parTrans" cxnId="{20703AD7-AF9E-44E0-83CF-C65B5E13274F}">
      <dgm:prSet/>
      <dgm:spPr/>
      <dgm:t>
        <a:bodyPr/>
        <a:lstStyle/>
        <a:p>
          <a:endParaRPr lang="en-US"/>
        </a:p>
      </dgm:t>
    </dgm:pt>
    <dgm:pt modelId="{A9381675-7A06-490C-AFAD-3F31D0301C03}" type="sibTrans" cxnId="{20703AD7-AF9E-44E0-83CF-C65B5E13274F}">
      <dgm:prSet/>
      <dgm:spPr/>
      <dgm:t>
        <a:bodyPr/>
        <a:lstStyle/>
        <a:p>
          <a:endParaRPr lang="en-US"/>
        </a:p>
      </dgm:t>
    </dgm:pt>
    <dgm:pt modelId="{E9E8D708-EAB0-412F-90C0-233DCE3C5734}">
      <dgm:prSet phldrT="[Text]"/>
      <dgm:spPr/>
      <dgm:t>
        <a:bodyPr/>
        <a:lstStyle/>
        <a:p>
          <a:r>
            <a:rPr lang="en-US" dirty="0" smtClean="0"/>
            <a:t>Encode Data with ID</a:t>
          </a:r>
          <a:endParaRPr lang="en-US" dirty="0"/>
        </a:p>
      </dgm:t>
    </dgm:pt>
    <dgm:pt modelId="{9E70C96A-601E-4770-AD7C-4B0FD1AAE2F3}" type="parTrans" cxnId="{4E28698B-0BEC-4AEA-BA81-BB7880FAD3B5}">
      <dgm:prSet/>
      <dgm:spPr/>
      <dgm:t>
        <a:bodyPr/>
        <a:lstStyle/>
        <a:p>
          <a:endParaRPr lang="en-US"/>
        </a:p>
      </dgm:t>
    </dgm:pt>
    <dgm:pt modelId="{3A95C734-3A82-4816-A11F-F25FF60EE742}" type="sibTrans" cxnId="{4E28698B-0BEC-4AEA-BA81-BB7880FAD3B5}">
      <dgm:prSet/>
      <dgm:spPr/>
      <dgm:t>
        <a:bodyPr/>
        <a:lstStyle/>
        <a:p>
          <a:endParaRPr lang="en-US"/>
        </a:p>
      </dgm:t>
    </dgm:pt>
    <dgm:pt modelId="{6F04CF2A-AF8D-4364-8029-5C51B55005BA}">
      <dgm:prSet phldrT="[Text]"/>
      <dgm:spPr/>
      <dgm:t>
        <a:bodyPr/>
        <a:lstStyle/>
        <a:p>
          <a:r>
            <a:rPr lang="en-US" dirty="0" smtClean="0"/>
            <a:t>Transmit Data</a:t>
          </a:r>
          <a:endParaRPr lang="en-US" dirty="0"/>
        </a:p>
      </dgm:t>
    </dgm:pt>
    <dgm:pt modelId="{C2941B59-B847-4DC3-8A7A-0306CAB3AC7B}" type="parTrans" cxnId="{4E76A699-62DC-4808-B405-BFEB7FFE0542}">
      <dgm:prSet/>
      <dgm:spPr/>
      <dgm:t>
        <a:bodyPr/>
        <a:lstStyle/>
        <a:p>
          <a:endParaRPr lang="en-US"/>
        </a:p>
      </dgm:t>
    </dgm:pt>
    <dgm:pt modelId="{AF17A0CD-BAA1-45A0-8293-73466E3BBA7E}" type="sibTrans" cxnId="{4E76A699-62DC-4808-B405-BFEB7FFE0542}">
      <dgm:prSet/>
      <dgm:spPr/>
      <dgm:t>
        <a:bodyPr/>
        <a:lstStyle/>
        <a:p>
          <a:endParaRPr lang="en-US"/>
        </a:p>
      </dgm:t>
    </dgm:pt>
    <dgm:pt modelId="{C8373727-EABC-45FF-B18A-A89AD49A315C}">
      <dgm:prSet phldrT="[Text]"/>
      <dgm:spPr/>
      <dgm:t>
        <a:bodyPr/>
        <a:lstStyle/>
        <a:p>
          <a:r>
            <a:rPr lang="en-US" dirty="0" smtClean="0"/>
            <a:t>Sleep</a:t>
          </a:r>
          <a:endParaRPr lang="en-US" dirty="0"/>
        </a:p>
      </dgm:t>
    </dgm:pt>
    <dgm:pt modelId="{260F8EDC-3D10-4008-8EE2-7A9AB599D4D0}" type="parTrans" cxnId="{2E127E6F-63CB-454F-8CDE-7B7E5622A5AA}">
      <dgm:prSet/>
      <dgm:spPr/>
      <dgm:t>
        <a:bodyPr/>
        <a:lstStyle/>
        <a:p>
          <a:endParaRPr lang="en-US"/>
        </a:p>
      </dgm:t>
    </dgm:pt>
    <dgm:pt modelId="{0009EEB1-09F7-4C80-A72D-BE5C3A12C008}" type="sibTrans" cxnId="{2E127E6F-63CB-454F-8CDE-7B7E5622A5AA}">
      <dgm:prSet/>
      <dgm:spPr/>
      <dgm:t>
        <a:bodyPr/>
        <a:lstStyle/>
        <a:p>
          <a:endParaRPr lang="en-US"/>
        </a:p>
      </dgm:t>
    </dgm:pt>
    <dgm:pt modelId="{89E6FD6B-ED46-40D2-B8CA-06F546EEF709}" type="pres">
      <dgm:prSet presAssocID="{2AD51C8B-EA9A-4A32-9D0E-3FFE1166DA6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0CF6EC-E44D-478C-BD81-BB36AF342457}" type="pres">
      <dgm:prSet presAssocID="{6FB790A1-4080-416B-BCC7-AAD36BED95ED}" presName="dummy" presStyleCnt="0"/>
      <dgm:spPr/>
    </dgm:pt>
    <dgm:pt modelId="{1E630614-058F-452E-BC58-D8F8D1CB0040}" type="pres">
      <dgm:prSet presAssocID="{6FB790A1-4080-416B-BCC7-AAD36BED95ED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8DC2A6-8EA9-4AAB-919D-0CFD46DB73A1}" type="pres">
      <dgm:prSet presAssocID="{2E97D7D2-BB50-4DAC-BB90-E626582EBAA4}" presName="sibTrans" presStyleLbl="node1" presStyleIdx="0" presStyleCnt="5"/>
      <dgm:spPr/>
      <dgm:t>
        <a:bodyPr/>
        <a:lstStyle/>
        <a:p>
          <a:endParaRPr lang="en-US"/>
        </a:p>
      </dgm:t>
    </dgm:pt>
    <dgm:pt modelId="{A583B230-80FA-4FB4-8DCB-C2513D91B0B9}" type="pres">
      <dgm:prSet presAssocID="{D999D4E8-C30A-48B6-8824-7202792E4A3A}" presName="dummy" presStyleCnt="0"/>
      <dgm:spPr/>
    </dgm:pt>
    <dgm:pt modelId="{FDD94E76-8140-43D4-B65E-A10FF687D4DA}" type="pres">
      <dgm:prSet presAssocID="{D999D4E8-C30A-48B6-8824-7202792E4A3A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612C67-3C29-4D29-9852-C708554D812C}" type="pres">
      <dgm:prSet presAssocID="{A9381675-7A06-490C-AFAD-3F31D0301C03}" presName="sibTrans" presStyleLbl="node1" presStyleIdx="1" presStyleCnt="5"/>
      <dgm:spPr/>
      <dgm:t>
        <a:bodyPr/>
        <a:lstStyle/>
        <a:p>
          <a:endParaRPr lang="en-US"/>
        </a:p>
      </dgm:t>
    </dgm:pt>
    <dgm:pt modelId="{7DC984A5-8108-4FED-A91F-5C5F2AF52A1A}" type="pres">
      <dgm:prSet presAssocID="{E9E8D708-EAB0-412F-90C0-233DCE3C5734}" presName="dummy" presStyleCnt="0"/>
      <dgm:spPr/>
    </dgm:pt>
    <dgm:pt modelId="{3EF632BE-238F-4EE4-AFBA-EA92ECA1A99A}" type="pres">
      <dgm:prSet presAssocID="{E9E8D708-EAB0-412F-90C0-233DCE3C5734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B3CD0F-A71F-42E9-AABC-39E60D81A6C1}" type="pres">
      <dgm:prSet presAssocID="{3A95C734-3A82-4816-A11F-F25FF60EE742}" presName="sibTrans" presStyleLbl="node1" presStyleIdx="2" presStyleCnt="5"/>
      <dgm:spPr/>
      <dgm:t>
        <a:bodyPr/>
        <a:lstStyle/>
        <a:p>
          <a:endParaRPr lang="en-US"/>
        </a:p>
      </dgm:t>
    </dgm:pt>
    <dgm:pt modelId="{71827411-D805-4719-A58F-443C3F05EEF7}" type="pres">
      <dgm:prSet presAssocID="{6F04CF2A-AF8D-4364-8029-5C51B55005BA}" presName="dummy" presStyleCnt="0"/>
      <dgm:spPr/>
    </dgm:pt>
    <dgm:pt modelId="{BA2C4FF5-303F-4737-92EF-E9CF538DB179}" type="pres">
      <dgm:prSet presAssocID="{6F04CF2A-AF8D-4364-8029-5C51B55005BA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D26BA-F35C-4A8B-9934-909DD1019F4F}" type="pres">
      <dgm:prSet presAssocID="{AF17A0CD-BAA1-45A0-8293-73466E3BBA7E}" presName="sibTrans" presStyleLbl="node1" presStyleIdx="3" presStyleCnt="5"/>
      <dgm:spPr/>
      <dgm:t>
        <a:bodyPr/>
        <a:lstStyle/>
        <a:p>
          <a:endParaRPr lang="en-US"/>
        </a:p>
      </dgm:t>
    </dgm:pt>
    <dgm:pt modelId="{97323F84-95BF-4DF4-8715-76AC073CACF0}" type="pres">
      <dgm:prSet presAssocID="{C8373727-EABC-45FF-B18A-A89AD49A315C}" presName="dummy" presStyleCnt="0"/>
      <dgm:spPr/>
    </dgm:pt>
    <dgm:pt modelId="{1D8244F4-BD32-4D85-AD14-9A7F0F23F145}" type="pres">
      <dgm:prSet presAssocID="{C8373727-EABC-45FF-B18A-A89AD49A315C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711BD9-5DEE-4A3A-AB44-5108C1E6072B}" type="pres">
      <dgm:prSet presAssocID="{0009EEB1-09F7-4C80-A72D-BE5C3A12C008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2713CC86-55E6-4F2B-943C-D6858B52F82B}" type="presOf" srcId="{2E97D7D2-BB50-4DAC-BB90-E626582EBAA4}" destId="{808DC2A6-8EA9-4AAB-919D-0CFD46DB73A1}" srcOrd="0" destOrd="0" presId="urn:microsoft.com/office/officeart/2005/8/layout/cycle1"/>
    <dgm:cxn modelId="{C335B905-91D1-479D-90E1-F79CA8430426}" type="presOf" srcId="{0009EEB1-09F7-4C80-A72D-BE5C3A12C008}" destId="{90711BD9-5DEE-4A3A-AB44-5108C1E6072B}" srcOrd="0" destOrd="0" presId="urn:microsoft.com/office/officeart/2005/8/layout/cycle1"/>
    <dgm:cxn modelId="{051CC4F2-A422-4205-B635-3C55CA17107C}" type="presOf" srcId="{3A95C734-3A82-4816-A11F-F25FF60EE742}" destId="{CAB3CD0F-A71F-42E9-AABC-39E60D81A6C1}" srcOrd="0" destOrd="0" presId="urn:microsoft.com/office/officeart/2005/8/layout/cycle1"/>
    <dgm:cxn modelId="{3D3307B1-2BBD-4988-B6CE-F6272F5D2BD4}" type="presOf" srcId="{C8373727-EABC-45FF-B18A-A89AD49A315C}" destId="{1D8244F4-BD32-4D85-AD14-9A7F0F23F145}" srcOrd="0" destOrd="0" presId="urn:microsoft.com/office/officeart/2005/8/layout/cycle1"/>
    <dgm:cxn modelId="{4E76A699-62DC-4808-B405-BFEB7FFE0542}" srcId="{2AD51C8B-EA9A-4A32-9D0E-3FFE1166DA6B}" destId="{6F04CF2A-AF8D-4364-8029-5C51B55005BA}" srcOrd="3" destOrd="0" parTransId="{C2941B59-B847-4DC3-8A7A-0306CAB3AC7B}" sibTransId="{AF17A0CD-BAA1-45A0-8293-73466E3BBA7E}"/>
    <dgm:cxn modelId="{0C0C5AC8-0C14-4C66-B4D0-5D2AF3802FE8}" type="presOf" srcId="{2AD51C8B-EA9A-4A32-9D0E-3FFE1166DA6B}" destId="{89E6FD6B-ED46-40D2-B8CA-06F546EEF709}" srcOrd="0" destOrd="0" presId="urn:microsoft.com/office/officeart/2005/8/layout/cycle1"/>
    <dgm:cxn modelId="{5B9E6591-4B21-475A-84D0-85A8CACF0454}" type="presOf" srcId="{AF17A0CD-BAA1-45A0-8293-73466E3BBA7E}" destId="{E7FD26BA-F35C-4A8B-9934-909DD1019F4F}" srcOrd="0" destOrd="0" presId="urn:microsoft.com/office/officeart/2005/8/layout/cycle1"/>
    <dgm:cxn modelId="{1AE16D98-FFDF-4525-9138-0ED89BFAED3D}" type="presOf" srcId="{E9E8D708-EAB0-412F-90C0-233DCE3C5734}" destId="{3EF632BE-238F-4EE4-AFBA-EA92ECA1A99A}" srcOrd="0" destOrd="0" presId="urn:microsoft.com/office/officeart/2005/8/layout/cycle1"/>
    <dgm:cxn modelId="{4E28698B-0BEC-4AEA-BA81-BB7880FAD3B5}" srcId="{2AD51C8B-EA9A-4A32-9D0E-3FFE1166DA6B}" destId="{E9E8D708-EAB0-412F-90C0-233DCE3C5734}" srcOrd="2" destOrd="0" parTransId="{9E70C96A-601E-4770-AD7C-4B0FD1AAE2F3}" sibTransId="{3A95C734-3A82-4816-A11F-F25FF60EE742}"/>
    <dgm:cxn modelId="{B1C62A59-15F7-4263-AEED-14345AAA0FD1}" type="presOf" srcId="{A9381675-7A06-490C-AFAD-3F31D0301C03}" destId="{01612C67-3C29-4D29-9852-C708554D812C}" srcOrd="0" destOrd="0" presId="urn:microsoft.com/office/officeart/2005/8/layout/cycle1"/>
    <dgm:cxn modelId="{20703AD7-AF9E-44E0-83CF-C65B5E13274F}" srcId="{2AD51C8B-EA9A-4A32-9D0E-3FFE1166DA6B}" destId="{D999D4E8-C30A-48B6-8824-7202792E4A3A}" srcOrd="1" destOrd="0" parTransId="{41CDF95C-3FD7-4FC4-9269-BD0B7D2B8F92}" sibTransId="{A9381675-7A06-490C-AFAD-3F31D0301C03}"/>
    <dgm:cxn modelId="{02348D51-23B0-46FA-B0FF-292F60F77557}" type="presOf" srcId="{D999D4E8-C30A-48B6-8824-7202792E4A3A}" destId="{FDD94E76-8140-43D4-B65E-A10FF687D4DA}" srcOrd="0" destOrd="0" presId="urn:microsoft.com/office/officeart/2005/8/layout/cycle1"/>
    <dgm:cxn modelId="{2E127E6F-63CB-454F-8CDE-7B7E5622A5AA}" srcId="{2AD51C8B-EA9A-4A32-9D0E-3FFE1166DA6B}" destId="{C8373727-EABC-45FF-B18A-A89AD49A315C}" srcOrd="4" destOrd="0" parTransId="{260F8EDC-3D10-4008-8EE2-7A9AB599D4D0}" sibTransId="{0009EEB1-09F7-4C80-A72D-BE5C3A12C008}"/>
    <dgm:cxn modelId="{D0F2E475-43BC-4E1C-B553-693BCF1FCA4D}" type="presOf" srcId="{6FB790A1-4080-416B-BCC7-AAD36BED95ED}" destId="{1E630614-058F-452E-BC58-D8F8D1CB0040}" srcOrd="0" destOrd="0" presId="urn:microsoft.com/office/officeart/2005/8/layout/cycle1"/>
    <dgm:cxn modelId="{CA47C051-F222-4FBB-A03A-2EFA9ADE5E33}" srcId="{2AD51C8B-EA9A-4A32-9D0E-3FFE1166DA6B}" destId="{6FB790A1-4080-416B-BCC7-AAD36BED95ED}" srcOrd="0" destOrd="0" parTransId="{FB0B640A-2BBF-4124-9DD9-A17C7F0115D3}" sibTransId="{2E97D7D2-BB50-4DAC-BB90-E626582EBAA4}"/>
    <dgm:cxn modelId="{FE11882A-DDE6-4C9A-9D9C-0BE4911C2F94}" type="presOf" srcId="{6F04CF2A-AF8D-4364-8029-5C51B55005BA}" destId="{BA2C4FF5-303F-4737-92EF-E9CF538DB179}" srcOrd="0" destOrd="0" presId="urn:microsoft.com/office/officeart/2005/8/layout/cycle1"/>
    <dgm:cxn modelId="{08A3E5F1-B532-45E3-B77A-80F5920467A9}" type="presParOf" srcId="{89E6FD6B-ED46-40D2-B8CA-06F546EEF709}" destId="{320CF6EC-E44D-478C-BD81-BB36AF342457}" srcOrd="0" destOrd="0" presId="urn:microsoft.com/office/officeart/2005/8/layout/cycle1"/>
    <dgm:cxn modelId="{18A251F7-44C7-460A-9275-E9A862E9E1E5}" type="presParOf" srcId="{89E6FD6B-ED46-40D2-B8CA-06F546EEF709}" destId="{1E630614-058F-452E-BC58-D8F8D1CB0040}" srcOrd="1" destOrd="0" presId="urn:microsoft.com/office/officeart/2005/8/layout/cycle1"/>
    <dgm:cxn modelId="{66431D74-A68F-4C44-9CF6-2323FEAE5546}" type="presParOf" srcId="{89E6FD6B-ED46-40D2-B8CA-06F546EEF709}" destId="{808DC2A6-8EA9-4AAB-919D-0CFD46DB73A1}" srcOrd="2" destOrd="0" presId="urn:microsoft.com/office/officeart/2005/8/layout/cycle1"/>
    <dgm:cxn modelId="{84DD9FB4-0317-45C1-A4B0-5B63D2468C51}" type="presParOf" srcId="{89E6FD6B-ED46-40D2-B8CA-06F546EEF709}" destId="{A583B230-80FA-4FB4-8DCB-C2513D91B0B9}" srcOrd="3" destOrd="0" presId="urn:microsoft.com/office/officeart/2005/8/layout/cycle1"/>
    <dgm:cxn modelId="{0B255318-FD2C-4847-B0B9-6E3C3BC742A2}" type="presParOf" srcId="{89E6FD6B-ED46-40D2-B8CA-06F546EEF709}" destId="{FDD94E76-8140-43D4-B65E-A10FF687D4DA}" srcOrd="4" destOrd="0" presId="urn:microsoft.com/office/officeart/2005/8/layout/cycle1"/>
    <dgm:cxn modelId="{AD152322-EE75-483F-8019-629089D98AE1}" type="presParOf" srcId="{89E6FD6B-ED46-40D2-B8CA-06F546EEF709}" destId="{01612C67-3C29-4D29-9852-C708554D812C}" srcOrd="5" destOrd="0" presId="urn:microsoft.com/office/officeart/2005/8/layout/cycle1"/>
    <dgm:cxn modelId="{3A765E7D-26C8-4BDF-8E03-57B3B62A05F5}" type="presParOf" srcId="{89E6FD6B-ED46-40D2-B8CA-06F546EEF709}" destId="{7DC984A5-8108-4FED-A91F-5C5F2AF52A1A}" srcOrd="6" destOrd="0" presId="urn:microsoft.com/office/officeart/2005/8/layout/cycle1"/>
    <dgm:cxn modelId="{BF7B76F8-DC34-4BBB-AEE9-26E01A105C86}" type="presParOf" srcId="{89E6FD6B-ED46-40D2-B8CA-06F546EEF709}" destId="{3EF632BE-238F-4EE4-AFBA-EA92ECA1A99A}" srcOrd="7" destOrd="0" presId="urn:microsoft.com/office/officeart/2005/8/layout/cycle1"/>
    <dgm:cxn modelId="{38CB11F8-C807-4267-96D9-698AA651F56D}" type="presParOf" srcId="{89E6FD6B-ED46-40D2-B8CA-06F546EEF709}" destId="{CAB3CD0F-A71F-42E9-AABC-39E60D81A6C1}" srcOrd="8" destOrd="0" presId="urn:microsoft.com/office/officeart/2005/8/layout/cycle1"/>
    <dgm:cxn modelId="{2580EA39-E25B-405B-9CC0-D6F2EAF41A3A}" type="presParOf" srcId="{89E6FD6B-ED46-40D2-B8CA-06F546EEF709}" destId="{71827411-D805-4719-A58F-443C3F05EEF7}" srcOrd="9" destOrd="0" presId="urn:microsoft.com/office/officeart/2005/8/layout/cycle1"/>
    <dgm:cxn modelId="{8C46E9F8-E214-43A2-95AA-0DA85E6C274D}" type="presParOf" srcId="{89E6FD6B-ED46-40D2-B8CA-06F546EEF709}" destId="{BA2C4FF5-303F-4737-92EF-E9CF538DB179}" srcOrd="10" destOrd="0" presId="urn:microsoft.com/office/officeart/2005/8/layout/cycle1"/>
    <dgm:cxn modelId="{04DDCF1F-1274-4177-A090-BC72033486D8}" type="presParOf" srcId="{89E6FD6B-ED46-40D2-B8CA-06F546EEF709}" destId="{E7FD26BA-F35C-4A8B-9934-909DD1019F4F}" srcOrd="11" destOrd="0" presId="urn:microsoft.com/office/officeart/2005/8/layout/cycle1"/>
    <dgm:cxn modelId="{1F93ACA7-EB6F-4C57-BACF-3269B2E5E968}" type="presParOf" srcId="{89E6FD6B-ED46-40D2-B8CA-06F546EEF709}" destId="{97323F84-95BF-4DF4-8715-76AC073CACF0}" srcOrd="12" destOrd="0" presId="urn:microsoft.com/office/officeart/2005/8/layout/cycle1"/>
    <dgm:cxn modelId="{84D6ACB0-42B1-417C-BCF2-4D7BCE8CF65F}" type="presParOf" srcId="{89E6FD6B-ED46-40D2-B8CA-06F546EEF709}" destId="{1D8244F4-BD32-4D85-AD14-9A7F0F23F145}" srcOrd="13" destOrd="0" presId="urn:microsoft.com/office/officeart/2005/8/layout/cycle1"/>
    <dgm:cxn modelId="{31C6955F-8DD4-486D-B19E-FB0A1F2650B4}" type="presParOf" srcId="{89E6FD6B-ED46-40D2-B8CA-06F546EEF709}" destId="{90711BD9-5DEE-4A3A-AB44-5108C1E6072B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03E50C-DC8A-4B7C-A6E2-EA97CB9B4D7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5A3D7C-FAE6-4AF4-BC0D-06CC3EBD7AA0}">
      <dgm:prSet phldrT="[Text]"/>
      <dgm:spPr/>
      <dgm:t>
        <a:bodyPr/>
        <a:lstStyle/>
        <a:p>
          <a:r>
            <a:rPr lang="en-US" dirty="0" smtClean="0"/>
            <a:t>Micro Controller</a:t>
          </a:r>
          <a:endParaRPr lang="en-US" dirty="0"/>
        </a:p>
      </dgm:t>
    </dgm:pt>
    <dgm:pt modelId="{30852F90-0AC5-458F-B5E2-4A68F8CDF970}" type="parTrans" cxnId="{CDA630E2-6948-4842-A9FD-1065CDC18D9D}">
      <dgm:prSet/>
      <dgm:spPr/>
      <dgm:t>
        <a:bodyPr/>
        <a:lstStyle/>
        <a:p>
          <a:endParaRPr lang="en-US"/>
        </a:p>
      </dgm:t>
    </dgm:pt>
    <dgm:pt modelId="{11D3EBAC-249A-4B1C-B27A-F421A0423409}" type="sibTrans" cxnId="{CDA630E2-6948-4842-A9FD-1065CDC18D9D}">
      <dgm:prSet/>
      <dgm:spPr/>
      <dgm:t>
        <a:bodyPr/>
        <a:lstStyle/>
        <a:p>
          <a:endParaRPr lang="en-US"/>
        </a:p>
      </dgm:t>
    </dgm:pt>
    <dgm:pt modelId="{9D7381C6-D4B5-434E-8104-E7F9B2ED686E}">
      <dgm:prSet phldrT="[Text]"/>
      <dgm:spPr/>
      <dgm:t>
        <a:bodyPr/>
        <a:lstStyle/>
        <a:p>
          <a:r>
            <a:rPr lang="en-US" dirty="0" smtClean="0"/>
            <a:t>Temperature</a:t>
          </a:r>
          <a:endParaRPr lang="en-US" dirty="0"/>
        </a:p>
      </dgm:t>
    </dgm:pt>
    <dgm:pt modelId="{720425CB-D641-43A0-9B2D-B8CF885F5FF3}" type="parTrans" cxnId="{52E1A647-ACC9-415F-82EC-F3757A788D5A}">
      <dgm:prSet/>
      <dgm:spPr/>
      <dgm:t>
        <a:bodyPr/>
        <a:lstStyle/>
        <a:p>
          <a:endParaRPr lang="en-US"/>
        </a:p>
      </dgm:t>
    </dgm:pt>
    <dgm:pt modelId="{0205D96C-D0F7-45AC-986C-2DEF84F8BA75}" type="sibTrans" cxnId="{52E1A647-ACC9-415F-82EC-F3757A788D5A}">
      <dgm:prSet/>
      <dgm:spPr/>
      <dgm:t>
        <a:bodyPr/>
        <a:lstStyle/>
        <a:p>
          <a:endParaRPr lang="en-US"/>
        </a:p>
      </dgm:t>
    </dgm:pt>
    <dgm:pt modelId="{B73077F2-3D85-420C-BE42-70092FE7CE5E}">
      <dgm:prSet phldrT="[Text]"/>
      <dgm:spPr/>
      <dgm:t>
        <a:bodyPr/>
        <a:lstStyle/>
        <a:p>
          <a:r>
            <a:rPr lang="en-US" dirty="0" smtClean="0"/>
            <a:t>RF Transmitter</a:t>
          </a:r>
          <a:endParaRPr lang="en-US" dirty="0"/>
        </a:p>
      </dgm:t>
    </dgm:pt>
    <dgm:pt modelId="{B7AC814F-C233-458E-BED3-2BE43AD925E5}" type="parTrans" cxnId="{82C72B6F-F66A-4CAE-8416-9F24886F8F0A}">
      <dgm:prSet/>
      <dgm:spPr/>
      <dgm:t>
        <a:bodyPr/>
        <a:lstStyle/>
        <a:p>
          <a:endParaRPr lang="en-US"/>
        </a:p>
      </dgm:t>
    </dgm:pt>
    <dgm:pt modelId="{6E44F4B3-A634-43CD-A742-BA7721067E64}" type="sibTrans" cxnId="{82C72B6F-F66A-4CAE-8416-9F24886F8F0A}">
      <dgm:prSet/>
      <dgm:spPr/>
      <dgm:t>
        <a:bodyPr/>
        <a:lstStyle/>
        <a:p>
          <a:endParaRPr lang="en-US"/>
        </a:p>
      </dgm:t>
    </dgm:pt>
    <dgm:pt modelId="{6FEFE18A-A616-4096-9247-1CDB1C2E9AFD}">
      <dgm:prSet phldrT="[Text]"/>
      <dgm:spPr/>
      <dgm:t>
        <a:bodyPr/>
        <a:lstStyle/>
        <a:p>
          <a:r>
            <a:rPr lang="en-US" dirty="0" smtClean="0"/>
            <a:t>Humidity</a:t>
          </a:r>
          <a:endParaRPr lang="en-US" dirty="0"/>
        </a:p>
      </dgm:t>
    </dgm:pt>
    <dgm:pt modelId="{A86A3D6A-8094-49AF-99B2-F5216E0B253B}" type="parTrans" cxnId="{3E96720E-A471-4A27-89A2-A2A764FED971}">
      <dgm:prSet/>
      <dgm:spPr/>
      <dgm:t>
        <a:bodyPr/>
        <a:lstStyle/>
        <a:p>
          <a:endParaRPr lang="en-US"/>
        </a:p>
      </dgm:t>
    </dgm:pt>
    <dgm:pt modelId="{19BF950B-761E-4593-96C7-135E4674D868}" type="sibTrans" cxnId="{3E96720E-A471-4A27-89A2-A2A764FED971}">
      <dgm:prSet/>
      <dgm:spPr/>
      <dgm:t>
        <a:bodyPr/>
        <a:lstStyle/>
        <a:p>
          <a:endParaRPr lang="en-US"/>
        </a:p>
      </dgm:t>
    </dgm:pt>
    <dgm:pt modelId="{AE227C4B-3A8F-49F7-B1B9-CA785BC61BC5}">
      <dgm:prSet phldrT="[Text]"/>
      <dgm:spPr/>
      <dgm:t>
        <a:bodyPr/>
        <a:lstStyle/>
        <a:p>
          <a:r>
            <a:rPr lang="en-US" dirty="0" smtClean="0"/>
            <a:t>Charging Circuit</a:t>
          </a:r>
          <a:endParaRPr lang="en-US" dirty="0"/>
        </a:p>
      </dgm:t>
    </dgm:pt>
    <dgm:pt modelId="{C62C3EFC-80FA-4D19-8CB0-75A9937EFA62}" type="parTrans" cxnId="{88B1D225-4E48-482D-B37D-46DFB6954911}">
      <dgm:prSet/>
      <dgm:spPr/>
      <dgm:t>
        <a:bodyPr/>
        <a:lstStyle/>
        <a:p>
          <a:endParaRPr lang="en-US"/>
        </a:p>
      </dgm:t>
    </dgm:pt>
    <dgm:pt modelId="{27FAF8D3-F8C1-4627-9F30-E3B9B0B3921E}" type="sibTrans" cxnId="{88B1D225-4E48-482D-B37D-46DFB6954911}">
      <dgm:prSet/>
      <dgm:spPr/>
      <dgm:t>
        <a:bodyPr/>
        <a:lstStyle/>
        <a:p>
          <a:endParaRPr lang="en-US"/>
        </a:p>
      </dgm:t>
    </dgm:pt>
    <dgm:pt modelId="{559516C2-D686-4D71-97EA-17544FAAE959}">
      <dgm:prSet phldrT="[Text]"/>
      <dgm:spPr/>
      <dgm:t>
        <a:bodyPr/>
        <a:lstStyle/>
        <a:p>
          <a:r>
            <a:rPr lang="en-US" dirty="0" smtClean="0"/>
            <a:t>Solar Cell</a:t>
          </a:r>
          <a:endParaRPr lang="en-US" dirty="0"/>
        </a:p>
      </dgm:t>
    </dgm:pt>
    <dgm:pt modelId="{3BAB8D5D-13C1-4FF2-9A98-61ACDA7FF797}" type="parTrans" cxnId="{46A79643-BE7E-4E69-B777-CC3AE4AF251A}">
      <dgm:prSet/>
      <dgm:spPr/>
      <dgm:t>
        <a:bodyPr/>
        <a:lstStyle/>
        <a:p>
          <a:endParaRPr lang="en-US"/>
        </a:p>
      </dgm:t>
    </dgm:pt>
    <dgm:pt modelId="{995D2980-6498-41EE-8D81-7763713A41F3}" type="sibTrans" cxnId="{46A79643-BE7E-4E69-B777-CC3AE4AF251A}">
      <dgm:prSet/>
      <dgm:spPr/>
      <dgm:t>
        <a:bodyPr/>
        <a:lstStyle/>
        <a:p>
          <a:endParaRPr lang="en-US"/>
        </a:p>
      </dgm:t>
    </dgm:pt>
    <dgm:pt modelId="{F5369F64-8806-4B49-9B91-C5CFD33F4B76}">
      <dgm:prSet phldrT="[Text]"/>
      <dgm:spPr/>
      <dgm:t>
        <a:bodyPr/>
        <a:lstStyle/>
        <a:p>
          <a:r>
            <a:rPr lang="en-US" dirty="0" smtClean="0"/>
            <a:t>Battery</a:t>
          </a:r>
          <a:endParaRPr lang="en-US" dirty="0"/>
        </a:p>
      </dgm:t>
    </dgm:pt>
    <dgm:pt modelId="{9805FC9A-53B5-4A6B-8A36-6A2397FE6FB1}" type="parTrans" cxnId="{A9BF2325-5778-43F1-9524-F24DE5B0D776}">
      <dgm:prSet/>
      <dgm:spPr/>
      <dgm:t>
        <a:bodyPr/>
        <a:lstStyle/>
        <a:p>
          <a:endParaRPr lang="en-US"/>
        </a:p>
      </dgm:t>
    </dgm:pt>
    <dgm:pt modelId="{3593ED98-78F1-41CF-BCAE-A926FB3322AC}" type="sibTrans" cxnId="{A9BF2325-5778-43F1-9524-F24DE5B0D776}">
      <dgm:prSet/>
      <dgm:spPr/>
      <dgm:t>
        <a:bodyPr/>
        <a:lstStyle/>
        <a:p>
          <a:endParaRPr lang="en-US"/>
        </a:p>
      </dgm:t>
    </dgm:pt>
    <dgm:pt modelId="{33C03A1E-9B40-43B6-9E9A-19EB9597E82B}">
      <dgm:prSet phldrT="[Text]"/>
      <dgm:spPr/>
      <dgm:t>
        <a:bodyPr/>
        <a:lstStyle/>
        <a:p>
          <a:r>
            <a:rPr lang="en-US" dirty="0" smtClean="0"/>
            <a:t>Geiger Tube</a:t>
          </a:r>
          <a:endParaRPr lang="en-US" dirty="0"/>
        </a:p>
      </dgm:t>
    </dgm:pt>
    <dgm:pt modelId="{02D8BECC-71E7-4E97-8FA1-BECD4F00360D}" type="parTrans" cxnId="{17FBBFCF-95D8-4F94-8B42-A394BB913277}">
      <dgm:prSet/>
      <dgm:spPr/>
      <dgm:t>
        <a:bodyPr/>
        <a:lstStyle/>
        <a:p>
          <a:endParaRPr lang="en-US"/>
        </a:p>
      </dgm:t>
    </dgm:pt>
    <dgm:pt modelId="{005A6F3E-C59D-45B6-9882-A36352EC41E5}" type="sibTrans" cxnId="{17FBBFCF-95D8-4F94-8B42-A394BB913277}">
      <dgm:prSet/>
      <dgm:spPr/>
      <dgm:t>
        <a:bodyPr/>
        <a:lstStyle/>
        <a:p>
          <a:endParaRPr lang="en-US"/>
        </a:p>
      </dgm:t>
    </dgm:pt>
    <dgm:pt modelId="{9BE3EC51-E707-4E5E-A05A-9CC3DCB8F240}">
      <dgm:prSet phldrT="[Text]"/>
      <dgm:spPr/>
      <dgm:t>
        <a:bodyPr/>
        <a:lstStyle/>
        <a:p>
          <a:r>
            <a:rPr lang="en-US" dirty="0" smtClean="0"/>
            <a:t>HV Supply</a:t>
          </a:r>
          <a:endParaRPr lang="en-US" dirty="0"/>
        </a:p>
      </dgm:t>
    </dgm:pt>
    <dgm:pt modelId="{0079260C-2C30-48FF-A7C2-8A54FCAB4AA6}" type="parTrans" cxnId="{9363FAEC-54B8-4BC1-8333-0CFE843B3368}">
      <dgm:prSet/>
      <dgm:spPr/>
      <dgm:t>
        <a:bodyPr/>
        <a:lstStyle/>
        <a:p>
          <a:endParaRPr lang="en-US"/>
        </a:p>
      </dgm:t>
    </dgm:pt>
    <dgm:pt modelId="{3F6402A3-2EBC-4C3C-A0B6-BD15904CD555}" type="sibTrans" cxnId="{9363FAEC-54B8-4BC1-8333-0CFE843B3368}">
      <dgm:prSet/>
      <dgm:spPr/>
      <dgm:t>
        <a:bodyPr/>
        <a:lstStyle/>
        <a:p>
          <a:endParaRPr lang="en-US"/>
        </a:p>
      </dgm:t>
    </dgm:pt>
    <dgm:pt modelId="{72EE0371-BB46-4296-87D9-E620C46EAE6D}">
      <dgm:prSet phldrT="[Text]"/>
      <dgm:spPr/>
      <dgm:t>
        <a:bodyPr/>
        <a:lstStyle/>
        <a:p>
          <a:r>
            <a:rPr lang="en-US" dirty="0" smtClean="0"/>
            <a:t>Pressure</a:t>
          </a:r>
          <a:endParaRPr lang="en-US" dirty="0"/>
        </a:p>
      </dgm:t>
    </dgm:pt>
    <dgm:pt modelId="{958322A5-E703-42EB-AA87-A5DED23D62E3}" type="parTrans" cxnId="{48B5CD04-B1B2-4758-BBC3-85309F6F987B}">
      <dgm:prSet/>
      <dgm:spPr/>
      <dgm:t>
        <a:bodyPr/>
        <a:lstStyle/>
        <a:p>
          <a:endParaRPr lang="en-US"/>
        </a:p>
      </dgm:t>
    </dgm:pt>
    <dgm:pt modelId="{D947E0E1-D75C-48AF-9E7E-33A5DE89CDB0}" type="sibTrans" cxnId="{48B5CD04-B1B2-4758-BBC3-85309F6F987B}">
      <dgm:prSet/>
      <dgm:spPr/>
      <dgm:t>
        <a:bodyPr/>
        <a:lstStyle/>
        <a:p>
          <a:endParaRPr lang="en-US"/>
        </a:p>
      </dgm:t>
    </dgm:pt>
    <dgm:pt modelId="{13483469-1C88-4F03-B138-4B67A7A44ED0}">
      <dgm:prSet phldrT="[Text]"/>
      <dgm:spPr/>
      <dgm:t>
        <a:bodyPr/>
        <a:lstStyle/>
        <a:p>
          <a:r>
            <a:rPr lang="en-US" dirty="0" smtClean="0"/>
            <a:t>PCB antenna</a:t>
          </a:r>
          <a:endParaRPr lang="en-US" dirty="0"/>
        </a:p>
      </dgm:t>
    </dgm:pt>
    <dgm:pt modelId="{E4225429-EFB9-4EAD-A3FF-AB3AAC871216}" type="parTrans" cxnId="{22935D9D-CB29-4205-9DE3-1CADAF9D1C45}">
      <dgm:prSet/>
      <dgm:spPr/>
      <dgm:t>
        <a:bodyPr/>
        <a:lstStyle/>
        <a:p>
          <a:endParaRPr lang="en-US"/>
        </a:p>
      </dgm:t>
    </dgm:pt>
    <dgm:pt modelId="{9A750668-2199-4F8C-A279-52342B2A9A8C}" type="sibTrans" cxnId="{22935D9D-CB29-4205-9DE3-1CADAF9D1C45}">
      <dgm:prSet/>
      <dgm:spPr/>
      <dgm:t>
        <a:bodyPr/>
        <a:lstStyle/>
        <a:p>
          <a:endParaRPr lang="en-US"/>
        </a:p>
      </dgm:t>
    </dgm:pt>
    <dgm:pt modelId="{2F73A128-57F3-464C-A2ED-08B185805A9B}" type="pres">
      <dgm:prSet presAssocID="{5903E50C-DC8A-4B7C-A6E2-EA97CB9B4D7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FDA539-FE08-4714-9496-9E9C7BC92F59}" type="pres">
      <dgm:prSet presAssocID="{EB5A3D7C-FAE6-4AF4-BC0D-06CC3EBD7AA0}" presName="root1" presStyleCnt="0"/>
      <dgm:spPr/>
    </dgm:pt>
    <dgm:pt modelId="{3F6C622A-D8BB-4214-B636-D8DF9A3F902B}" type="pres">
      <dgm:prSet presAssocID="{EB5A3D7C-FAE6-4AF4-BC0D-06CC3EBD7AA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016072-30DC-44A4-B29E-81117FBF7318}" type="pres">
      <dgm:prSet presAssocID="{EB5A3D7C-FAE6-4AF4-BC0D-06CC3EBD7AA0}" presName="level2hierChild" presStyleCnt="0"/>
      <dgm:spPr/>
    </dgm:pt>
    <dgm:pt modelId="{E7E5BD1C-E409-4637-BD7C-CF3C083E0357}" type="pres">
      <dgm:prSet presAssocID="{720425CB-D641-43A0-9B2D-B8CF885F5FF3}" presName="conn2-1" presStyleLbl="parChTrans1D2" presStyleIdx="0" presStyleCnt="6"/>
      <dgm:spPr/>
      <dgm:t>
        <a:bodyPr/>
        <a:lstStyle/>
        <a:p>
          <a:endParaRPr lang="en-US"/>
        </a:p>
      </dgm:t>
    </dgm:pt>
    <dgm:pt modelId="{C673655A-16DE-4838-BF71-9414DBEFEC39}" type="pres">
      <dgm:prSet presAssocID="{720425CB-D641-43A0-9B2D-B8CF885F5FF3}" presName="connTx" presStyleLbl="parChTrans1D2" presStyleIdx="0" presStyleCnt="6"/>
      <dgm:spPr/>
      <dgm:t>
        <a:bodyPr/>
        <a:lstStyle/>
        <a:p>
          <a:endParaRPr lang="en-US"/>
        </a:p>
      </dgm:t>
    </dgm:pt>
    <dgm:pt modelId="{6DA9438F-E591-4996-B3A3-06F6844A97C2}" type="pres">
      <dgm:prSet presAssocID="{9D7381C6-D4B5-434E-8104-E7F9B2ED686E}" presName="root2" presStyleCnt="0"/>
      <dgm:spPr/>
    </dgm:pt>
    <dgm:pt modelId="{D35E5A03-AF53-4C24-A0E8-DC1CF1E92BBA}" type="pres">
      <dgm:prSet presAssocID="{9D7381C6-D4B5-434E-8104-E7F9B2ED686E}" presName="LevelTwoTextNode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137161-2FC6-4008-86B1-8E3E8FFAAAD8}" type="pres">
      <dgm:prSet presAssocID="{9D7381C6-D4B5-434E-8104-E7F9B2ED686E}" presName="level3hierChild" presStyleCnt="0"/>
      <dgm:spPr/>
    </dgm:pt>
    <dgm:pt modelId="{51FF3B60-3DC8-4489-A8B9-EAE22D587837}" type="pres">
      <dgm:prSet presAssocID="{B7AC814F-C233-458E-BED3-2BE43AD925E5}" presName="conn2-1" presStyleLbl="parChTrans1D2" presStyleIdx="1" presStyleCnt="6"/>
      <dgm:spPr/>
      <dgm:t>
        <a:bodyPr/>
        <a:lstStyle/>
        <a:p>
          <a:endParaRPr lang="en-US"/>
        </a:p>
      </dgm:t>
    </dgm:pt>
    <dgm:pt modelId="{7A8871A0-9C85-447A-9DA2-AF390A08C9B4}" type="pres">
      <dgm:prSet presAssocID="{B7AC814F-C233-458E-BED3-2BE43AD925E5}" presName="connTx" presStyleLbl="parChTrans1D2" presStyleIdx="1" presStyleCnt="6"/>
      <dgm:spPr/>
      <dgm:t>
        <a:bodyPr/>
        <a:lstStyle/>
        <a:p>
          <a:endParaRPr lang="en-US"/>
        </a:p>
      </dgm:t>
    </dgm:pt>
    <dgm:pt modelId="{0F217430-62C2-4529-A125-B8F618F7A9C8}" type="pres">
      <dgm:prSet presAssocID="{B73077F2-3D85-420C-BE42-70092FE7CE5E}" presName="root2" presStyleCnt="0"/>
      <dgm:spPr/>
    </dgm:pt>
    <dgm:pt modelId="{08B933B3-38EA-4237-B6CC-306A1B079D3A}" type="pres">
      <dgm:prSet presAssocID="{B73077F2-3D85-420C-BE42-70092FE7CE5E}" presName="LevelTwoTextNode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608BD4-0D27-42DE-959A-F05F00D0554C}" type="pres">
      <dgm:prSet presAssocID="{B73077F2-3D85-420C-BE42-70092FE7CE5E}" presName="level3hierChild" presStyleCnt="0"/>
      <dgm:spPr/>
    </dgm:pt>
    <dgm:pt modelId="{54253D86-8E61-45CD-B544-5FDF66B02B72}" type="pres">
      <dgm:prSet presAssocID="{E4225429-EFB9-4EAD-A3FF-AB3AAC871216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5F0D8075-79D4-442B-A6C4-1D8D3EC121C5}" type="pres">
      <dgm:prSet presAssocID="{E4225429-EFB9-4EAD-A3FF-AB3AAC871216}" presName="connTx" presStyleLbl="parChTrans1D3" presStyleIdx="0" presStyleCnt="4"/>
      <dgm:spPr/>
      <dgm:t>
        <a:bodyPr/>
        <a:lstStyle/>
        <a:p>
          <a:endParaRPr lang="en-US"/>
        </a:p>
      </dgm:t>
    </dgm:pt>
    <dgm:pt modelId="{884CA17D-E31A-4B32-A3B3-81D859F8015D}" type="pres">
      <dgm:prSet presAssocID="{13483469-1C88-4F03-B138-4B67A7A44ED0}" presName="root2" presStyleCnt="0"/>
      <dgm:spPr/>
    </dgm:pt>
    <dgm:pt modelId="{B30E446D-1BF4-414F-870A-67A365C83BC9}" type="pres">
      <dgm:prSet presAssocID="{13483469-1C88-4F03-B138-4B67A7A44ED0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4AB709-090B-442C-8E7A-12CE07D13A60}" type="pres">
      <dgm:prSet presAssocID="{13483469-1C88-4F03-B138-4B67A7A44ED0}" presName="level3hierChild" presStyleCnt="0"/>
      <dgm:spPr/>
    </dgm:pt>
    <dgm:pt modelId="{195A7BD8-09FF-4BEF-8EB5-4C0835A9165E}" type="pres">
      <dgm:prSet presAssocID="{A86A3D6A-8094-49AF-99B2-F5216E0B253B}" presName="conn2-1" presStyleLbl="parChTrans1D2" presStyleIdx="2" presStyleCnt="6"/>
      <dgm:spPr/>
      <dgm:t>
        <a:bodyPr/>
        <a:lstStyle/>
        <a:p>
          <a:endParaRPr lang="en-US"/>
        </a:p>
      </dgm:t>
    </dgm:pt>
    <dgm:pt modelId="{824BA5EE-56B2-4B4A-B622-13420BCBB104}" type="pres">
      <dgm:prSet presAssocID="{A86A3D6A-8094-49AF-99B2-F5216E0B253B}" presName="connTx" presStyleLbl="parChTrans1D2" presStyleIdx="2" presStyleCnt="6"/>
      <dgm:spPr/>
      <dgm:t>
        <a:bodyPr/>
        <a:lstStyle/>
        <a:p>
          <a:endParaRPr lang="en-US"/>
        </a:p>
      </dgm:t>
    </dgm:pt>
    <dgm:pt modelId="{F480767C-5BFE-4BCE-B188-C552A8ABB90D}" type="pres">
      <dgm:prSet presAssocID="{6FEFE18A-A616-4096-9247-1CDB1C2E9AFD}" presName="root2" presStyleCnt="0"/>
      <dgm:spPr/>
    </dgm:pt>
    <dgm:pt modelId="{46A3624E-CDF6-4D84-A270-5CE3448B81D3}" type="pres">
      <dgm:prSet presAssocID="{6FEFE18A-A616-4096-9247-1CDB1C2E9AFD}" presName="LevelTwoTextNode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C9AD5E-CC4A-41F5-88C2-AEF27BDBB6DC}" type="pres">
      <dgm:prSet presAssocID="{6FEFE18A-A616-4096-9247-1CDB1C2E9AFD}" presName="level3hierChild" presStyleCnt="0"/>
      <dgm:spPr/>
    </dgm:pt>
    <dgm:pt modelId="{030EC672-3E06-4028-A682-36224EB69595}" type="pres">
      <dgm:prSet presAssocID="{C62C3EFC-80FA-4D19-8CB0-75A9937EFA62}" presName="conn2-1" presStyleLbl="parChTrans1D2" presStyleIdx="3" presStyleCnt="6"/>
      <dgm:spPr/>
      <dgm:t>
        <a:bodyPr/>
        <a:lstStyle/>
        <a:p>
          <a:endParaRPr lang="en-US"/>
        </a:p>
      </dgm:t>
    </dgm:pt>
    <dgm:pt modelId="{9CF12F39-DA03-4A81-B86F-8010D33E9252}" type="pres">
      <dgm:prSet presAssocID="{C62C3EFC-80FA-4D19-8CB0-75A9937EFA62}" presName="connTx" presStyleLbl="parChTrans1D2" presStyleIdx="3" presStyleCnt="6"/>
      <dgm:spPr/>
      <dgm:t>
        <a:bodyPr/>
        <a:lstStyle/>
        <a:p>
          <a:endParaRPr lang="en-US"/>
        </a:p>
      </dgm:t>
    </dgm:pt>
    <dgm:pt modelId="{8DC90246-7037-45FA-8038-2B1635D3AEF0}" type="pres">
      <dgm:prSet presAssocID="{AE227C4B-3A8F-49F7-B1B9-CA785BC61BC5}" presName="root2" presStyleCnt="0"/>
      <dgm:spPr/>
    </dgm:pt>
    <dgm:pt modelId="{0A73456D-7D25-493E-A7E8-8607F75DBB7C}" type="pres">
      <dgm:prSet presAssocID="{AE227C4B-3A8F-49F7-B1B9-CA785BC61BC5}" presName="LevelTwoTextNode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5859FC-BB0A-4A78-BAEC-7182A8F3E293}" type="pres">
      <dgm:prSet presAssocID="{AE227C4B-3A8F-49F7-B1B9-CA785BC61BC5}" presName="level3hierChild" presStyleCnt="0"/>
      <dgm:spPr/>
    </dgm:pt>
    <dgm:pt modelId="{0C9B1F67-1B4A-432A-A129-22FB77454DE2}" type="pres">
      <dgm:prSet presAssocID="{3BAB8D5D-13C1-4FF2-9A98-61ACDA7FF797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0CEF69E8-8DB1-4A89-959A-3E8F738110E5}" type="pres">
      <dgm:prSet presAssocID="{3BAB8D5D-13C1-4FF2-9A98-61ACDA7FF797}" presName="connTx" presStyleLbl="parChTrans1D3" presStyleIdx="1" presStyleCnt="4"/>
      <dgm:spPr/>
      <dgm:t>
        <a:bodyPr/>
        <a:lstStyle/>
        <a:p>
          <a:endParaRPr lang="en-US"/>
        </a:p>
      </dgm:t>
    </dgm:pt>
    <dgm:pt modelId="{2DFF95C3-53F7-4F9A-840C-90F6D8FA324F}" type="pres">
      <dgm:prSet presAssocID="{559516C2-D686-4D71-97EA-17544FAAE959}" presName="root2" presStyleCnt="0"/>
      <dgm:spPr/>
    </dgm:pt>
    <dgm:pt modelId="{40D64615-20C1-47FC-942E-EB83C417F176}" type="pres">
      <dgm:prSet presAssocID="{559516C2-D686-4D71-97EA-17544FAAE959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8F426D-B669-45C1-B1E2-DC94F520C8E4}" type="pres">
      <dgm:prSet presAssocID="{559516C2-D686-4D71-97EA-17544FAAE959}" presName="level3hierChild" presStyleCnt="0"/>
      <dgm:spPr/>
    </dgm:pt>
    <dgm:pt modelId="{8CB66C4F-D636-461E-9826-61FC8756C0DD}" type="pres">
      <dgm:prSet presAssocID="{9805FC9A-53B5-4A6B-8A36-6A2397FE6FB1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22C42898-1534-41F5-ACEC-63EBA262C8C9}" type="pres">
      <dgm:prSet presAssocID="{9805FC9A-53B5-4A6B-8A36-6A2397FE6FB1}" presName="connTx" presStyleLbl="parChTrans1D3" presStyleIdx="2" presStyleCnt="4"/>
      <dgm:spPr/>
      <dgm:t>
        <a:bodyPr/>
        <a:lstStyle/>
        <a:p>
          <a:endParaRPr lang="en-US"/>
        </a:p>
      </dgm:t>
    </dgm:pt>
    <dgm:pt modelId="{5522C65D-82CE-4DE7-806A-F3C0CA6017A1}" type="pres">
      <dgm:prSet presAssocID="{F5369F64-8806-4B49-9B91-C5CFD33F4B76}" presName="root2" presStyleCnt="0"/>
      <dgm:spPr/>
    </dgm:pt>
    <dgm:pt modelId="{EB6DFD5E-B2EA-4578-9E3D-84F88C49B0F9}" type="pres">
      <dgm:prSet presAssocID="{F5369F64-8806-4B49-9B91-C5CFD33F4B76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D0659A-229B-408B-AA9C-CDBC7C62AA11}" type="pres">
      <dgm:prSet presAssocID="{F5369F64-8806-4B49-9B91-C5CFD33F4B76}" presName="level3hierChild" presStyleCnt="0"/>
      <dgm:spPr/>
    </dgm:pt>
    <dgm:pt modelId="{0C1087F2-C47C-44EB-9768-4467D390F590}" type="pres">
      <dgm:prSet presAssocID="{958322A5-E703-42EB-AA87-A5DED23D62E3}" presName="conn2-1" presStyleLbl="parChTrans1D2" presStyleIdx="4" presStyleCnt="6"/>
      <dgm:spPr/>
      <dgm:t>
        <a:bodyPr/>
        <a:lstStyle/>
        <a:p>
          <a:endParaRPr lang="en-US"/>
        </a:p>
      </dgm:t>
    </dgm:pt>
    <dgm:pt modelId="{8BCFBECB-54B7-44B1-B40B-21A2EC05B122}" type="pres">
      <dgm:prSet presAssocID="{958322A5-E703-42EB-AA87-A5DED23D62E3}" presName="connTx" presStyleLbl="parChTrans1D2" presStyleIdx="4" presStyleCnt="6"/>
      <dgm:spPr/>
      <dgm:t>
        <a:bodyPr/>
        <a:lstStyle/>
        <a:p>
          <a:endParaRPr lang="en-US"/>
        </a:p>
      </dgm:t>
    </dgm:pt>
    <dgm:pt modelId="{7DDA8C3A-86AE-4713-BC53-20DB1A3DD1D7}" type="pres">
      <dgm:prSet presAssocID="{72EE0371-BB46-4296-87D9-E620C46EAE6D}" presName="root2" presStyleCnt="0"/>
      <dgm:spPr/>
    </dgm:pt>
    <dgm:pt modelId="{93098D34-CF88-44FA-A05F-0A33747A71F7}" type="pres">
      <dgm:prSet presAssocID="{72EE0371-BB46-4296-87D9-E620C46EAE6D}" presName="LevelTwoTextNode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2298D3-1024-4C4A-8D89-0DF028A7EFB8}" type="pres">
      <dgm:prSet presAssocID="{72EE0371-BB46-4296-87D9-E620C46EAE6D}" presName="level3hierChild" presStyleCnt="0"/>
      <dgm:spPr/>
    </dgm:pt>
    <dgm:pt modelId="{285B3A40-27B8-498D-92F2-78A1C0470393}" type="pres">
      <dgm:prSet presAssocID="{02D8BECC-71E7-4E97-8FA1-BECD4F00360D}" presName="conn2-1" presStyleLbl="parChTrans1D2" presStyleIdx="5" presStyleCnt="6"/>
      <dgm:spPr/>
      <dgm:t>
        <a:bodyPr/>
        <a:lstStyle/>
        <a:p>
          <a:endParaRPr lang="en-US"/>
        </a:p>
      </dgm:t>
    </dgm:pt>
    <dgm:pt modelId="{5517809E-51EA-4DF8-ABF2-BEF4DC48DAF4}" type="pres">
      <dgm:prSet presAssocID="{02D8BECC-71E7-4E97-8FA1-BECD4F00360D}" presName="connTx" presStyleLbl="parChTrans1D2" presStyleIdx="5" presStyleCnt="6"/>
      <dgm:spPr/>
      <dgm:t>
        <a:bodyPr/>
        <a:lstStyle/>
        <a:p>
          <a:endParaRPr lang="en-US"/>
        </a:p>
      </dgm:t>
    </dgm:pt>
    <dgm:pt modelId="{87F31910-BF13-4C8A-B1C3-0D8ED0725863}" type="pres">
      <dgm:prSet presAssocID="{33C03A1E-9B40-43B6-9E9A-19EB9597E82B}" presName="root2" presStyleCnt="0"/>
      <dgm:spPr/>
    </dgm:pt>
    <dgm:pt modelId="{18C40DDB-485B-412D-AE47-F2CC7DCF8098}" type="pres">
      <dgm:prSet presAssocID="{33C03A1E-9B40-43B6-9E9A-19EB9597E82B}" presName="LevelTwoTextNode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F2F5DE-8E62-479A-838C-0BC366896A1A}" type="pres">
      <dgm:prSet presAssocID="{33C03A1E-9B40-43B6-9E9A-19EB9597E82B}" presName="level3hierChild" presStyleCnt="0"/>
      <dgm:spPr/>
    </dgm:pt>
    <dgm:pt modelId="{D97C73B1-7F7E-4FC4-8FAE-149EB3BDD0B9}" type="pres">
      <dgm:prSet presAssocID="{0079260C-2C30-48FF-A7C2-8A54FCAB4AA6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6E38DB2A-9670-46D3-852B-641D1D430B01}" type="pres">
      <dgm:prSet presAssocID="{0079260C-2C30-48FF-A7C2-8A54FCAB4AA6}" presName="connTx" presStyleLbl="parChTrans1D3" presStyleIdx="3" presStyleCnt="4"/>
      <dgm:spPr/>
      <dgm:t>
        <a:bodyPr/>
        <a:lstStyle/>
        <a:p>
          <a:endParaRPr lang="en-US"/>
        </a:p>
      </dgm:t>
    </dgm:pt>
    <dgm:pt modelId="{3C1F3EAF-6504-47C2-880B-C278594791B3}" type="pres">
      <dgm:prSet presAssocID="{9BE3EC51-E707-4E5E-A05A-9CC3DCB8F240}" presName="root2" presStyleCnt="0"/>
      <dgm:spPr/>
    </dgm:pt>
    <dgm:pt modelId="{CCAD06FB-5FB7-4A15-8BCC-CFE86DD6882F}" type="pres">
      <dgm:prSet presAssocID="{9BE3EC51-E707-4E5E-A05A-9CC3DCB8F240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BD8ECD-FDED-4061-9C81-3F001228C106}" type="pres">
      <dgm:prSet presAssocID="{9BE3EC51-E707-4E5E-A05A-9CC3DCB8F240}" presName="level3hierChild" presStyleCnt="0"/>
      <dgm:spPr/>
    </dgm:pt>
  </dgm:ptLst>
  <dgm:cxnLst>
    <dgm:cxn modelId="{3CCE98A7-A121-4EA0-AF95-F7BEC24B0DB7}" type="presOf" srcId="{02D8BECC-71E7-4E97-8FA1-BECD4F00360D}" destId="{285B3A40-27B8-498D-92F2-78A1C0470393}" srcOrd="0" destOrd="0" presId="urn:microsoft.com/office/officeart/2008/layout/HorizontalMultiLevelHierarchy"/>
    <dgm:cxn modelId="{B855E151-2785-4919-86EA-67BF7B3C776A}" type="presOf" srcId="{13483469-1C88-4F03-B138-4B67A7A44ED0}" destId="{B30E446D-1BF4-414F-870A-67A365C83BC9}" srcOrd="0" destOrd="0" presId="urn:microsoft.com/office/officeart/2008/layout/HorizontalMultiLevelHierarchy"/>
    <dgm:cxn modelId="{48B5CD04-B1B2-4758-BBC3-85309F6F987B}" srcId="{EB5A3D7C-FAE6-4AF4-BC0D-06CC3EBD7AA0}" destId="{72EE0371-BB46-4296-87D9-E620C46EAE6D}" srcOrd="4" destOrd="0" parTransId="{958322A5-E703-42EB-AA87-A5DED23D62E3}" sibTransId="{D947E0E1-D75C-48AF-9E7E-33A5DE89CDB0}"/>
    <dgm:cxn modelId="{82C72B6F-F66A-4CAE-8416-9F24886F8F0A}" srcId="{EB5A3D7C-FAE6-4AF4-BC0D-06CC3EBD7AA0}" destId="{B73077F2-3D85-420C-BE42-70092FE7CE5E}" srcOrd="1" destOrd="0" parTransId="{B7AC814F-C233-458E-BED3-2BE43AD925E5}" sibTransId="{6E44F4B3-A634-43CD-A742-BA7721067E64}"/>
    <dgm:cxn modelId="{BB5051A2-81AA-40F3-A09C-D675688A3151}" type="presOf" srcId="{958322A5-E703-42EB-AA87-A5DED23D62E3}" destId="{8BCFBECB-54B7-44B1-B40B-21A2EC05B122}" srcOrd="1" destOrd="0" presId="urn:microsoft.com/office/officeart/2008/layout/HorizontalMultiLevelHierarchy"/>
    <dgm:cxn modelId="{EEEE978C-B4A1-4B77-B1AE-599431B166A7}" type="presOf" srcId="{958322A5-E703-42EB-AA87-A5DED23D62E3}" destId="{0C1087F2-C47C-44EB-9768-4467D390F590}" srcOrd="0" destOrd="0" presId="urn:microsoft.com/office/officeart/2008/layout/HorizontalMultiLevelHierarchy"/>
    <dgm:cxn modelId="{C9358109-5877-444B-BAEC-F87DCB051751}" type="presOf" srcId="{3BAB8D5D-13C1-4FF2-9A98-61ACDA7FF797}" destId="{0C9B1F67-1B4A-432A-A129-22FB77454DE2}" srcOrd="0" destOrd="0" presId="urn:microsoft.com/office/officeart/2008/layout/HorizontalMultiLevelHierarchy"/>
    <dgm:cxn modelId="{CCD84A87-453E-445C-B52E-0BDBAC10A051}" type="presOf" srcId="{F5369F64-8806-4B49-9B91-C5CFD33F4B76}" destId="{EB6DFD5E-B2EA-4578-9E3D-84F88C49B0F9}" srcOrd="0" destOrd="0" presId="urn:microsoft.com/office/officeart/2008/layout/HorizontalMultiLevelHierarchy"/>
    <dgm:cxn modelId="{D2540AE6-4E7F-44CD-8DEE-15E9FFC739F0}" type="presOf" srcId="{720425CB-D641-43A0-9B2D-B8CF885F5FF3}" destId="{E7E5BD1C-E409-4637-BD7C-CF3C083E0357}" srcOrd="0" destOrd="0" presId="urn:microsoft.com/office/officeart/2008/layout/HorizontalMultiLevelHierarchy"/>
    <dgm:cxn modelId="{3FD99F9F-0C12-463E-BC4D-01B12B0DCE87}" type="presOf" srcId="{9805FC9A-53B5-4A6B-8A36-6A2397FE6FB1}" destId="{22C42898-1534-41F5-ACEC-63EBA262C8C9}" srcOrd="1" destOrd="0" presId="urn:microsoft.com/office/officeart/2008/layout/HorizontalMultiLevelHierarchy"/>
    <dgm:cxn modelId="{F4BCDAD5-ABAB-45CC-B610-58287DEB2935}" type="presOf" srcId="{A86A3D6A-8094-49AF-99B2-F5216E0B253B}" destId="{195A7BD8-09FF-4BEF-8EB5-4C0835A9165E}" srcOrd="0" destOrd="0" presId="urn:microsoft.com/office/officeart/2008/layout/HorizontalMultiLevelHierarchy"/>
    <dgm:cxn modelId="{A97FDCB6-FB5F-4A87-B988-F0F68A350A2B}" type="presOf" srcId="{B7AC814F-C233-458E-BED3-2BE43AD925E5}" destId="{51FF3B60-3DC8-4489-A8B9-EAE22D587837}" srcOrd="0" destOrd="0" presId="urn:microsoft.com/office/officeart/2008/layout/HorizontalMultiLevelHierarchy"/>
    <dgm:cxn modelId="{837F7692-1089-43C1-94EF-3DA961366906}" type="presOf" srcId="{9D7381C6-D4B5-434E-8104-E7F9B2ED686E}" destId="{D35E5A03-AF53-4C24-A0E8-DC1CF1E92BBA}" srcOrd="0" destOrd="0" presId="urn:microsoft.com/office/officeart/2008/layout/HorizontalMultiLevelHierarchy"/>
    <dgm:cxn modelId="{3E96720E-A471-4A27-89A2-A2A764FED971}" srcId="{EB5A3D7C-FAE6-4AF4-BC0D-06CC3EBD7AA0}" destId="{6FEFE18A-A616-4096-9247-1CDB1C2E9AFD}" srcOrd="2" destOrd="0" parTransId="{A86A3D6A-8094-49AF-99B2-F5216E0B253B}" sibTransId="{19BF950B-761E-4593-96C7-135E4674D868}"/>
    <dgm:cxn modelId="{17FBBFCF-95D8-4F94-8B42-A394BB913277}" srcId="{EB5A3D7C-FAE6-4AF4-BC0D-06CC3EBD7AA0}" destId="{33C03A1E-9B40-43B6-9E9A-19EB9597E82B}" srcOrd="5" destOrd="0" parTransId="{02D8BECC-71E7-4E97-8FA1-BECD4F00360D}" sibTransId="{005A6F3E-C59D-45B6-9882-A36352EC41E5}"/>
    <dgm:cxn modelId="{EECB0ACE-3A00-4BC4-89DE-DC19A4B400FE}" type="presOf" srcId="{A86A3D6A-8094-49AF-99B2-F5216E0B253B}" destId="{824BA5EE-56B2-4B4A-B622-13420BCBB104}" srcOrd="1" destOrd="0" presId="urn:microsoft.com/office/officeart/2008/layout/HorizontalMultiLevelHierarchy"/>
    <dgm:cxn modelId="{455A7667-FE24-4C38-9286-F3C521D42A54}" type="presOf" srcId="{72EE0371-BB46-4296-87D9-E620C46EAE6D}" destId="{93098D34-CF88-44FA-A05F-0A33747A71F7}" srcOrd="0" destOrd="0" presId="urn:microsoft.com/office/officeart/2008/layout/HorizontalMultiLevelHierarchy"/>
    <dgm:cxn modelId="{22935D9D-CB29-4205-9DE3-1CADAF9D1C45}" srcId="{B73077F2-3D85-420C-BE42-70092FE7CE5E}" destId="{13483469-1C88-4F03-B138-4B67A7A44ED0}" srcOrd="0" destOrd="0" parTransId="{E4225429-EFB9-4EAD-A3FF-AB3AAC871216}" sibTransId="{9A750668-2199-4F8C-A279-52342B2A9A8C}"/>
    <dgm:cxn modelId="{A9BF2325-5778-43F1-9524-F24DE5B0D776}" srcId="{AE227C4B-3A8F-49F7-B1B9-CA785BC61BC5}" destId="{F5369F64-8806-4B49-9B91-C5CFD33F4B76}" srcOrd="1" destOrd="0" parTransId="{9805FC9A-53B5-4A6B-8A36-6A2397FE6FB1}" sibTransId="{3593ED98-78F1-41CF-BCAE-A926FB3322AC}"/>
    <dgm:cxn modelId="{10FE1DDA-1720-4B06-9A9B-B9A5776E9C4E}" type="presOf" srcId="{3BAB8D5D-13C1-4FF2-9A98-61ACDA7FF797}" destId="{0CEF69E8-8DB1-4A89-959A-3E8F738110E5}" srcOrd="1" destOrd="0" presId="urn:microsoft.com/office/officeart/2008/layout/HorizontalMultiLevelHierarchy"/>
    <dgm:cxn modelId="{46A79643-BE7E-4E69-B777-CC3AE4AF251A}" srcId="{AE227C4B-3A8F-49F7-B1B9-CA785BC61BC5}" destId="{559516C2-D686-4D71-97EA-17544FAAE959}" srcOrd="0" destOrd="0" parTransId="{3BAB8D5D-13C1-4FF2-9A98-61ACDA7FF797}" sibTransId="{995D2980-6498-41EE-8D81-7763713A41F3}"/>
    <dgm:cxn modelId="{20691FE2-6EB8-4BE8-8D5F-C6E0793F71C8}" type="presOf" srcId="{5903E50C-DC8A-4B7C-A6E2-EA97CB9B4D70}" destId="{2F73A128-57F3-464C-A2ED-08B185805A9B}" srcOrd="0" destOrd="0" presId="urn:microsoft.com/office/officeart/2008/layout/HorizontalMultiLevelHierarchy"/>
    <dgm:cxn modelId="{53BCAAFC-0E32-4638-810D-03FE5DB471B0}" type="presOf" srcId="{0079260C-2C30-48FF-A7C2-8A54FCAB4AA6}" destId="{D97C73B1-7F7E-4FC4-8FAE-149EB3BDD0B9}" srcOrd="0" destOrd="0" presId="urn:microsoft.com/office/officeart/2008/layout/HorizontalMultiLevelHierarchy"/>
    <dgm:cxn modelId="{00C7E357-B006-4075-B3AC-55CAC4AFFE37}" type="presOf" srcId="{E4225429-EFB9-4EAD-A3FF-AB3AAC871216}" destId="{54253D86-8E61-45CD-B544-5FDF66B02B72}" srcOrd="0" destOrd="0" presId="urn:microsoft.com/office/officeart/2008/layout/HorizontalMultiLevelHierarchy"/>
    <dgm:cxn modelId="{1B7D798B-F304-481D-86A6-DC981F4B7A40}" type="presOf" srcId="{9805FC9A-53B5-4A6B-8A36-6A2397FE6FB1}" destId="{8CB66C4F-D636-461E-9826-61FC8756C0DD}" srcOrd="0" destOrd="0" presId="urn:microsoft.com/office/officeart/2008/layout/HorizontalMultiLevelHierarchy"/>
    <dgm:cxn modelId="{6BE369E8-9174-4D50-8A33-F172519859C3}" type="presOf" srcId="{6FEFE18A-A616-4096-9247-1CDB1C2E9AFD}" destId="{46A3624E-CDF6-4D84-A270-5CE3448B81D3}" srcOrd="0" destOrd="0" presId="urn:microsoft.com/office/officeart/2008/layout/HorizontalMultiLevelHierarchy"/>
    <dgm:cxn modelId="{88B1D225-4E48-482D-B37D-46DFB6954911}" srcId="{EB5A3D7C-FAE6-4AF4-BC0D-06CC3EBD7AA0}" destId="{AE227C4B-3A8F-49F7-B1B9-CA785BC61BC5}" srcOrd="3" destOrd="0" parTransId="{C62C3EFC-80FA-4D19-8CB0-75A9937EFA62}" sibTransId="{27FAF8D3-F8C1-4627-9F30-E3B9B0B3921E}"/>
    <dgm:cxn modelId="{5DCC4734-F2B8-4A3F-8D0F-4227C51B3352}" type="presOf" srcId="{B73077F2-3D85-420C-BE42-70092FE7CE5E}" destId="{08B933B3-38EA-4237-B6CC-306A1B079D3A}" srcOrd="0" destOrd="0" presId="urn:microsoft.com/office/officeart/2008/layout/HorizontalMultiLevelHierarchy"/>
    <dgm:cxn modelId="{BADEC505-A52E-4335-864D-0358D71F75D8}" type="presOf" srcId="{C62C3EFC-80FA-4D19-8CB0-75A9937EFA62}" destId="{9CF12F39-DA03-4A81-B86F-8010D33E9252}" srcOrd="1" destOrd="0" presId="urn:microsoft.com/office/officeart/2008/layout/HorizontalMultiLevelHierarchy"/>
    <dgm:cxn modelId="{5ADADD72-8963-4710-9BB0-37BDAB2D00B3}" type="presOf" srcId="{02D8BECC-71E7-4E97-8FA1-BECD4F00360D}" destId="{5517809E-51EA-4DF8-ABF2-BEF4DC48DAF4}" srcOrd="1" destOrd="0" presId="urn:microsoft.com/office/officeart/2008/layout/HorizontalMultiLevelHierarchy"/>
    <dgm:cxn modelId="{8FE5FA3A-74D0-46CE-AB1E-95C50B319263}" type="presOf" srcId="{AE227C4B-3A8F-49F7-B1B9-CA785BC61BC5}" destId="{0A73456D-7D25-493E-A7E8-8607F75DBB7C}" srcOrd="0" destOrd="0" presId="urn:microsoft.com/office/officeart/2008/layout/HorizontalMultiLevelHierarchy"/>
    <dgm:cxn modelId="{EAA1AAAC-DF51-4286-B64D-BCC1748CB16B}" type="presOf" srcId="{33C03A1E-9B40-43B6-9E9A-19EB9597E82B}" destId="{18C40DDB-485B-412D-AE47-F2CC7DCF8098}" srcOrd="0" destOrd="0" presId="urn:microsoft.com/office/officeart/2008/layout/HorizontalMultiLevelHierarchy"/>
    <dgm:cxn modelId="{FABF4FEB-ADC5-4E0D-BC9E-B478F0B104BE}" type="presOf" srcId="{EB5A3D7C-FAE6-4AF4-BC0D-06CC3EBD7AA0}" destId="{3F6C622A-D8BB-4214-B636-D8DF9A3F902B}" srcOrd="0" destOrd="0" presId="urn:microsoft.com/office/officeart/2008/layout/HorizontalMultiLevelHierarchy"/>
    <dgm:cxn modelId="{BF5934AE-C2BA-4DBD-8D96-0D51BF6E4592}" type="presOf" srcId="{C62C3EFC-80FA-4D19-8CB0-75A9937EFA62}" destId="{030EC672-3E06-4028-A682-36224EB69595}" srcOrd="0" destOrd="0" presId="urn:microsoft.com/office/officeart/2008/layout/HorizontalMultiLevelHierarchy"/>
    <dgm:cxn modelId="{8D1AA889-5EFE-4981-B932-FDFA5567297B}" type="presOf" srcId="{E4225429-EFB9-4EAD-A3FF-AB3AAC871216}" destId="{5F0D8075-79D4-442B-A6C4-1D8D3EC121C5}" srcOrd="1" destOrd="0" presId="urn:microsoft.com/office/officeart/2008/layout/HorizontalMultiLevelHierarchy"/>
    <dgm:cxn modelId="{E243D411-9978-4C12-9ADD-5CA3F497FB53}" type="presOf" srcId="{B7AC814F-C233-458E-BED3-2BE43AD925E5}" destId="{7A8871A0-9C85-447A-9DA2-AF390A08C9B4}" srcOrd="1" destOrd="0" presId="urn:microsoft.com/office/officeart/2008/layout/HorizontalMultiLevelHierarchy"/>
    <dgm:cxn modelId="{52E1A647-ACC9-415F-82EC-F3757A788D5A}" srcId="{EB5A3D7C-FAE6-4AF4-BC0D-06CC3EBD7AA0}" destId="{9D7381C6-D4B5-434E-8104-E7F9B2ED686E}" srcOrd="0" destOrd="0" parTransId="{720425CB-D641-43A0-9B2D-B8CF885F5FF3}" sibTransId="{0205D96C-D0F7-45AC-986C-2DEF84F8BA75}"/>
    <dgm:cxn modelId="{9363FAEC-54B8-4BC1-8333-0CFE843B3368}" srcId="{33C03A1E-9B40-43B6-9E9A-19EB9597E82B}" destId="{9BE3EC51-E707-4E5E-A05A-9CC3DCB8F240}" srcOrd="0" destOrd="0" parTransId="{0079260C-2C30-48FF-A7C2-8A54FCAB4AA6}" sibTransId="{3F6402A3-2EBC-4C3C-A0B6-BD15904CD555}"/>
    <dgm:cxn modelId="{FA5A5FDD-6C57-401C-96EA-FAB178907EE3}" type="presOf" srcId="{9BE3EC51-E707-4E5E-A05A-9CC3DCB8F240}" destId="{CCAD06FB-5FB7-4A15-8BCC-CFE86DD6882F}" srcOrd="0" destOrd="0" presId="urn:microsoft.com/office/officeart/2008/layout/HorizontalMultiLevelHierarchy"/>
    <dgm:cxn modelId="{5D4B9FC2-8F18-4005-B018-40E8E8000EB8}" type="presOf" srcId="{0079260C-2C30-48FF-A7C2-8A54FCAB4AA6}" destId="{6E38DB2A-9670-46D3-852B-641D1D430B01}" srcOrd="1" destOrd="0" presId="urn:microsoft.com/office/officeart/2008/layout/HorizontalMultiLevelHierarchy"/>
    <dgm:cxn modelId="{CDA630E2-6948-4842-A9FD-1065CDC18D9D}" srcId="{5903E50C-DC8A-4B7C-A6E2-EA97CB9B4D70}" destId="{EB5A3D7C-FAE6-4AF4-BC0D-06CC3EBD7AA0}" srcOrd="0" destOrd="0" parTransId="{30852F90-0AC5-458F-B5E2-4A68F8CDF970}" sibTransId="{11D3EBAC-249A-4B1C-B27A-F421A0423409}"/>
    <dgm:cxn modelId="{5922B8AB-8CCD-47A6-8F7A-9D3C4E3F80C4}" type="presOf" srcId="{559516C2-D686-4D71-97EA-17544FAAE959}" destId="{40D64615-20C1-47FC-942E-EB83C417F176}" srcOrd="0" destOrd="0" presId="urn:microsoft.com/office/officeart/2008/layout/HorizontalMultiLevelHierarchy"/>
    <dgm:cxn modelId="{D5E87762-0F1F-47C9-B5B9-791EC395657B}" type="presOf" srcId="{720425CB-D641-43A0-9B2D-B8CF885F5FF3}" destId="{C673655A-16DE-4838-BF71-9414DBEFEC39}" srcOrd="1" destOrd="0" presId="urn:microsoft.com/office/officeart/2008/layout/HorizontalMultiLevelHierarchy"/>
    <dgm:cxn modelId="{DC6152D9-8722-455D-A13A-D97B7C7484B2}" type="presParOf" srcId="{2F73A128-57F3-464C-A2ED-08B185805A9B}" destId="{27FDA539-FE08-4714-9496-9E9C7BC92F59}" srcOrd="0" destOrd="0" presId="urn:microsoft.com/office/officeart/2008/layout/HorizontalMultiLevelHierarchy"/>
    <dgm:cxn modelId="{9C336601-1881-46F8-BC77-A711A881ECA0}" type="presParOf" srcId="{27FDA539-FE08-4714-9496-9E9C7BC92F59}" destId="{3F6C622A-D8BB-4214-B636-D8DF9A3F902B}" srcOrd="0" destOrd="0" presId="urn:microsoft.com/office/officeart/2008/layout/HorizontalMultiLevelHierarchy"/>
    <dgm:cxn modelId="{48B6EB87-BE46-4D0A-AFA7-80464D218DEA}" type="presParOf" srcId="{27FDA539-FE08-4714-9496-9E9C7BC92F59}" destId="{89016072-30DC-44A4-B29E-81117FBF7318}" srcOrd="1" destOrd="0" presId="urn:microsoft.com/office/officeart/2008/layout/HorizontalMultiLevelHierarchy"/>
    <dgm:cxn modelId="{C382F286-0305-4042-ACAA-A5A2803CCB30}" type="presParOf" srcId="{89016072-30DC-44A4-B29E-81117FBF7318}" destId="{E7E5BD1C-E409-4637-BD7C-CF3C083E0357}" srcOrd="0" destOrd="0" presId="urn:microsoft.com/office/officeart/2008/layout/HorizontalMultiLevelHierarchy"/>
    <dgm:cxn modelId="{0C5EE8D1-E747-4903-BCDF-7A00798908D4}" type="presParOf" srcId="{E7E5BD1C-E409-4637-BD7C-CF3C083E0357}" destId="{C673655A-16DE-4838-BF71-9414DBEFEC39}" srcOrd="0" destOrd="0" presId="urn:microsoft.com/office/officeart/2008/layout/HorizontalMultiLevelHierarchy"/>
    <dgm:cxn modelId="{1EB9B5EE-D880-4848-9753-45DA6C255C82}" type="presParOf" srcId="{89016072-30DC-44A4-B29E-81117FBF7318}" destId="{6DA9438F-E591-4996-B3A3-06F6844A97C2}" srcOrd="1" destOrd="0" presId="urn:microsoft.com/office/officeart/2008/layout/HorizontalMultiLevelHierarchy"/>
    <dgm:cxn modelId="{6C31B920-D360-4DD8-9D98-2D7B21FC9A96}" type="presParOf" srcId="{6DA9438F-E591-4996-B3A3-06F6844A97C2}" destId="{D35E5A03-AF53-4C24-A0E8-DC1CF1E92BBA}" srcOrd="0" destOrd="0" presId="urn:microsoft.com/office/officeart/2008/layout/HorizontalMultiLevelHierarchy"/>
    <dgm:cxn modelId="{7FD513F3-0D4D-4882-8065-D4BDB38EA523}" type="presParOf" srcId="{6DA9438F-E591-4996-B3A3-06F6844A97C2}" destId="{AA137161-2FC6-4008-86B1-8E3E8FFAAAD8}" srcOrd="1" destOrd="0" presId="urn:microsoft.com/office/officeart/2008/layout/HorizontalMultiLevelHierarchy"/>
    <dgm:cxn modelId="{7AF0900A-39C4-4F9B-9032-A861716DC0CC}" type="presParOf" srcId="{89016072-30DC-44A4-B29E-81117FBF7318}" destId="{51FF3B60-3DC8-4489-A8B9-EAE22D587837}" srcOrd="2" destOrd="0" presId="urn:microsoft.com/office/officeart/2008/layout/HorizontalMultiLevelHierarchy"/>
    <dgm:cxn modelId="{A2D57514-50C8-40C2-A794-14604E6592CD}" type="presParOf" srcId="{51FF3B60-3DC8-4489-A8B9-EAE22D587837}" destId="{7A8871A0-9C85-447A-9DA2-AF390A08C9B4}" srcOrd="0" destOrd="0" presId="urn:microsoft.com/office/officeart/2008/layout/HorizontalMultiLevelHierarchy"/>
    <dgm:cxn modelId="{ACB2BB07-05ED-4310-B8C3-C510AEF84F6B}" type="presParOf" srcId="{89016072-30DC-44A4-B29E-81117FBF7318}" destId="{0F217430-62C2-4529-A125-B8F618F7A9C8}" srcOrd="3" destOrd="0" presId="urn:microsoft.com/office/officeart/2008/layout/HorizontalMultiLevelHierarchy"/>
    <dgm:cxn modelId="{183BA847-01F6-4CA4-AB47-10B45F2A82DA}" type="presParOf" srcId="{0F217430-62C2-4529-A125-B8F618F7A9C8}" destId="{08B933B3-38EA-4237-B6CC-306A1B079D3A}" srcOrd="0" destOrd="0" presId="urn:microsoft.com/office/officeart/2008/layout/HorizontalMultiLevelHierarchy"/>
    <dgm:cxn modelId="{EA82A759-0C71-4632-B550-D0C33C446980}" type="presParOf" srcId="{0F217430-62C2-4529-A125-B8F618F7A9C8}" destId="{23608BD4-0D27-42DE-959A-F05F00D0554C}" srcOrd="1" destOrd="0" presId="urn:microsoft.com/office/officeart/2008/layout/HorizontalMultiLevelHierarchy"/>
    <dgm:cxn modelId="{65C8E812-6393-4ACF-9E27-7FDEF90C936E}" type="presParOf" srcId="{23608BD4-0D27-42DE-959A-F05F00D0554C}" destId="{54253D86-8E61-45CD-B544-5FDF66B02B72}" srcOrd="0" destOrd="0" presId="urn:microsoft.com/office/officeart/2008/layout/HorizontalMultiLevelHierarchy"/>
    <dgm:cxn modelId="{99D0E6E9-92EE-4A8E-BD1F-96240B2FF1CF}" type="presParOf" srcId="{54253D86-8E61-45CD-B544-5FDF66B02B72}" destId="{5F0D8075-79D4-442B-A6C4-1D8D3EC121C5}" srcOrd="0" destOrd="0" presId="urn:microsoft.com/office/officeart/2008/layout/HorizontalMultiLevelHierarchy"/>
    <dgm:cxn modelId="{817CA224-4E49-40C4-A4EA-865D8B5B4F16}" type="presParOf" srcId="{23608BD4-0D27-42DE-959A-F05F00D0554C}" destId="{884CA17D-E31A-4B32-A3B3-81D859F8015D}" srcOrd="1" destOrd="0" presId="urn:microsoft.com/office/officeart/2008/layout/HorizontalMultiLevelHierarchy"/>
    <dgm:cxn modelId="{6B4EDC9F-D686-42D7-B74C-61E68CCBF224}" type="presParOf" srcId="{884CA17D-E31A-4B32-A3B3-81D859F8015D}" destId="{B30E446D-1BF4-414F-870A-67A365C83BC9}" srcOrd="0" destOrd="0" presId="urn:microsoft.com/office/officeart/2008/layout/HorizontalMultiLevelHierarchy"/>
    <dgm:cxn modelId="{2D69F4A8-CCF6-4813-B42C-3FC963406BB7}" type="presParOf" srcId="{884CA17D-E31A-4B32-A3B3-81D859F8015D}" destId="{EB4AB709-090B-442C-8E7A-12CE07D13A60}" srcOrd="1" destOrd="0" presId="urn:microsoft.com/office/officeart/2008/layout/HorizontalMultiLevelHierarchy"/>
    <dgm:cxn modelId="{3831B9B0-ABC2-4A65-8699-EE8729517DD6}" type="presParOf" srcId="{89016072-30DC-44A4-B29E-81117FBF7318}" destId="{195A7BD8-09FF-4BEF-8EB5-4C0835A9165E}" srcOrd="4" destOrd="0" presId="urn:microsoft.com/office/officeart/2008/layout/HorizontalMultiLevelHierarchy"/>
    <dgm:cxn modelId="{2B832FBD-E4CE-4109-815F-46C2D096D63E}" type="presParOf" srcId="{195A7BD8-09FF-4BEF-8EB5-4C0835A9165E}" destId="{824BA5EE-56B2-4B4A-B622-13420BCBB104}" srcOrd="0" destOrd="0" presId="urn:microsoft.com/office/officeart/2008/layout/HorizontalMultiLevelHierarchy"/>
    <dgm:cxn modelId="{EDB31B86-BD97-4864-99A2-42ECC2705EDB}" type="presParOf" srcId="{89016072-30DC-44A4-B29E-81117FBF7318}" destId="{F480767C-5BFE-4BCE-B188-C552A8ABB90D}" srcOrd="5" destOrd="0" presId="urn:microsoft.com/office/officeart/2008/layout/HorizontalMultiLevelHierarchy"/>
    <dgm:cxn modelId="{FDBAB3EC-40E8-40A7-9BE1-79DBAE3E029A}" type="presParOf" srcId="{F480767C-5BFE-4BCE-B188-C552A8ABB90D}" destId="{46A3624E-CDF6-4D84-A270-5CE3448B81D3}" srcOrd="0" destOrd="0" presId="urn:microsoft.com/office/officeart/2008/layout/HorizontalMultiLevelHierarchy"/>
    <dgm:cxn modelId="{8A63D106-4910-432E-A4E4-4F2EFA913FB5}" type="presParOf" srcId="{F480767C-5BFE-4BCE-B188-C552A8ABB90D}" destId="{22C9AD5E-CC4A-41F5-88C2-AEF27BDBB6DC}" srcOrd="1" destOrd="0" presId="urn:microsoft.com/office/officeart/2008/layout/HorizontalMultiLevelHierarchy"/>
    <dgm:cxn modelId="{BEFCFC53-E657-42E8-96FA-D2D313D85D33}" type="presParOf" srcId="{89016072-30DC-44A4-B29E-81117FBF7318}" destId="{030EC672-3E06-4028-A682-36224EB69595}" srcOrd="6" destOrd="0" presId="urn:microsoft.com/office/officeart/2008/layout/HorizontalMultiLevelHierarchy"/>
    <dgm:cxn modelId="{05DE12C3-4BB9-4A91-A282-48E957A4C3AA}" type="presParOf" srcId="{030EC672-3E06-4028-A682-36224EB69595}" destId="{9CF12F39-DA03-4A81-B86F-8010D33E9252}" srcOrd="0" destOrd="0" presId="urn:microsoft.com/office/officeart/2008/layout/HorizontalMultiLevelHierarchy"/>
    <dgm:cxn modelId="{8075BC7F-B7A1-4606-8C6B-F170B4E5179B}" type="presParOf" srcId="{89016072-30DC-44A4-B29E-81117FBF7318}" destId="{8DC90246-7037-45FA-8038-2B1635D3AEF0}" srcOrd="7" destOrd="0" presId="urn:microsoft.com/office/officeart/2008/layout/HorizontalMultiLevelHierarchy"/>
    <dgm:cxn modelId="{7C88F469-9D95-4D87-A8DA-7CAFDCBDBBD3}" type="presParOf" srcId="{8DC90246-7037-45FA-8038-2B1635D3AEF0}" destId="{0A73456D-7D25-493E-A7E8-8607F75DBB7C}" srcOrd="0" destOrd="0" presId="urn:microsoft.com/office/officeart/2008/layout/HorizontalMultiLevelHierarchy"/>
    <dgm:cxn modelId="{5AF4B221-4369-43E4-A778-C1C17A260B9F}" type="presParOf" srcId="{8DC90246-7037-45FA-8038-2B1635D3AEF0}" destId="{BB5859FC-BB0A-4A78-BAEC-7182A8F3E293}" srcOrd="1" destOrd="0" presId="urn:microsoft.com/office/officeart/2008/layout/HorizontalMultiLevelHierarchy"/>
    <dgm:cxn modelId="{3926566F-8E45-4EDA-B320-E7CF7484D4D5}" type="presParOf" srcId="{BB5859FC-BB0A-4A78-BAEC-7182A8F3E293}" destId="{0C9B1F67-1B4A-432A-A129-22FB77454DE2}" srcOrd="0" destOrd="0" presId="urn:microsoft.com/office/officeart/2008/layout/HorizontalMultiLevelHierarchy"/>
    <dgm:cxn modelId="{C24FC44F-511D-4BB8-8B2E-49423338365D}" type="presParOf" srcId="{0C9B1F67-1B4A-432A-A129-22FB77454DE2}" destId="{0CEF69E8-8DB1-4A89-959A-3E8F738110E5}" srcOrd="0" destOrd="0" presId="urn:microsoft.com/office/officeart/2008/layout/HorizontalMultiLevelHierarchy"/>
    <dgm:cxn modelId="{FF25F1D3-73A8-429B-8577-3371B5FDD228}" type="presParOf" srcId="{BB5859FC-BB0A-4A78-BAEC-7182A8F3E293}" destId="{2DFF95C3-53F7-4F9A-840C-90F6D8FA324F}" srcOrd="1" destOrd="0" presId="urn:microsoft.com/office/officeart/2008/layout/HorizontalMultiLevelHierarchy"/>
    <dgm:cxn modelId="{7F32C25D-539D-417E-BAAE-0C3120E9A901}" type="presParOf" srcId="{2DFF95C3-53F7-4F9A-840C-90F6D8FA324F}" destId="{40D64615-20C1-47FC-942E-EB83C417F176}" srcOrd="0" destOrd="0" presId="urn:microsoft.com/office/officeart/2008/layout/HorizontalMultiLevelHierarchy"/>
    <dgm:cxn modelId="{25DA5C60-08BF-4739-BB52-272B906E3047}" type="presParOf" srcId="{2DFF95C3-53F7-4F9A-840C-90F6D8FA324F}" destId="{2C8F426D-B669-45C1-B1E2-DC94F520C8E4}" srcOrd="1" destOrd="0" presId="urn:microsoft.com/office/officeart/2008/layout/HorizontalMultiLevelHierarchy"/>
    <dgm:cxn modelId="{00361BC6-7554-466A-819E-1E498C753C66}" type="presParOf" srcId="{BB5859FC-BB0A-4A78-BAEC-7182A8F3E293}" destId="{8CB66C4F-D636-461E-9826-61FC8756C0DD}" srcOrd="2" destOrd="0" presId="urn:microsoft.com/office/officeart/2008/layout/HorizontalMultiLevelHierarchy"/>
    <dgm:cxn modelId="{047FAAC9-75E3-43BC-A43E-22FD3C570792}" type="presParOf" srcId="{8CB66C4F-D636-461E-9826-61FC8756C0DD}" destId="{22C42898-1534-41F5-ACEC-63EBA262C8C9}" srcOrd="0" destOrd="0" presId="urn:microsoft.com/office/officeart/2008/layout/HorizontalMultiLevelHierarchy"/>
    <dgm:cxn modelId="{BE7F86B8-0D24-4C88-BF08-D7236F186F5C}" type="presParOf" srcId="{BB5859FC-BB0A-4A78-BAEC-7182A8F3E293}" destId="{5522C65D-82CE-4DE7-806A-F3C0CA6017A1}" srcOrd="3" destOrd="0" presId="urn:microsoft.com/office/officeart/2008/layout/HorizontalMultiLevelHierarchy"/>
    <dgm:cxn modelId="{2F2BEDA5-6918-45D1-B2DF-5180151D3806}" type="presParOf" srcId="{5522C65D-82CE-4DE7-806A-F3C0CA6017A1}" destId="{EB6DFD5E-B2EA-4578-9E3D-84F88C49B0F9}" srcOrd="0" destOrd="0" presId="urn:microsoft.com/office/officeart/2008/layout/HorizontalMultiLevelHierarchy"/>
    <dgm:cxn modelId="{A0298600-01E8-44DD-97C0-F1425F49BCBB}" type="presParOf" srcId="{5522C65D-82CE-4DE7-806A-F3C0CA6017A1}" destId="{66D0659A-229B-408B-AA9C-CDBC7C62AA11}" srcOrd="1" destOrd="0" presId="urn:microsoft.com/office/officeart/2008/layout/HorizontalMultiLevelHierarchy"/>
    <dgm:cxn modelId="{687B8012-A326-4C91-A92E-D1A6AE41CE0D}" type="presParOf" srcId="{89016072-30DC-44A4-B29E-81117FBF7318}" destId="{0C1087F2-C47C-44EB-9768-4467D390F590}" srcOrd="8" destOrd="0" presId="urn:microsoft.com/office/officeart/2008/layout/HorizontalMultiLevelHierarchy"/>
    <dgm:cxn modelId="{E201FC26-89AA-4ADA-A9BD-659946DE48B2}" type="presParOf" srcId="{0C1087F2-C47C-44EB-9768-4467D390F590}" destId="{8BCFBECB-54B7-44B1-B40B-21A2EC05B122}" srcOrd="0" destOrd="0" presId="urn:microsoft.com/office/officeart/2008/layout/HorizontalMultiLevelHierarchy"/>
    <dgm:cxn modelId="{98CC7F9B-84E6-4500-A450-3600E3947DD8}" type="presParOf" srcId="{89016072-30DC-44A4-B29E-81117FBF7318}" destId="{7DDA8C3A-86AE-4713-BC53-20DB1A3DD1D7}" srcOrd="9" destOrd="0" presId="urn:microsoft.com/office/officeart/2008/layout/HorizontalMultiLevelHierarchy"/>
    <dgm:cxn modelId="{BCA244E7-A788-4C54-AD9A-31C93C81B079}" type="presParOf" srcId="{7DDA8C3A-86AE-4713-BC53-20DB1A3DD1D7}" destId="{93098D34-CF88-44FA-A05F-0A33747A71F7}" srcOrd="0" destOrd="0" presId="urn:microsoft.com/office/officeart/2008/layout/HorizontalMultiLevelHierarchy"/>
    <dgm:cxn modelId="{1290DE4D-DFC0-414D-A9BA-353A0D21DAE8}" type="presParOf" srcId="{7DDA8C3A-86AE-4713-BC53-20DB1A3DD1D7}" destId="{A82298D3-1024-4C4A-8D89-0DF028A7EFB8}" srcOrd="1" destOrd="0" presId="urn:microsoft.com/office/officeart/2008/layout/HorizontalMultiLevelHierarchy"/>
    <dgm:cxn modelId="{B674E100-820B-4E37-BE09-EDEDCB17453C}" type="presParOf" srcId="{89016072-30DC-44A4-B29E-81117FBF7318}" destId="{285B3A40-27B8-498D-92F2-78A1C0470393}" srcOrd="10" destOrd="0" presId="urn:microsoft.com/office/officeart/2008/layout/HorizontalMultiLevelHierarchy"/>
    <dgm:cxn modelId="{17E88102-61BB-4633-85F8-638155C296AC}" type="presParOf" srcId="{285B3A40-27B8-498D-92F2-78A1C0470393}" destId="{5517809E-51EA-4DF8-ABF2-BEF4DC48DAF4}" srcOrd="0" destOrd="0" presId="urn:microsoft.com/office/officeart/2008/layout/HorizontalMultiLevelHierarchy"/>
    <dgm:cxn modelId="{7BF9312A-F7B7-43E9-BE1B-C50E9A111775}" type="presParOf" srcId="{89016072-30DC-44A4-B29E-81117FBF7318}" destId="{87F31910-BF13-4C8A-B1C3-0D8ED0725863}" srcOrd="11" destOrd="0" presId="urn:microsoft.com/office/officeart/2008/layout/HorizontalMultiLevelHierarchy"/>
    <dgm:cxn modelId="{E4801D1E-A174-4DC3-BA29-24EB90F939E1}" type="presParOf" srcId="{87F31910-BF13-4C8A-B1C3-0D8ED0725863}" destId="{18C40DDB-485B-412D-AE47-F2CC7DCF8098}" srcOrd="0" destOrd="0" presId="urn:microsoft.com/office/officeart/2008/layout/HorizontalMultiLevelHierarchy"/>
    <dgm:cxn modelId="{D65E5998-2FA9-4A53-8E58-2527E4D88531}" type="presParOf" srcId="{87F31910-BF13-4C8A-B1C3-0D8ED0725863}" destId="{36F2F5DE-8E62-479A-838C-0BC366896A1A}" srcOrd="1" destOrd="0" presId="urn:microsoft.com/office/officeart/2008/layout/HorizontalMultiLevelHierarchy"/>
    <dgm:cxn modelId="{2226E2EE-DB4C-4D8A-A6B4-BE82C46F148D}" type="presParOf" srcId="{36F2F5DE-8E62-479A-838C-0BC366896A1A}" destId="{D97C73B1-7F7E-4FC4-8FAE-149EB3BDD0B9}" srcOrd="0" destOrd="0" presId="urn:microsoft.com/office/officeart/2008/layout/HorizontalMultiLevelHierarchy"/>
    <dgm:cxn modelId="{E4458221-2E62-4A5A-B244-20B48C405B67}" type="presParOf" srcId="{D97C73B1-7F7E-4FC4-8FAE-149EB3BDD0B9}" destId="{6E38DB2A-9670-46D3-852B-641D1D430B01}" srcOrd="0" destOrd="0" presId="urn:microsoft.com/office/officeart/2008/layout/HorizontalMultiLevelHierarchy"/>
    <dgm:cxn modelId="{AB2C7AB2-7CA2-4884-950D-2710202A72A4}" type="presParOf" srcId="{36F2F5DE-8E62-479A-838C-0BC366896A1A}" destId="{3C1F3EAF-6504-47C2-880B-C278594791B3}" srcOrd="1" destOrd="0" presId="urn:microsoft.com/office/officeart/2008/layout/HorizontalMultiLevelHierarchy"/>
    <dgm:cxn modelId="{54EC7088-3742-4C52-91C1-AC4EC65F5CA3}" type="presParOf" srcId="{3C1F3EAF-6504-47C2-880B-C278594791B3}" destId="{CCAD06FB-5FB7-4A15-8BCC-CFE86DD6882F}" srcOrd="0" destOrd="0" presId="urn:microsoft.com/office/officeart/2008/layout/HorizontalMultiLevelHierarchy"/>
    <dgm:cxn modelId="{9A336AC3-9075-4DC5-AE10-16E266D81085}" type="presParOf" srcId="{3C1F3EAF-6504-47C2-880B-C278594791B3}" destId="{CBBD8ECD-FDED-4061-9C81-3F001228C10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C6DF9E-6D9D-434C-AEB0-7F692571467B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4486C5-6A34-44CE-9EBA-AAEC1C458AD3}">
      <dgm:prSet phldrT="[Text]"/>
      <dgm:spPr/>
      <dgm:t>
        <a:bodyPr/>
        <a:lstStyle/>
        <a:p>
          <a:r>
            <a:rPr lang="en-US" dirty="0" err="1" smtClean="0"/>
            <a:t>Arduino</a:t>
          </a:r>
          <a:r>
            <a:rPr lang="en-US" dirty="0" smtClean="0"/>
            <a:t> RF input</a:t>
          </a:r>
          <a:endParaRPr lang="en-US" dirty="0"/>
        </a:p>
      </dgm:t>
    </dgm:pt>
    <dgm:pt modelId="{103E40E8-672D-4BDC-9FAA-48043924BD5C}" type="parTrans" cxnId="{8F3FEB7D-034B-4663-9B33-8D90F4B4F8C4}">
      <dgm:prSet/>
      <dgm:spPr/>
      <dgm:t>
        <a:bodyPr/>
        <a:lstStyle/>
        <a:p>
          <a:endParaRPr lang="en-US"/>
        </a:p>
      </dgm:t>
    </dgm:pt>
    <dgm:pt modelId="{3169D01E-F614-41D1-85D7-B310667D5601}" type="sibTrans" cxnId="{8F3FEB7D-034B-4663-9B33-8D90F4B4F8C4}">
      <dgm:prSet/>
      <dgm:spPr/>
      <dgm:t>
        <a:bodyPr/>
        <a:lstStyle/>
        <a:p>
          <a:endParaRPr lang="en-US"/>
        </a:p>
      </dgm:t>
    </dgm:pt>
    <dgm:pt modelId="{205327D2-2439-404C-B7EE-3689D5AE38A7}">
      <dgm:prSet phldrT="[Text]"/>
      <dgm:spPr/>
      <dgm:t>
        <a:bodyPr/>
        <a:lstStyle/>
        <a:p>
          <a:r>
            <a:rPr lang="en-US" dirty="0" smtClean="0"/>
            <a:t>OS Level now, Can do anything</a:t>
          </a:r>
          <a:endParaRPr lang="en-US" dirty="0"/>
        </a:p>
      </dgm:t>
    </dgm:pt>
    <dgm:pt modelId="{7C4C2FB3-C0CB-480B-8D6E-650BBE0AE451}" type="parTrans" cxnId="{CD7F103B-EC17-4487-9D97-F6159353A832}">
      <dgm:prSet/>
      <dgm:spPr/>
      <dgm:t>
        <a:bodyPr/>
        <a:lstStyle/>
        <a:p>
          <a:endParaRPr lang="en-US"/>
        </a:p>
      </dgm:t>
    </dgm:pt>
    <dgm:pt modelId="{1C09408F-EFE4-4387-8A62-87C2512FF596}" type="sibTrans" cxnId="{CD7F103B-EC17-4487-9D97-F6159353A832}">
      <dgm:prSet/>
      <dgm:spPr/>
      <dgm:t>
        <a:bodyPr/>
        <a:lstStyle/>
        <a:p>
          <a:endParaRPr lang="en-US"/>
        </a:p>
      </dgm:t>
    </dgm:pt>
    <dgm:pt modelId="{7E4DF7F4-8008-4B4C-B7FC-A23384119CBF}">
      <dgm:prSet phldrT="[Text]"/>
      <dgm:spPr/>
      <dgm:t>
        <a:bodyPr/>
        <a:lstStyle/>
        <a:p>
          <a:r>
            <a:rPr lang="en-US" dirty="0" smtClean="0"/>
            <a:t>Graphing</a:t>
          </a:r>
          <a:endParaRPr lang="en-US" dirty="0"/>
        </a:p>
      </dgm:t>
    </dgm:pt>
    <dgm:pt modelId="{7B74A7DC-F93D-4CAD-944A-1F02A04B7AE5}" type="parTrans" cxnId="{21D5917F-EDF1-4B43-AA95-4D4E237F735B}">
      <dgm:prSet/>
      <dgm:spPr/>
      <dgm:t>
        <a:bodyPr/>
        <a:lstStyle/>
        <a:p>
          <a:endParaRPr lang="en-US"/>
        </a:p>
      </dgm:t>
    </dgm:pt>
    <dgm:pt modelId="{96331F9C-7853-4ADB-8B86-8FEFF731E0A1}" type="sibTrans" cxnId="{21D5917F-EDF1-4B43-AA95-4D4E237F735B}">
      <dgm:prSet/>
      <dgm:spPr/>
      <dgm:t>
        <a:bodyPr/>
        <a:lstStyle/>
        <a:p>
          <a:endParaRPr lang="en-US"/>
        </a:p>
      </dgm:t>
    </dgm:pt>
    <dgm:pt modelId="{FEFE5A16-9E8B-4402-B87F-B694E9B74E5C}">
      <dgm:prSet phldrT="[Text]"/>
      <dgm:spPr/>
      <dgm:t>
        <a:bodyPr/>
        <a:lstStyle/>
        <a:p>
          <a:r>
            <a:rPr lang="en-US" dirty="0" smtClean="0"/>
            <a:t>Location Processing</a:t>
          </a:r>
          <a:endParaRPr lang="en-US" dirty="0"/>
        </a:p>
      </dgm:t>
    </dgm:pt>
    <dgm:pt modelId="{BEFCB912-53FD-4B9F-8EAB-5E09E94A4CAC}" type="parTrans" cxnId="{DAC6C95B-4E1B-4E0E-A02B-82D5F7041158}">
      <dgm:prSet/>
      <dgm:spPr/>
      <dgm:t>
        <a:bodyPr/>
        <a:lstStyle/>
        <a:p>
          <a:endParaRPr lang="en-US"/>
        </a:p>
      </dgm:t>
    </dgm:pt>
    <dgm:pt modelId="{1D57EC1B-A579-4AF6-AE28-3ED950FEF0CD}" type="sibTrans" cxnId="{DAC6C95B-4E1B-4E0E-A02B-82D5F7041158}">
      <dgm:prSet/>
      <dgm:spPr/>
      <dgm:t>
        <a:bodyPr/>
        <a:lstStyle/>
        <a:p>
          <a:endParaRPr lang="en-US"/>
        </a:p>
      </dgm:t>
    </dgm:pt>
    <dgm:pt modelId="{3D9954BB-34DE-4687-A2E5-1A2BBB53F0AA}">
      <dgm:prSet phldrT="[Text]"/>
      <dgm:spPr/>
      <dgm:t>
        <a:bodyPr/>
        <a:lstStyle/>
        <a:p>
          <a:r>
            <a:rPr lang="en-US" dirty="0" smtClean="0"/>
            <a:t>SQL</a:t>
          </a:r>
          <a:endParaRPr lang="en-US" dirty="0"/>
        </a:p>
      </dgm:t>
    </dgm:pt>
    <dgm:pt modelId="{6194CAEF-C82B-45F3-89DB-43DFD1199BD7}" type="parTrans" cxnId="{E8CAABE1-1AA1-4B1A-9A2E-BEB26533105A}">
      <dgm:prSet/>
      <dgm:spPr/>
      <dgm:t>
        <a:bodyPr/>
        <a:lstStyle/>
        <a:p>
          <a:endParaRPr lang="en-US"/>
        </a:p>
      </dgm:t>
    </dgm:pt>
    <dgm:pt modelId="{491B6901-3F12-4E90-88A9-7A0C1EED58BD}" type="sibTrans" cxnId="{E8CAABE1-1AA1-4B1A-9A2E-BEB26533105A}">
      <dgm:prSet/>
      <dgm:spPr/>
      <dgm:t>
        <a:bodyPr/>
        <a:lstStyle/>
        <a:p>
          <a:endParaRPr lang="en-US"/>
        </a:p>
      </dgm:t>
    </dgm:pt>
    <dgm:pt modelId="{1F2DE8D8-6F9F-4B6A-AC38-E6F412237AB5}">
      <dgm:prSet phldrT="[Text]"/>
      <dgm:spPr/>
      <dgm:t>
        <a:bodyPr/>
        <a:lstStyle/>
        <a:p>
          <a:r>
            <a:rPr lang="en-US" dirty="0" smtClean="0"/>
            <a:t>Server Storage</a:t>
          </a:r>
          <a:endParaRPr lang="en-US" dirty="0"/>
        </a:p>
      </dgm:t>
    </dgm:pt>
    <dgm:pt modelId="{864AA756-D870-4C17-842C-AD15BC39E2ED}" type="parTrans" cxnId="{A36781A7-5CA9-4959-A0F7-040272C23697}">
      <dgm:prSet/>
      <dgm:spPr/>
      <dgm:t>
        <a:bodyPr/>
        <a:lstStyle/>
        <a:p>
          <a:endParaRPr lang="en-US"/>
        </a:p>
      </dgm:t>
    </dgm:pt>
    <dgm:pt modelId="{20311D36-71F2-4AFA-8FA3-B9EFA2D30C56}" type="sibTrans" cxnId="{A36781A7-5CA9-4959-A0F7-040272C23697}">
      <dgm:prSet/>
      <dgm:spPr/>
      <dgm:t>
        <a:bodyPr/>
        <a:lstStyle/>
        <a:p>
          <a:endParaRPr lang="en-US"/>
        </a:p>
      </dgm:t>
    </dgm:pt>
    <dgm:pt modelId="{4B6274E0-3D40-4D24-9A4C-515E99566F3E}">
      <dgm:prSet phldrT="[Text]"/>
      <dgm:spPr/>
      <dgm:t>
        <a:bodyPr/>
        <a:lstStyle/>
        <a:p>
          <a:r>
            <a:rPr lang="en-US" dirty="0" smtClean="0"/>
            <a:t>Decode bits into data, Serial Print</a:t>
          </a:r>
          <a:endParaRPr lang="en-US" dirty="0"/>
        </a:p>
      </dgm:t>
    </dgm:pt>
    <dgm:pt modelId="{5470396B-3404-4783-BDBA-5F26C0B75590}" type="parTrans" cxnId="{4725BA99-53D0-4B26-9392-8E24242828FD}">
      <dgm:prSet/>
      <dgm:spPr/>
    </dgm:pt>
    <dgm:pt modelId="{0C3ADD6E-4931-448C-805A-2490B2B56E61}" type="sibTrans" cxnId="{4725BA99-53D0-4B26-9392-8E24242828FD}">
      <dgm:prSet/>
      <dgm:spPr/>
    </dgm:pt>
    <dgm:pt modelId="{93B768A5-DC8A-4905-B54B-2950FD0623DD}" type="pres">
      <dgm:prSet presAssocID="{B6C6DF9E-6D9D-434C-AEB0-7F692571467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DADAC5D-9F18-4DE9-8A62-1623968A1450}" type="pres">
      <dgm:prSet presAssocID="{724486C5-6A34-44CE-9EBA-AAEC1C458AD3}" presName="vertOne" presStyleCnt="0"/>
      <dgm:spPr/>
    </dgm:pt>
    <dgm:pt modelId="{7AED5E6A-3DB1-40C9-9F89-97A1F312633A}" type="pres">
      <dgm:prSet presAssocID="{724486C5-6A34-44CE-9EBA-AAEC1C458AD3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9B1AD8-3AD5-4E2D-A1CB-9BFC803E6464}" type="pres">
      <dgm:prSet presAssocID="{724486C5-6A34-44CE-9EBA-AAEC1C458AD3}" presName="parTransOne" presStyleCnt="0"/>
      <dgm:spPr/>
    </dgm:pt>
    <dgm:pt modelId="{513168BB-BCE3-4967-B35F-8EE279C8CEC7}" type="pres">
      <dgm:prSet presAssocID="{724486C5-6A34-44CE-9EBA-AAEC1C458AD3}" presName="horzOne" presStyleCnt="0"/>
      <dgm:spPr/>
    </dgm:pt>
    <dgm:pt modelId="{D041C35C-C3A2-451E-947D-AD4FAF2C8BE9}" type="pres">
      <dgm:prSet presAssocID="{4B6274E0-3D40-4D24-9A4C-515E99566F3E}" presName="vertTwo" presStyleCnt="0"/>
      <dgm:spPr/>
    </dgm:pt>
    <dgm:pt modelId="{5C6007CC-466D-42D4-ABAC-28AD6E86AE83}" type="pres">
      <dgm:prSet presAssocID="{4B6274E0-3D40-4D24-9A4C-515E99566F3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31F076-BE52-4288-9C89-B2AF019CCEE9}" type="pres">
      <dgm:prSet presAssocID="{4B6274E0-3D40-4D24-9A4C-515E99566F3E}" presName="parTransTwo" presStyleCnt="0"/>
      <dgm:spPr/>
    </dgm:pt>
    <dgm:pt modelId="{A75BB945-158A-4D9E-B489-31FA28E4176B}" type="pres">
      <dgm:prSet presAssocID="{4B6274E0-3D40-4D24-9A4C-515E99566F3E}" presName="horzTwo" presStyleCnt="0"/>
      <dgm:spPr/>
    </dgm:pt>
    <dgm:pt modelId="{5CE2D544-DFFC-43AD-8BFC-39455E3BC490}" type="pres">
      <dgm:prSet presAssocID="{205327D2-2439-404C-B7EE-3689D5AE38A7}" presName="vertThree" presStyleCnt="0"/>
      <dgm:spPr/>
    </dgm:pt>
    <dgm:pt modelId="{DB23B21C-750F-4921-B081-D58C2573C87C}" type="pres">
      <dgm:prSet presAssocID="{205327D2-2439-404C-B7EE-3689D5AE38A7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A4DB4A-41A7-4348-8151-B34976EA3930}" type="pres">
      <dgm:prSet presAssocID="{205327D2-2439-404C-B7EE-3689D5AE38A7}" presName="parTransThree" presStyleCnt="0"/>
      <dgm:spPr/>
    </dgm:pt>
    <dgm:pt modelId="{1F206A23-53CF-4180-B159-7C98C138339E}" type="pres">
      <dgm:prSet presAssocID="{205327D2-2439-404C-B7EE-3689D5AE38A7}" presName="horzThree" presStyleCnt="0"/>
      <dgm:spPr/>
    </dgm:pt>
    <dgm:pt modelId="{DC73033A-213C-45D5-9F38-686F683501C8}" type="pres">
      <dgm:prSet presAssocID="{7E4DF7F4-8008-4B4C-B7FC-A23384119CBF}" presName="vertFour" presStyleCnt="0">
        <dgm:presLayoutVars>
          <dgm:chPref val="3"/>
        </dgm:presLayoutVars>
      </dgm:prSet>
      <dgm:spPr/>
    </dgm:pt>
    <dgm:pt modelId="{02050387-B4C7-4759-AD9D-B022DF3DB1E8}" type="pres">
      <dgm:prSet presAssocID="{7E4DF7F4-8008-4B4C-B7FC-A23384119CBF}" presName="txFour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6CE23E-DC5F-4804-A9CC-2A2A9A3B981E}" type="pres">
      <dgm:prSet presAssocID="{7E4DF7F4-8008-4B4C-B7FC-A23384119CBF}" presName="horzFour" presStyleCnt="0"/>
      <dgm:spPr/>
    </dgm:pt>
    <dgm:pt modelId="{90149D41-76D7-484F-8A16-398101734343}" type="pres">
      <dgm:prSet presAssocID="{96331F9C-7853-4ADB-8B86-8FEFF731E0A1}" presName="sibSpaceFour" presStyleCnt="0"/>
      <dgm:spPr/>
    </dgm:pt>
    <dgm:pt modelId="{90191962-B977-42CF-8980-73278C47FF4C}" type="pres">
      <dgm:prSet presAssocID="{FEFE5A16-9E8B-4402-B87F-B694E9B74E5C}" presName="vertFour" presStyleCnt="0">
        <dgm:presLayoutVars>
          <dgm:chPref val="3"/>
        </dgm:presLayoutVars>
      </dgm:prSet>
      <dgm:spPr/>
    </dgm:pt>
    <dgm:pt modelId="{8447C8A9-1971-4B6D-BF9A-F6A7F49AA979}" type="pres">
      <dgm:prSet presAssocID="{FEFE5A16-9E8B-4402-B87F-B694E9B74E5C}" presName="txFour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69B249-69E3-4188-B272-0A458A254FF1}" type="pres">
      <dgm:prSet presAssocID="{FEFE5A16-9E8B-4402-B87F-B694E9B74E5C}" presName="horzFour" presStyleCnt="0"/>
      <dgm:spPr/>
    </dgm:pt>
    <dgm:pt modelId="{F87F9EFC-6F39-4040-924C-285385358855}" type="pres">
      <dgm:prSet presAssocID="{1C09408F-EFE4-4387-8A62-87C2512FF596}" presName="sibSpaceThree" presStyleCnt="0"/>
      <dgm:spPr/>
    </dgm:pt>
    <dgm:pt modelId="{964A4A30-32EC-4510-A4FA-68BDF9719F3F}" type="pres">
      <dgm:prSet presAssocID="{3D9954BB-34DE-4687-A2E5-1A2BBB53F0AA}" presName="vertThree" presStyleCnt="0"/>
      <dgm:spPr/>
    </dgm:pt>
    <dgm:pt modelId="{8E16F60B-92EE-4E59-A242-958E4CD41973}" type="pres">
      <dgm:prSet presAssocID="{3D9954BB-34DE-4687-A2E5-1A2BBB53F0AA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6B302C-6D78-439F-BBAC-90E3E9A84861}" type="pres">
      <dgm:prSet presAssocID="{3D9954BB-34DE-4687-A2E5-1A2BBB53F0AA}" presName="parTransThree" presStyleCnt="0"/>
      <dgm:spPr/>
    </dgm:pt>
    <dgm:pt modelId="{5EEC770D-81E9-498E-BD62-F2975AB131B3}" type="pres">
      <dgm:prSet presAssocID="{3D9954BB-34DE-4687-A2E5-1A2BBB53F0AA}" presName="horzThree" presStyleCnt="0"/>
      <dgm:spPr/>
    </dgm:pt>
    <dgm:pt modelId="{18D33C23-40F5-4D4B-86AC-FED6A5837D99}" type="pres">
      <dgm:prSet presAssocID="{1F2DE8D8-6F9F-4B6A-AC38-E6F412237AB5}" presName="vertFour" presStyleCnt="0">
        <dgm:presLayoutVars>
          <dgm:chPref val="3"/>
        </dgm:presLayoutVars>
      </dgm:prSet>
      <dgm:spPr/>
    </dgm:pt>
    <dgm:pt modelId="{A0B17212-CFD6-403C-B01A-E75D5A9C83B5}" type="pres">
      <dgm:prSet presAssocID="{1F2DE8D8-6F9F-4B6A-AC38-E6F412237AB5}" presName="txFour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F87245-20AE-422E-819D-E2AF723E2445}" type="pres">
      <dgm:prSet presAssocID="{1F2DE8D8-6F9F-4B6A-AC38-E6F412237AB5}" presName="horzFour" presStyleCnt="0"/>
      <dgm:spPr/>
    </dgm:pt>
  </dgm:ptLst>
  <dgm:cxnLst>
    <dgm:cxn modelId="{86DD1A19-24DE-4C3F-9D8A-4D5479D3C507}" type="presOf" srcId="{724486C5-6A34-44CE-9EBA-AAEC1C458AD3}" destId="{7AED5E6A-3DB1-40C9-9F89-97A1F312633A}" srcOrd="0" destOrd="0" presId="urn:microsoft.com/office/officeart/2005/8/layout/hierarchy4"/>
    <dgm:cxn modelId="{4725BA99-53D0-4B26-9392-8E24242828FD}" srcId="{724486C5-6A34-44CE-9EBA-AAEC1C458AD3}" destId="{4B6274E0-3D40-4D24-9A4C-515E99566F3E}" srcOrd="0" destOrd="0" parTransId="{5470396B-3404-4783-BDBA-5F26C0B75590}" sibTransId="{0C3ADD6E-4931-448C-805A-2490B2B56E61}"/>
    <dgm:cxn modelId="{A36781A7-5CA9-4959-A0F7-040272C23697}" srcId="{3D9954BB-34DE-4687-A2E5-1A2BBB53F0AA}" destId="{1F2DE8D8-6F9F-4B6A-AC38-E6F412237AB5}" srcOrd="0" destOrd="0" parTransId="{864AA756-D870-4C17-842C-AD15BC39E2ED}" sibTransId="{20311D36-71F2-4AFA-8FA3-B9EFA2D30C56}"/>
    <dgm:cxn modelId="{366CCBF3-9BB7-4AC5-B1D0-D84AC533D485}" type="presOf" srcId="{1F2DE8D8-6F9F-4B6A-AC38-E6F412237AB5}" destId="{A0B17212-CFD6-403C-B01A-E75D5A9C83B5}" srcOrd="0" destOrd="0" presId="urn:microsoft.com/office/officeart/2005/8/layout/hierarchy4"/>
    <dgm:cxn modelId="{8F3FEB7D-034B-4663-9B33-8D90F4B4F8C4}" srcId="{B6C6DF9E-6D9D-434C-AEB0-7F692571467B}" destId="{724486C5-6A34-44CE-9EBA-AAEC1C458AD3}" srcOrd="0" destOrd="0" parTransId="{103E40E8-672D-4BDC-9FAA-48043924BD5C}" sibTransId="{3169D01E-F614-41D1-85D7-B310667D5601}"/>
    <dgm:cxn modelId="{CD7F103B-EC17-4487-9D97-F6159353A832}" srcId="{4B6274E0-3D40-4D24-9A4C-515E99566F3E}" destId="{205327D2-2439-404C-B7EE-3689D5AE38A7}" srcOrd="0" destOrd="0" parTransId="{7C4C2FB3-C0CB-480B-8D6E-650BBE0AE451}" sibTransId="{1C09408F-EFE4-4387-8A62-87C2512FF596}"/>
    <dgm:cxn modelId="{E861EFF0-4235-4F12-B817-F525D01C9882}" type="presOf" srcId="{7E4DF7F4-8008-4B4C-B7FC-A23384119CBF}" destId="{02050387-B4C7-4759-AD9D-B022DF3DB1E8}" srcOrd="0" destOrd="0" presId="urn:microsoft.com/office/officeart/2005/8/layout/hierarchy4"/>
    <dgm:cxn modelId="{ED3FEB71-8626-4C8B-B360-BBB21F5C469A}" type="presOf" srcId="{FEFE5A16-9E8B-4402-B87F-B694E9B74E5C}" destId="{8447C8A9-1971-4B6D-BF9A-F6A7F49AA979}" srcOrd="0" destOrd="0" presId="urn:microsoft.com/office/officeart/2005/8/layout/hierarchy4"/>
    <dgm:cxn modelId="{D8E3B906-9E09-461E-8A0C-1C0AAF2FD20E}" type="presOf" srcId="{3D9954BB-34DE-4687-A2E5-1A2BBB53F0AA}" destId="{8E16F60B-92EE-4E59-A242-958E4CD41973}" srcOrd="0" destOrd="0" presId="urn:microsoft.com/office/officeart/2005/8/layout/hierarchy4"/>
    <dgm:cxn modelId="{DAC6C95B-4E1B-4E0E-A02B-82D5F7041158}" srcId="{205327D2-2439-404C-B7EE-3689D5AE38A7}" destId="{FEFE5A16-9E8B-4402-B87F-B694E9B74E5C}" srcOrd="1" destOrd="0" parTransId="{BEFCB912-53FD-4B9F-8EAB-5E09E94A4CAC}" sibTransId="{1D57EC1B-A579-4AF6-AE28-3ED950FEF0CD}"/>
    <dgm:cxn modelId="{9FE3C15A-7978-4AC7-9336-E5A7ED7C6D51}" type="presOf" srcId="{4B6274E0-3D40-4D24-9A4C-515E99566F3E}" destId="{5C6007CC-466D-42D4-ABAC-28AD6E86AE83}" srcOrd="0" destOrd="0" presId="urn:microsoft.com/office/officeart/2005/8/layout/hierarchy4"/>
    <dgm:cxn modelId="{FD942F62-0DF7-49FE-A8BC-055B7E9A5BDC}" type="presOf" srcId="{205327D2-2439-404C-B7EE-3689D5AE38A7}" destId="{DB23B21C-750F-4921-B081-D58C2573C87C}" srcOrd="0" destOrd="0" presId="urn:microsoft.com/office/officeart/2005/8/layout/hierarchy4"/>
    <dgm:cxn modelId="{C8304143-EF80-4B52-93AE-4C8B8461E296}" type="presOf" srcId="{B6C6DF9E-6D9D-434C-AEB0-7F692571467B}" destId="{93B768A5-DC8A-4905-B54B-2950FD0623DD}" srcOrd="0" destOrd="0" presId="urn:microsoft.com/office/officeart/2005/8/layout/hierarchy4"/>
    <dgm:cxn modelId="{21D5917F-EDF1-4B43-AA95-4D4E237F735B}" srcId="{205327D2-2439-404C-B7EE-3689D5AE38A7}" destId="{7E4DF7F4-8008-4B4C-B7FC-A23384119CBF}" srcOrd="0" destOrd="0" parTransId="{7B74A7DC-F93D-4CAD-944A-1F02A04B7AE5}" sibTransId="{96331F9C-7853-4ADB-8B86-8FEFF731E0A1}"/>
    <dgm:cxn modelId="{E8CAABE1-1AA1-4B1A-9A2E-BEB26533105A}" srcId="{4B6274E0-3D40-4D24-9A4C-515E99566F3E}" destId="{3D9954BB-34DE-4687-A2E5-1A2BBB53F0AA}" srcOrd="1" destOrd="0" parTransId="{6194CAEF-C82B-45F3-89DB-43DFD1199BD7}" sibTransId="{491B6901-3F12-4E90-88A9-7A0C1EED58BD}"/>
    <dgm:cxn modelId="{A617FE35-ED4F-465E-9B3C-6B50C186B703}" type="presParOf" srcId="{93B768A5-DC8A-4905-B54B-2950FD0623DD}" destId="{DDADAC5D-9F18-4DE9-8A62-1623968A1450}" srcOrd="0" destOrd="0" presId="urn:microsoft.com/office/officeart/2005/8/layout/hierarchy4"/>
    <dgm:cxn modelId="{3CB4BC9C-5738-4009-A2B6-50C4FCED227B}" type="presParOf" srcId="{DDADAC5D-9F18-4DE9-8A62-1623968A1450}" destId="{7AED5E6A-3DB1-40C9-9F89-97A1F312633A}" srcOrd="0" destOrd="0" presId="urn:microsoft.com/office/officeart/2005/8/layout/hierarchy4"/>
    <dgm:cxn modelId="{64BDDC91-2455-4CA4-8DE9-DEF732C2835C}" type="presParOf" srcId="{DDADAC5D-9F18-4DE9-8A62-1623968A1450}" destId="{3F9B1AD8-3AD5-4E2D-A1CB-9BFC803E6464}" srcOrd="1" destOrd="0" presId="urn:microsoft.com/office/officeart/2005/8/layout/hierarchy4"/>
    <dgm:cxn modelId="{F02E8930-9292-4D6E-A077-BA2FE9707759}" type="presParOf" srcId="{DDADAC5D-9F18-4DE9-8A62-1623968A1450}" destId="{513168BB-BCE3-4967-B35F-8EE279C8CEC7}" srcOrd="2" destOrd="0" presId="urn:microsoft.com/office/officeart/2005/8/layout/hierarchy4"/>
    <dgm:cxn modelId="{69A802FB-C41C-4CFB-B003-E45A3100B987}" type="presParOf" srcId="{513168BB-BCE3-4967-B35F-8EE279C8CEC7}" destId="{D041C35C-C3A2-451E-947D-AD4FAF2C8BE9}" srcOrd="0" destOrd="0" presId="urn:microsoft.com/office/officeart/2005/8/layout/hierarchy4"/>
    <dgm:cxn modelId="{CC126B8E-5204-448D-9787-5D89BC700E59}" type="presParOf" srcId="{D041C35C-C3A2-451E-947D-AD4FAF2C8BE9}" destId="{5C6007CC-466D-42D4-ABAC-28AD6E86AE83}" srcOrd="0" destOrd="0" presId="urn:microsoft.com/office/officeart/2005/8/layout/hierarchy4"/>
    <dgm:cxn modelId="{C646A5DD-3F64-413A-ADD0-7EB0DC3B9E55}" type="presParOf" srcId="{D041C35C-C3A2-451E-947D-AD4FAF2C8BE9}" destId="{6731F076-BE52-4288-9C89-B2AF019CCEE9}" srcOrd="1" destOrd="0" presId="urn:microsoft.com/office/officeart/2005/8/layout/hierarchy4"/>
    <dgm:cxn modelId="{2E940DB1-9814-48BE-B363-67625144676F}" type="presParOf" srcId="{D041C35C-C3A2-451E-947D-AD4FAF2C8BE9}" destId="{A75BB945-158A-4D9E-B489-31FA28E4176B}" srcOrd="2" destOrd="0" presId="urn:microsoft.com/office/officeart/2005/8/layout/hierarchy4"/>
    <dgm:cxn modelId="{99935C95-44C9-447A-B951-3D19C6EDA94A}" type="presParOf" srcId="{A75BB945-158A-4D9E-B489-31FA28E4176B}" destId="{5CE2D544-DFFC-43AD-8BFC-39455E3BC490}" srcOrd="0" destOrd="0" presId="urn:microsoft.com/office/officeart/2005/8/layout/hierarchy4"/>
    <dgm:cxn modelId="{BF22D640-5BAE-4362-A53A-78863122DA88}" type="presParOf" srcId="{5CE2D544-DFFC-43AD-8BFC-39455E3BC490}" destId="{DB23B21C-750F-4921-B081-D58C2573C87C}" srcOrd="0" destOrd="0" presId="urn:microsoft.com/office/officeart/2005/8/layout/hierarchy4"/>
    <dgm:cxn modelId="{4421AC86-32C5-4756-A8DC-C168852FE2AE}" type="presParOf" srcId="{5CE2D544-DFFC-43AD-8BFC-39455E3BC490}" destId="{88A4DB4A-41A7-4348-8151-B34976EA3930}" srcOrd="1" destOrd="0" presId="urn:microsoft.com/office/officeart/2005/8/layout/hierarchy4"/>
    <dgm:cxn modelId="{BFF0AEED-A6B2-466E-B7DC-128AAA6263C1}" type="presParOf" srcId="{5CE2D544-DFFC-43AD-8BFC-39455E3BC490}" destId="{1F206A23-53CF-4180-B159-7C98C138339E}" srcOrd="2" destOrd="0" presId="urn:microsoft.com/office/officeart/2005/8/layout/hierarchy4"/>
    <dgm:cxn modelId="{0F96384F-C4CA-4672-9158-12974C97CBD6}" type="presParOf" srcId="{1F206A23-53CF-4180-B159-7C98C138339E}" destId="{DC73033A-213C-45D5-9F38-686F683501C8}" srcOrd="0" destOrd="0" presId="urn:microsoft.com/office/officeart/2005/8/layout/hierarchy4"/>
    <dgm:cxn modelId="{A70C601E-5D6F-4290-872C-E8E9521244F4}" type="presParOf" srcId="{DC73033A-213C-45D5-9F38-686F683501C8}" destId="{02050387-B4C7-4759-AD9D-B022DF3DB1E8}" srcOrd="0" destOrd="0" presId="urn:microsoft.com/office/officeart/2005/8/layout/hierarchy4"/>
    <dgm:cxn modelId="{24D0A96C-EDF8-42BD-8B55-E8CB09DCEEEF}" type="presParOf" srcId="{DC73033A-213C-45D5-9F38-686F683501C8}" destId="{8B6CE23E-DC5F-4804-A9CC-2A2A9A3B981E}" srcOrd="1" destOrd="0" presId="urn:microsoft.com/office/officeart/2005/8/layout/hierarchy4"/>
    <dgm:cxn modelId="{E5798744-7ED8-4F79-896A-9BE9C2F54DC2}" type="presParOf" srcId="{1F206A23-53CF-4180-B159-7C98C138339E}" destId="{90149D41-76D7-484F-8A16-398101734343}" srcOrd="1" destOrd="0" presId="urn:microsoft.com/office/officeart/2005/8/layout/hierarchy4"/>
    <dgm:cxn modelId="{B778A525-5411-4F18-80A5-00F1D2E1A6AB}" type="presParOf" srcId="{1F206A23-53CF-4180-B159-7C98C138339E}" destId="{90191962-B977-42CF-8980-73278C47FF4C}" srcOrd="2" destOrd="0" presId="urn:microsoft.com/office/officeart/2005/8/layout/hierarchy4"/>
    <dgm:cxn modelId="{2D5140C3-B65F-4202-81A9-31B08323EF01}" type="presParOf" srcId="{90191962-B977-42CF-8980-73278C47FF4C}" destId="{8447C8A9-1971-4B6D-BF9A-F6A7F49AA979}" srcOrd="0" destOrd="0" presId="urn:microsoft.com/office/officeart/2005/8/layout/hierarchy4"/>
    <dgm:cxn modelId="{E86F4894-758C-4ED1-96D1-6BCB68126B84}" type="presParOf" srcId="{90191962-B977-42CF-8980-73278C47FF4C}" destId="{AC69B249-69E3-4188-B272-0A458A254FF1}" srcOrd="1" destOrd="0" presId="urn:microsoft.com/office/officeart/2005/8/layout/hierarchy4"/>
    <dgm:cxn modelId="{AC23ABFD-8D7E-4C12-A40B-95B1BE3AC9D1}" type="presParOf" srcId="{A75BB945-158A-4D9E-B489-31FA28E4176B}" destId="{F87F9EFC-6F39-4040-924C-285385358855}" srcOrd="1" destOrd="0" presId="urn:microsoft.com/office/officeart/2005/8/layout/hierarchy4"/>
    <dgm:cxn modelId="{CDC1A55B-85A3-4ECF-BCB9-F996804601CC}" type="presParOf" srcId="{A75BB945-158A-4D9E-B489-31FA28E4176B}" destId="{964A4A30-32EC-4510-A4FA-68BDF9719F3F}" srcOrd="2" destOrd="0" presId="urn:microsoft.com/office/officeart/2005/8/layout/hierarchy4"/>
    <dgm:cxn modelId="{C71B5791-C6FF-4D0A-99EC-38B8012B49E5}" type="presParOf" srcId="{964A4A30-32EC-4510-A4FA-68BDF9719F3F}" destId="{8E16F60B-92EE-4E59-A242-958E4CD41973}" srcOrd="0" destOrd="0" presId="urn:microsoft.com/office/officeart/2005/8/layout/hierarchy4"/>
    <dgm:cxn modelId="{3B95A635-0120-4098-8524-61D99FA31750}" type="presParOf" srcId="{964A4A30-32EC-4510-A4FA-68BDF9719F3F}" destId="{986B302C-6D78-439F-BBAC-90E3E9A84861}" srcOrd="1" destOrd="0" presId="urn:microsoft.com/office/officeart/2005/8/layout/hierarchy4"/>
    <dgm:cxn modelId="{5D8FC86F-9B89-4C5E-863B-5A893246C247}" type="presParOf" srcId="{964A4A30-32EC-4510-A4FA-68BDF9719F3F}" destId="{5EEC770D-81E9-498E-BD62-F2975AB131B3}" srcOrd="2" destOrd="0" presId="urn:microsoft.com/office/officeart/2005/8/layout/hierarchy4"/>
    <dgm:cxn modelId="{87EE8D47-B02B-4976-8B67-9F5DC2F5EDA4}" type="presParOf" srcId="{5EEC770D-81E9-498E-BD62-F2975AB131B3}" destId="{18D33C23-40F5-4D4B-86AC-FED6A5837D99}" srcOrd="0" destOrd="0" presId="urn:microsoft.com/office/officeart/2005/8/layout/hierarchy4"/>
    <dgm:cxn modelId="{4D651688-8C29-4107-9821-FAA340E9521C}" type="presParOf" srcId="{18D33C23-40F5-4D4B-86AC-FED6A5837D99}" destId="{A0B17212-CFD6-403C-B01A-E75D5A9C83B5}" srcOrd="0" destOrd="0" presId="urn:microsoft.com/office/officeart/2005/8/layout/hierarchy4"/>
    <dgm:cxn modelId="{E041F1A2-A477-47BA-9D08-B0ED3B4D661B}" type="presParOf" srcId="{18D33C23-40F5-4D4B-86AC-FED6A5837D99}" destId="{04F87245-20AE-422E-819D-E2AF723E244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A002EA-D28E-419A-92D9-82C901715A1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7037D30-D3BC-47AD-A5AD-9C7E33091F6E}">
      <dgm:prSet phldrT="[Text]"/>
      <dgm:spPr/>
      <dgm:t>
        <a:bodyPr/>
        <a:lstStyle/>
        <a:p>
          <a:r>
            <a:rPr lang="en-US" dirty="0" smtClean="0"/>
            <a:t>Antenna</a:t>
          </a:r>
          <a:endParaRPr lang="en-US" dirty="0"/>
        </a:p>
      </dgm:t>
    </dgm:pt>
    <dgm:pt modelId="{DEB4E69C-FE57-4544-9F43-1EF455C7E9F9}" type="parTrans" cxnId="{E0470095-3EF8-4871-B81F-5ADB4642E2E9}">
      <dgm:prSet/>
      <dgm:spPr/>
      <dgm:t>
        <a:bodyPr/>
        <a:lstStyle/>
        <a:p>
          <a:endParaRPr lang="en-US"/>
        </a:p>
      </dgm:t>
    </dgm:pt>
    <dgm:pt modelId="{5BD30068-F7EE-4993-B042-D0B0598D0B25}" type="sibTrans" cxnId="{E0470095-3EF8-4871-B81F-5ADB4642E2E9}">
      <dgm:prSet/>
      <dgm:spPr/>
      <dgm:t>
        <a:bodyPr/>
        <a:lstStyle/>
        <a:p>
          <a:endParaRPr lang="en-US"/>
        </a:p>
      </dgm:t>
    </dgm:pt>
    <dgm:pt modelId="{6B33A398-2540-4F84-A10E-FECCA1C8DF88}">
      <dgm:prSet phldrT="[Text]"/>
      <dgm:spPr/>
      <dgm:t>
        <a:bodyPr/>
        <a:lstStyle/>
        <a:p>
          <a:r>
            <a:rPr lang="en-US" dirty="0" smtClean="0"/>
            <a:t>RF Receiver</a:t>
          </a:r>
          <a:endParaRPr lang="en-US" dirty="0"/>
        </a:p>
      </dgm:t>
    </dgm:pt>
    <dgm:pt modelId="{E1884190-B780-4E9C-893C-C548325160C3}" type="parTrans" cxnId="{0123CD23-E1C6-4353-9753-07A1914F137F}">
      <dgm:prSet/>
      <dgm:spPr/>
      <dgm:t>
        <a:bodyPr/>
        <a:lstStyle/>
        <a:p>
          <a:endParaRPr lang="en-US"/>
        </a:p>
      </dgm:t>
    </dgm:pt>
    <dgm:pt modelId="{778A8923-E212-4E04-9604-44150F06D4F3}" type="sibTrans" cxnId="{0123CD23-E1C6-4353-9753-07A1914F137F}">
      <dgm:prSet/>
      <dgm:spPr/>
      <dgm:t>
        <a:bodyPr/>
        <a:lstStyle/>
        <a:p>
          <a:endParaRPr lang="en-US"/>
        </a:p>
      </dgm:t>
    </dgm:pt>
    <dgm:pt modelId="{2F9947BD-D087-4E8E-AA03-50BC9EBD2E93}">
      <dgm:prSet phldrT="[Text]"/>
      <dgm:spPr/>
      <dgm:t>
        <a:bodyPr/>
        <a:lstStyle/>
        <a:p>
          <a:r>
            <a:rPr lang="en-US" dirty="0" err="1" smtClean="0"/>
            <a:t>Arduino</a:t>
          </a:r>
          <a:endParaRPr lang="en-US" dirty="0"/>
        </a:p>
      </dgm:t>
    </dgm:pt>
    <dgm:pt modelId="{6FCEA8CA-1404-4FDC-9433-24299C4EFD51}" type="parTrans" cxnId="{D35E1365-3FCF-402F-B594-ACB8D367E6D5}">
      <dgm:prSet/>
      <dgm:spPr/>
      <dgm:t>
        <a:bodyPr/>
        <a:lstStyle/>
        <a:p>
          <a:endParaRPr lang="en-US"/>
        </a:p>
      </dgm:t>
    </dgm:pt>
    <dgm:pt modelId="{3843D3B1-E2DA-433F-8A71-E7F485FA1059}" type="sibTrans" cxnId="{D35E1365-3FCF-402F-B594-ACB8D367E6D5}">
      <dgm:prSet/>
      <dgm:spPr/>
      <dgm:t>
        <a:bodyPr/>
        <a:lstStyle/>
        <a:p>
          <a:endParaRPr lang="en-US"/>
        </a:p>
      </dgm:t>
    </dgm:pt>
    <dgm:pt modelId="{8DE3D1C9-3F4D-4AAB-9DFF-5F5D0C555F3C}">
      <dgm:prSet phldrT="[Text]"/>
      <dgm:spPr/>
      <dgm:t>
        <a:bodyPr/>
        <a:lstStyle/>
        <a:p>
          <a:r>
            <a:rPr lang="en-US" dirty="0" smtClean="0"/>
            <a:t>USB (HID/COM)</a:t>
          </a:r>
          <a:endParaRPr lang="en-US" dirty="0"/>
        </a:p>
      </dgm:t>
    </dgm:pt>
    <dgm:pt modelId="{A8C7DFE9-5B86-4416-97F2-AA8322827AE4}" type="parTrans" cxnId="{18ADE4C9-7AC9-48DB-AB06-B0D3E328E754}">
      <dgm:prSet/>
      <dgm:spPr/>
      <dgm:t>
        <a:bodyPr/>
        <a:lstStyle/>
        <a:p>
          <a:endParaRPr lang="en-US"/>
        </a:p>
      </dgm:t>
    </dgm:pt>
    <dgm:pt modelId="{076D3A92-6204-4A10-AFD1-D522A69A066F}" type="sibTrans" cxnId="{18ADE4C9-7AC9-48DB-AB06-B0D3E328E754}">
      <dgm:prSet/>
      <dgm:spPr/>
      <dgm:t>
        <a:bodyPr/>
        <a:lstStyle/>
        <a:p>
          <a:endParaRPr lang="en-US"/>
        </a:p>
      </dgm:t>
    </dgm:pt>
    <dgm:pt modelId="{B223E5E5-9BB8-4116-890E-1B50CBF605C6}" type="pres">
      <dgm:prSet presAssocID="{42A002EA-D28E-419A-92D9-82C901715A1E}" presName="Name0" presStyleCnt="0">
        <dgm:presLayoutVars>
          <dgm:dir/>
          <dgm:resizeHandles val="exact"/>
        </dgm:presLayoutVars>
      </dgm:prSet>
      <dgm:spPr/>
    </dgm:pt>
    <dgm:pt modelId="{D347A396-DD28-4146-A403-F0078C486BA8}" type="pres">
      <dgm:prSet presAssocID="{67037D30-D3BC-47AD-A5AD-9C7E33091F6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65D7D7-AD57-4484-8A60-EEA512347EEF}" type="pres">
      <dgm:prSet presAssocID="{5BD30068-F7EE-4993-B042-D0B0598D0B25}" presName="parSpace" presStyleCnt="0"/>
      <dgm:spPr/>
    </dgm:pt>
    <dgm:pt modelId="{8899D1FC-FB51-4458-9211-858324AD09CF}" type="pres">
      <dgm:prSet presAssocID="{6B33A398-2540-4F84-A10E-FECCA1C8DF8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9EB09D-757F-4906-B087-E6E88A7469DE}" type="pres">
      <dgm:prSet presAssocID="{778A8923-E212-4E04-9604-44150F06D4F3}" presName="parSpace" presStyleCnt="0"/>
      <dgm:spPr/>
    </dgm:pt>
    <dgm:pt modelId="{B3B34371-8839-48AE-92E1-4D9450ABD425}" type="pres">
      <dgm:prSet presAssocID="{2F9947BD-D087-4E8E-AA03-50BC9EBD2E93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7D2876-DA05-461F-B6AE-F59DD01055C1}" type="pres">
      <dgm:prSet presAssocID="{3843D3B1-E2DA-433F-8A71-E7F485FA1059}" presName="parSpace" presStyleCnt="0"/>
      <dgm:spPr/>
    </dgm:pt>
    <dgm:pt modelId="{386C1286-84BF-4A53-B7C5-05B9AD0646A5}" type="pres">
      <dgm:prSet presAssocID="{8DE3D1C9-3F4D-4AAB-9DFF-5F5D0C555F3C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9B6F8B-7BA0-4045-BEBA-3731AE534054}" type="presOf" srcId="{6B33A398-2540-4F84-A10E-FECCA1C8DF88}" destId="{8899D1FC-FB51-4458-9211-858324AD09CF}" srcOrd="0" destOrd="0" presId="urn:microsoft.com/office/officeart/2005/8/layout/hChevron3"/>
    <dgm:cxn modelId="{0123CD23-E1C6-4353-9753-07A1914F137F}" srcId="{42A002EA-D28E-419A-92D9-82C901715A1E}" destId="{6B33A398-2540-4F84-A10E-FECCA1C8DF88}" srcOrd="1" destOrd="0" parTransId="{E1884190-B780-4E9C-893C-C548325160C3}" sibTransId="{778A8923-E212-4E04-9604-44150F06D4F3}"/>
    <dgm:cxn modelId="{E0470095-3EF8-4871-B81F-5ADB4642E2E9}" srcId="{42A002EA-D28E-419A-92D9-82C901715A1E}" destId="{67037D30-D3BC-47AD-A5AD-9C7E33091F6E}" srcOrd="0" destOrd="0" parTransId="{DEB4E69C-FE57-4544-9F43-1EF455C7E9F9}" sibTransId="{5BD30068-F7EE-4993-B042-D0B0598D0B25}"/>
    <dgm:cxn modelId="{77F63A92-A315-442F-A88D-CA8152288754}" type="presOf" srcId="{8DE3D1C9-3F4D-4AAB-9DFF-5F5D0C555F3C}" destId="{386C1286-84BF-4A53-B7C5-05B9AD0646A5}" srcOrd="0" destOrd="0" presId="urn:microsoft.com/office/officeart/2005/8/layout/hChevron3"/>
    <dgm:cxn modelId="{D22B6E4A-546A-4AF8-958F-FFB32592B2A6}" type="presOf" srcId="{2F9947BD-D087-4E8E-AA03-50BC9EBD2E93}" destId="{B3B34371-8839-48AE-92E1-4D9450ABD425}" srcOrd="0" destOrd="0" presId="urn:microsoft.com/office/officeart/2005/8/layout/hChevron3"/>
    <dgm:cxn modelId="{2DB7C32D-9B27-465B-BBB7-02FE6BAE2C64}" type="presOf" srcId="{42A002EA-D28E-419A-92D9-82C901715A1E}" destId="{B223E5E5-9BB8-4116-890E-1B50CBF605C6}" srcOrd="0" destOrd="0" presId="urn:microsoft.com/office/officeart/2005/8/layout/hChevron3"/>
    <dgm:cxn modelId="{18ADE4C9-7AC9-48DB-AB06-B0D3E328E754}" srcId="{42A002EA-D28E-419A-92D9-82C901715A1E}" destId="{8DE3D1C9-3F4D-4AAB-9DFF-5F5D0C555F3C}" srcOrd="3" destOrd="0" parTransId="{A8C7DFE9-5B86-4416-97F2-AA8322827AE4}" sibTransId="{076D3A92-6204-4A10-AFD1-D522A69A066F}"/>
    <dgm:cxn modelId="{D35E1365-3FCF-402F-B594-ACB8D367E6D5}" srcId="{42A002EA-D28E-419A-92D9-82C901715A1E}" destId="{2F9947BD-D087-4E8E-AA03-50BC9EBD2E93}" srcOrd="2" destOrd="0" parTransId="{6FCEA8CA-1404-4FDC-9433-24299C4EFD51}" sibTransId="{3843D3B1-E2DA-433F-8A71-E7F485FA1059}"/>
    <dgm:cxn modelId="{FFFA219F-8F60-4646-A755-4211A658DFA6}" type="presOf" srcId="{67037D30-D3BC-47AD-A5AD-9C7E33091F6E}" destId="{D347A396-DD28-4146-A403-F0078C486BA8}" srcOrd="0" destOrd="0" presId="urn:microsoft.com/office/officeart/2005/8/layout/hChevron3"/>
    <dgm:cxn modelId="{6748B4AD-B88A-4233-A5F0-F212C6E1D591}" type="presParOf" srcId="{B223E5E5-9BB8-4116-890E-1B50CBF605C6}" destId="{D347A396-DD28-4146-A403-F0078C486BA8}" srcOrd="0" destOrd="0" presId="urn:microsoft.com/office/officeart/2005/8/layout/hChevron3"/>
    <dgm:cxn modelId="{2B0C1223-A31C-49EB-8AFF-FCF1FA865AAA}" type="presParOf" srcId="{B223E5E5-9BB8-4116-890E-1B50CBF605C6}" destId="{5565D7D7-AD57-4484-8A60-EEA512347EEF}" srcOrd="1" destOrd="0" presId="urn:microsoft.com/office/officeart/2005/8/layout/hChevron3"/>
    <dgm:cxn modelId="{52EC9A2E-4569-4F7B-8358-8EB7C626596F}" type="presParOf" srcId="{B223E5E5-9BB8-4116-890E-1B50CBF605C6}" destId="{8899D1FC-FB51-4458-9211-858324AD09CF}" srcOrd="2" destOrd="0" presId="urn:microsoft.com/office/officeart/2005/8/layout/hChevron3"/>
    <dgm:cxn modelId="{16CC70A3-8DE8-461A-9F07-F4675F6F60AD}" type="presParOf" srcId="{B223E5E5-9BB8-4116-890E-1B50CBF605C6}" destId="{019EB09D-757F-4906-B087-E6E88A7469DE}" srcOrd="3" destOrd="0" presId="urn:microsoft.com/office/officeart/2005/8/layout/hChevron3"/>
    <dgm:cxn modelId="{9EA4BF65-AAF2-4E80-ACD8-D75CB27A8740}" type="presParOf" srcId="{B223E5E5-9BB8-4116-890E-1B50CBF605C6}" destId="{B3B34371-8839-48AE-92E1-4D9450ABD425}" srcOrd="4" destOrd="0" presId="urn:microsoft.com/office/officeart/2005/8/layout/hChevron3"/>
    <dgm:cxn modelId="{1D6685B7-472B-4703-A440-ABFCA74C3FED}" type="presParOf" srcId="{B223E5E5-9BB8-4116-890E-1B50CBF605C6}" destId="{6F7D2876-DA05-461F-B6AE-F59DD01055C1}" srcOrd="5" destOrd="0" presId="urn:microsoft.com/office/officeart/2005/8/layout/hChevron3"/>
    <dgm:cxn modelId="{F6473E42-6761-4880-9D10-4462FA95F60A}" type="presParOf" srcId="{B223E5E5-9BB8-4116-890E-1B50CBF605C6}" destId="{386C1286-84BF-4A53-B7C5-05B9AD0646A5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30614-058F-452E-BC58-D8F8D1CB0040}">
      <dsp:nvSpPr>
        <dsp:cNvPr id="0" name=""/>
        <dsp:cNvSpPr/>
      </dsp:nvSpPr>
      <dsp:spPr>
        <a:xfrm>
          <a:off x="4904482" y="27842"/>
          <a:ext cx="934854" cy="934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Pin Change Interrupt</a:t>
          </a:r>
          <a:endParaRPr lang="en-US" sz="1500" kern="1200" dirty="0"/>
        </a:p>
      </dsp:txBody>
      <dsp:txXfrm>
        <a:off x="4904482" y="27842"/>
        <a:ext cx="934854" cy="934854"/>
      </dsp:txXfrm>
    </dsp:sp>
    <dsp:sp modelId="{808DC2A6-8EA9-4AAB-919D-0CFD46DB73A1}">
      <dsp:nvSpPr>
        <dsp:cNvPr id="0" name=""/>
        <dsp:cNvSpPr/>
      </dsp:nvSpPr>
      <dsp:spPr>
        <a:xfrm>
          <a:off x="2704866" y="737"/>
          <a:ext cx="3505667" cy="3505667"/>
        </a:xfrm>
        <a:prstGeom prst="circularArrow">
          <a:avLst>
            <a:gd name="adj1" fmla="val 5200"/>
            <a:gd name="adj2" fmla="val 335905"/>
            <a:gd name="adj3" fmla="val 21293273"/>
            <a:gd name="adj4" fmla="val 19766212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94E76-8140-43D4-B65E-A10FF687D4DA}">
      <dsp:nvSpPr>
        <dsp:cNvPr id="0" name=""/>
        <dsp:cNvSpPr/>
      </dsp:nvSpPr>
      <dsp:spPr>
        <a:xfrm>
          <a:off x="5469494" y="1766772"/>
          <a:ext cx="934854" cy="934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Sensor Readings</a:t>
          </a:r>
          <a:endParaRPr lang="en-US" sz="1500" kern="1200" dirty="0"/>
        </a:p>
      </dsp:txBody>
      <dsp:txXfrm>
        <a:off x="5469494" y="1766772"/>
        <a:ext cx="934854" cy="934854"/>
      </dsp:txXfrm>
    </dsp:sp>
    <dsp:sp modelId="{01612C67-3C29-4D29-9852-C708554D812C}">
      <dsp:nvSpPr>
        <dsp:cNvPr id="0" name=""/>
        <dsp:cNvSpPr/>
      </dsp:nvSpPr>
      <dsp:spPr>
        <a:xfrm>
          <a:off x="2704866" y="737"/>
          <a:ext cx="3505667" cy="3505667"/>
        </a:xfrm>
        <a:prstGeom prst="circularArrow">
          <a:avLst>
            <a:gd name="adj1" fmla="val 5200"/>
            <a:gd name="adj2" fmla="val 335905"/>
            <a:gd name="adj3" fmla="val 4014730"/>
            <a:gd name="adj4" fmla="val 2253403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632BE-238F-4EE4-AFBA-EA92ECA1A99A}">
      <dsp:nvSpPr>
        <dsp:cNvPr id="0" name=""/>
        <dsp:cNvSpPr/>
      </dsp:nvSpPr>
      <dsp:spPr>
        <a:xfrm>
          <a:off x="3990272" y="2841489"/>
          <a:ext cx="934854" cy="934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Encode Data with ID</a:t>
          </a:r>
          <a:endParaRPr lang="en-US" sz="1500" kern="1200" dirty="0"/>
        </a:p>
      </dsp:txBody>
      <dsp:txXfrm>
        <a:off x="3990272" y="2841489"/>
        <a:ext cx="934854" cy="934854"/>
      </dsp:txXfrm>
    </dsp:sp>
    <dsp:sp modelId="{CAB3CD0F-A71F-42E9-AABC-39E60D81A6C1}">
      <dsp:nvSpPr>
        <dsp:cNvPr id="0" name=""/>
        <dsp:cNvSpPr/>
      </dsp:nvSpPr>
      <dsp:spPr>
        <a:xfrm>
          <a:off x="2704866" y="737"/>
          <a:ext cx="3505667" cy="3505667"/>
        </a:xfrm>
        <a:prstGeom prst="circularArrow">
          <a:avLst>
            <a:gd name="adj1" fmla="val 5200"/>
            <a:gd name="adj2" fmla="val 335905"/>
            <a:gd name="adj3" fmla="val 8210692"/>
            <a:gd name="adj4" fmla="val 6449364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C4FF5-303F-4737-92EF-E9CF538DB179}">
      <dsp:nvSpPr>
        <dsp:cNvPr id="0" name=""/>
        <dsp:cNvSpPr/>
      </dsp:nvSpPr>
      <dsp:spPr>
        <a:xfrm>
          <a:off x="2511050" y="1766772"/>
          <a:ext cx="934854" cy="934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Transmit Data</a:t>
          </a:r>
          <a:endParaRPr lang="en-US" sz="1500" kern="1200" dirty="0"/>
        </a:p>
      </dsp:txBody>
      <dsp:txXfrm>
        <a:off x="2511050" y="1766772"/>
        <a:ext cx="934854" cy="934854"/>
      </dsp:txXfrm>
    </dsp:sp>
    <dsp:sp modelId="{E7FD26BA-F35C-4A8B-9934-909DD1019F4F}">
      <dsp:nvSpPr>
        <dsp:cNvPr id="0" name=""/>
        <dsp:cNvSpPr/>
      </dsp:nvSpPr>
      <dsp:spPr>
        <a:xfrm>
          <a:off x="2704866" y="737"/>
          <a:ext cx="3505667" cy="3505667"/>
        </a:xfrm>
        <a:prstGeom prst="circularArrow">
          <a:avLst>
            <a:gd name="adj1" fmla="val 5200"/>
            <a:gd name="adj2" fmla="val 335905"/>
            <a:gd name="adj3" fmla="val 12297883"/>
            <a:gd name="adj4" fmla="val 10770822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244F4-BD32-4D85-AD14-9A7F0F23F145}">
      <dsp:nvSpPr>
        <dsp:cNvPr id="0" name=""/>
        <dsp:cNvSpPr/>
      </dsp:nvSpPr>
      <dsp:spPr>
        <a:xfrm>
          <a:off x="3076063" y="27842"/>
          <a:ext cx="934854" cy="934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Sleep</a:t>
          </a:r>
          <a:endParaRPr lang="en-US" sz="1500" kern="1200" dirty="0"/>
        </a:p>
      </dsp:txBody>
      <dsp:txXfrm>
        <a:off x="3076063" y="27842"/>
        <a:ext cx="934854" cy="934854"/>
      </dsp:txXfrm>
    </dsp:sp>
    <dsp:sp modelId="{90711BD9-5DEE-4A3A-AB44-5108C1E6072B}">
      <dsp:nvSpPr>
        <dsp:cNvPr id="0" name=""/>
        <dsp:cNvSpPr/>
      </dsp:nvSpPr>
      <dsp:spPr>
        <a:xfrm>
          <a:off x="2704866" y="737"/>
          <a:ext cx="3505667" cy="3505667"/>
        </a:xfrm>
        <a:prstGeom prst="circularArrow">
          <a:avLst>
            <a:gd name="adj1" fmla="val 5200"/>
            <a:gd name="adj2" fmla="val 335905"/>
            <a:gd name="adj3" fmla="val 16865719"/>
            <a:gd name="adj4" fmla="val 15198376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3534F-5B4F-4D7F-B8C0-5927CB49C117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BBE43-23EA-4C5A-9521-3A06B08E2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8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sensors are designed for a single unit, and are bulky and draw high amounts of power to run auxiliaries.</a:t>
            </a:r>
          </a:p>
          <a:p>
            <a:r>
              <a:rPr lang="en-US" dirty="0" smtClean="0"/>
              <a:t>Whether stations come at high cost and are similar large because of casings.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BBE43-23EA-4C5A-9521-3A06B08E24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21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cost in bulk, part availability,  PVC Pipe, and magnets?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BBE43-23EA-4C5A-9521-3A06B08E24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62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Networked Radiation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Low Cost, designed for production, radiation, and weather sensor.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7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market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Portable Geiger counters</a:t>
            </a:r>
          </a:p>
          <a:p>
            <a:r>
              <a:rPr lang="en-US" dirty="0" smtClean="0"/>
              <a:t>Weather stations</a:t>
            </a:r>
          </a:p>
          <a:p>
            <a:r>
              <a:rPr lang="en-US" dirty="0" smtClean="0"/>
              <a:t>Computer with USB sensors</a:t>
            </a:r>
          </a:p>
          <a:p>
            <a:r>
              <a:rPr lang="en-US" dirty="0" smtClean="0"/>
              <a:t>Conglomerating multiple sensors with a common 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5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designed for manufacturing</a:t>
            </a:r>
          </a:p>
          <a:p>
            <a:r>
              <a:rPr lang="en-US" dirty="0" smtClean="0"/>
              <a:t>Low Power Consumption</a:t>
            </a:r>
          </a:p>
          <a:p>
            <a:r>
              <a:rPr lang="en-US" dirty="0" smtClean="0"/>
              <a:t>RF transmitting (FCC/ISM)</a:t>
            </a:r>
          </a:p>
          <a:p>
            <a:r>
              <a:rPr lang="en-US" dirty="0" smtClean="0"/>
              <a:t>Multiple Transmitter, Single </a:t>
            </a:r>
            <a:r>
              <a:rPr lang="en-US" dirty="0" err="1" smtClean="0"/>
              <a:t>Reciver</a:t>
            </a:r>
            <a:r>
              <a:rPr lang="en-US" dirty="0" smtClean="0"/>
              <a:t>, Error Checking</a:t>
            </a:r>
          </a:p>
          <a:p>
            <a:r>
              <a:rPr lang="en-US" dirty="0" smtClean="0"/>
              <a:t>Strong Casing</a:t>
            </a:r>
          </a:p>
          <a:p>
            <a:r>
              <a:rPr lang="en-US" dirty="0" smtClean="0"/>
              <a:t>Easy Mounting</a:t>
            </a:r>
          </a:p>
          <a:p>
            <a:r>
              <a:rPr lang="en-US" dirty="0" smtClean="0"/>
              <a:t>Weatherproof</a:t>
            </a:r>
          </a:p>
          <a:p>
            <a:r>
              <a:rPr lang="en-US" dirty="0" smtClean="0"/>
              <a:t>Documented code and 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Transmitter Software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993723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412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Transmitter Hardware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59910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418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Receiver Software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940663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46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Receiver Hardware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406508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12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Microcontroller Selection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692900" y="446088"/>
            <a:ext cx="4811712" cy="5414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913188" cy="4262436"/>
          </a:xfrm>
        </p:spPr>
        <p:txBody>
          <a:bodyPr/>
          <a:lstStyle/>
          <a:p>
            <a:r>
              <a:rPr lang="en-US" dirty="0" smtClean="0"/>
              <a:t>Most program in C</a:t>
            </a:r>
          </a:p>
          <a:p>
            <a:r>
              <a:rPr lang="en-US" dirty="0" smtClean="0"/>
              <a:t>AVR is higher performance/ clock cycle</a:t>
            </a:r>
          </a:p>
          <a:p>
            <a:r>
              <a:rPr lang="en-US" dirty="0" smtClean="0"/>
              <a:t>AVR can be forced to take </a:t>
            </a:r>
            <a:r>
              <a:rPr lang="en-US" dirty="0" err="1" smtClean="0"/>
              <a:t>Arduino</a:t>
            </a:r>
            <a:r>
              <a:rPr lang="en-US" dirty="0" smtClean="0"/>
              <a:t> code.</a:t>
            </a:r>
          </a:p>
          <a:p>
            <a:r>
              <a:rPr lang="en-US" dirty="0" smtClean="0"/>
              <a:t>8 pin variant 1k memory enough for needs</a:t>
            </a:r>
          </a:p>
          <a:p>
            <a:r>
              <a:rPr lang="en-US" dirty="0" smtClean="0"/>
              <a:t>Down to 16nA when sleeping</a:t>
            </a:r>
          </a:p>
          <a:p>
            <a:r>
              <a:rPr lang="en-US" dirty="0" smtClean="0"/>
              <a:t>Available in SMD Package.</a:t>
            </a:r>
          </a:p>
        </p:txBody>
      </p:sp>
    </p:spTree>
    <p:extLst>
      <p:ext uri="{BB962C8B-B14F-4D97-AF65-F5344CB8AC3E}">
        <p14:creationId xmlns:p14="http://schemas.microsoft.com/office/powerpoint/2010/main" val="92408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Transmitter and Receiver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ISM (Industrial, Scientific, Medical) open band for communication.</a:t>
            </a:r>
          </a:p>
          <a:p>
            <a:pPr lvl="1"/>
            <a:r>
              <a:rPr lang="en-US" dirty="0" smtClean="0"/>
              <a:t>A lot of noise form other devices</a:t>
            </a:r>
          </a:p>
          <a:p>
            <a:pPr lvl="1"/>
            <a:r>
              <a:rPr lang="en-US" dirty="0" smtClean="0"/>
              <a:t>100mW max power at antenna</a:t>
            </a:r>
          </a:p>
          <a:p>
            <a:pPr lvl="1"/>
            <a:r>
              <a:rPr lang="en-US" dirty="0" smtClean="0"/>
              <a:t>315MHz, 433MHz, 915MHz, 2.4GHz, 5GHz, 60Ghz…</a:t>
            </a:r>
          </a:p>
          <a:p>
            <a:pPr lvl="1"/>
            <a:r>
              <a:rPr lang="en-US" dirty="0" smtClean="0"/>
              <a:t>Lower frequency for better penetration, but lower data rate.</a:t>
            </a:r>
          </a:p>
          <a:p>
            <a:pPr lvl="1"/>
            <a:r>
              <a:rPr lang="en-US" dirty="0" smtClean="0"/>
              <a:t>315MHz not recommenced (4</a:t>
            </a:r>
            <a:r>
              <a:rPr lang="en-US" baseline="30000" dirty="0" smtClean="0"/>
              <a:t>th</a:t>
            </a:r>
            <a:r>
              <a:rPr lang="en-US" dirty="0" smtClean="0"/>
              <a:t> harmonic of </a:t>
            </a:r>
            <a:r>
              <a:rPr lang="en-US" dirty="0" err="1" smtClean="0"/>
              <a:t>gps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Manchester encoding</a:t>
            </a:r>
          </a:p>
          <a:p>
            <a:pPr lvl="1"/>
            <a:r>
              <a:rPr lang="en-US" dirty="0" smtClean="0"/>
              <a:t>PCB antenna cheapest, yet still effective</a:t>
            </a:r>
          </a:p>
          <a:p>
            <a:pPr lvl="1"/>
            <a:r>
              <a:rPr lang="en-US" dirty="0" smtClean="0"/>
              <a:t>Theoretical 100M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2126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</TotalTime>
  <Words>299</Words>
  <Application>Microsoft Office PowerPoint</Application>
  <PresentationFormat>Widescreen</PresentationFormat>
  <Paragraphs>69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Wisp</vt:lpstr>
      <vt:lpstr>Networked Radiation</vt:lpstr>
      <vt:lpstr>Current market options</vt:lpstr>
      <vt:lpstr>Sensor Requirements</vt:lpstr>
      <vt:lpstr>Transmitter Software</vt:lpstr>
      <vt:lpstr>Transmitter Hardware</vt:lpstr>
      <vt:lpstr>Receiver Software</vt:lpstr>
      <vt:lpstr>Receiver Hardware</vt:lpstr>
      <vt:lpstr>Microcontroller Selection</vt:lpstr>
      <vt:lpstr>Transmitter and Receiver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Networked Radiation</dc:title>
  <dc:creator>Sawaiz Syed</dc:creator>
  <cp:lastModifiedBy>Sawaiz Syed</cp:lastModifiedBy>
  <cp:revision>7</cp:revision>
  <dcterms:created xsi:type="dcterms:W3CDTF">2014-02-28T13:46:05Z</dcterms:created>
  <dcterms:modified xsi:type="dcterms:W3CDTF">2014-03-04T01:52:03Z</dcterms:modified>
</cp:coreProperties>
</file>