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2227-DFCE-DC6A-8076-8D7EC20FA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Kuis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80DFC-86B2-7CFF-FFC8-BBBB8D182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Senin,21 Agustus 2023</a:t>
            </a:r>
          </a:p>
        </p:txBody>
      </p:sp>
    </p:spTree>
    <p:extLst>
      <p:ext uri="{BB962C8B-B14F-4D97-AF65-F5344CB8AC3E}">
        <p14:creationId xmlns:p14="http://schemas.microsoft.com/office/powerpoint/2010/main" val="214701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077E-8DD0-8637-D2B8-F5169824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46375"/>
            <a:ext cx="9603275" cy="807379"/>
          </a:xfrm>
        </p:spPr>
        <p:txBody>
          <a:bodyPr/>
          <a:lstStyle/>
          <a:p>
            <a:r>
              <a:rPr lang="id-ID" dirty="0"/>
              <a:t>Kuncinya Fokus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E6BBC-2A06-8708-79CA-11D150F36A4E}"/>
              </a:ext>
            </a:extLst>
          </p:cNvPr>
          <p:cNvSpPr txBox="1"/>
          <p:nvPr/>
        </p:nvSpPr>
        <p:spPr>
          <a:xfrm>
            <a:off x="1300899" y="2469823"/>
            <a:ext cx="85878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/>
              <a:t>Ada 3 rumah kebakaran.</a:t>
            </a:r>
          </a:p>
          <a:p>
            <a:r>
              <a:rPr lang="id-ID" sz="4400" dirty="0"/>
              <a:t>Satu dari kayu,satu dari batu,satu dari besi.Rumah mana yang ambulance padamkan terlebih dahulu?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C119-598B-590B-0D9C-0AAE0C9314DE}"/>
              </a:ext>
            </a:extLst>
          </p:cNvPr>
          <p:cNvSpPr txBox="1"/>
          <p:nvPr/>
        </p:nvSpPr>
        <p:spPr>
          <a:xfrm>
            <a:off x="8764141" y="839381"/>
            <a:ext cx="22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Point = 5</a:t>
            </a:r>
            <a:br>
              <a:rPr lang="id-ID" sz="2000" dirty="0"/>
            </a:br>
            <a:r>
              <a:rPr lang="id-ID" sz="2000" dirty="0"/>
              <a:t>Waktu = 7 detik</a:t>
            </a:r>
          </a:p>
        </p:txBody>
      </p:sp>
    </p:spTree>
    <p:extLst>
      <p:ext uri="{BB962C8B-B14F-4D97-AF65-F5344CB8AC3E}">
        <p14:creationId xmlns:p14="http://schemas.microsoft.com/office/powerpoint/2010/main" val="247038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DCC5D5-3AD4-402A-80D6-60211FB5F277}"/>
              </a:ext>
            </a:extLst>
          </p:cNvPr>
          <p:cNvSpPr txBox="1"/>
          <p:nvPr/>
        </p:nvSpPr>
        <p:spPr>
          <a:xfrm>
            <a:off x="3117130" y="795575"/>
            <a:ext cx="8597246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endParaRPr lang="id-ID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d-ID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Kuis2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id-ID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d-ID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d-ID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id-ID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id-ID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e, f, g;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e += f;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f = 10;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g += e;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g += f;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Console.WriteLine(</a:t>
            </a:r>
            <a:r>
              <a:rPr lang="id-ID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{e}</a:t>
            </a:r>
            <a:r>
              <a:rPr lang="id-ID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{f}</a:t>
            </a:r>
            <a:r>
              <a:rPr lang="id-ID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{g}</a:t>
            </a:r>
            <a:r>
              <a:rPr lang="id-ID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Console.ReadLine();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id-ID" dirty="0">
                <a:solidFill>
                  <a:srgbClr val="000000"/>
                </a:solidFill>
                <a:latin typeface="Cascadia Mono" panose="020B0609020000020004" pitchFamily="49" charset="0"/>
              </a:rPr>
              <a:t>		// error</a:t>
            </a:r>
            <a:endParaRPr lang="id-ID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6DB2F-54EF-2B02-DF70-94F0F496E5A1}"/>
              </a:ext>
            </a:extLst>
          </p:cNvPr>
          <p:cNvSpPr txBox="1"/>
          <p:nvPr/>
        </p:nvSpPr>
        <p:spPr>
          <a:xfrm>
            <a:off x="-652022" y="1568574"/>
            <a:ext cx="423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TEBAK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2CB74-63C4-5A1B-1A6F-5F66B9A449FA}"/>
              </a:ext>
            </a:extLst>
          </p:cNvPr>
          <p:cNvSpPr txBox="1"/>
          <p:nvPr/>
        </p:nvSpPr>
        <p:spPr>
          <a:xfrm>
            <a:off x="329938" y="2418570"/>
            <a:ext cx="2271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Waktu = 2 Menit</a:t>
            </a:r>
            <a:br>
              <a:rPr lang="id-ID" sz="2000" dirty="0"/>
            </a:br>
            <a:r>
              <a:rPr lang="id-ID" sz="2000" dirty="0"/>
              <a:t>Point = 10</a:t>
            </a:r>
          </a:p>
        </p:txBody>
      </p:sp>
    </p:spTree>
    <p:extLst>
      <p:ext uri="{BB962C8B-B14F-4D97-AF65-F5344CB8AC3E}">
        <p14:creationId xmlns:p14="http://schemas.microsoft.com/office/powerpoint/2010/main" val="153103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DCC5D5-3AD4-402A-80D6-60211FB5F277}"/>
              </a:ext>
            </a:extLst>
          </p:cNvPr>
          <p:cNvSpPr txBox="1"/>
          <p:nvPr/>
        </p:nvSpPr>
        <p:spPr>
          <a:xfrm>
            <a:off x="3126557" y="569332"/>
            <a:ext cx="8597246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endParaRPr lang="id-ID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d-ID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Kuis2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id-ID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d-ID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d-ID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id-ID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5, b = 6, c = 7;</a:t>
            </a:r>
          </a:p>
          <a:p>
            <a:endParaRPr lang="id-ID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a = b++;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 -= c;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c--;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 += b + a--;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--b;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 += c;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Console.WriteLine(</a:t>
            </a:r>
            <a:r>
              <a:rPr lang="id-ID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{a}</a:t>
            </a:r>
            <a:r>
              <a:rPr lang="id-ID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{b--}</a:t>
            </a:r>
            <a:r>
              <a:rPr lang="id-ID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{++c + 2}</a:t>
            </a:r>
            <a:r>
              <a:rPr lang="id-ID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Console.ReadLine();</a:t>
            </a:r>
          </a:p>
          <a:p>
            <a:r>
              <a:rPr lang="id-ID" dirty="0">
                <a:solidFill>
                  <a:srgbClr val="000000"/>
                </a:solidFill>
                <a:latin typeface="Cascadia Mono" panose="020B0609020000020004" pitchFamily="49" charset="0"/>
              </a:rPr>
              <a:t>				// 5 11 15</a:t>
            </a:r>
            <a:endParaRPr lang="id-ID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6DB2F-54EF-2B02-DF70-94F0F496E5A1}"/>
              </a:ext>
            </a:extLst>
          </p:cNvPr>
          <p:cNvSpPr txBox="1"/>
          <p:nvPr/>
        </p:nvSpPr>
        <p:spPr>
          <a:xfrm>
            <a:off x="-652022" y="1568574"/>
            <a:ext cx="423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TEBAK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2CB74-63C4-5A1B-1A6F-5F66B9A449FA}"/>
              </a:ext>
            </a:extLst>
          </p:cNvPr>
          <p:cNvSpPr txBox="1"/>
          <p:nvPr/>
        </p:nvSpPr>
        <p:spPr>
          <a:xfrm>
            <a:off x="329938" y="2418570"/>
            <a:ext cx="2271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Waktu = 3 Menit</a:t>
            </a:r>
            <a:br>
              <a:rPr lang="id-ID" sz="2000" dirty="0"/>
            </a:br>
            <a:r>
              <a:rPr lang="id-ID" sz="2000" dirty="0"/>
              <a:t>Point = 10</a:t>
            </a:r>
          </a:p>
        </p:txBody>
      </p:sp>
    </p:spTree>
    <p:extLst>
      <p:ext uri="{BB962C8B-B14F-4D97-AF65-F5344CB8AC3E}">
        <p14:creationId xmlns:p14="http://schemas.microsoft.com/office/powerpoint/2010/main" val="364553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DCC5D5-3AD4-402A-80D6-60211FB5F277}"/>
              </a:ext>
            </a:extLst>
          </p:cNvPr>
          <p:cNvSpPr txBox="1"/>
          <p:nvPr/>
        </p:nvSpPr>
        <p:spPr>
          <a:xfrm>
            <a:off x="3117130" y="394692"/>
            <a:ext cx="8597246" cy="7017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endParaRPr lang="id-ID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d-ID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Kuis2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id-ID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d-ID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d-ID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id-ID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id-ID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7, y = 6, z = 8;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x++;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--x;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--y;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z++;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x += 5;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z %= y;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y += z;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z = x++;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Console.WriteLine(</a:t>
            </a:r>
            <a:r>
              <a:rPr lang="id-ID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{--z + 2 * 3}</a:t>
            </a:r>
            <a:r>
              <a:rPr lang="id-ID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id-ID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{z++}</a:t>
            </a:r>
            <a:r>
              <a:rPr lang="id-ID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Console.WriteLine(</a:t>
            </a:r>
            <a:r>
              <a:rPr lang="id-ID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$"\n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{--x}</a:t>
            </a:r>
            <a:r>
              <a:rPr lang="id-ID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{z}</a:t>
            </a:r>
            <a:r>
              <a:rPr lang="id-ID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Console.ReadLine();</a:t>
            </a:r>
          </a:p>
          <a:p>
            <a:r>
              <a:rPr lang="id-ID" dirty="0">
                <a:solidFill>
                  <a:srgbClr val="000000"/>
                </a:solidFill>
                <a:latin typeface="Cascadia Mono" panose="020B0609020000020004" pitchFamily="49" charset="0"/>
              </a:rPr>
              <a:t>				// 7 13 11</a:t>
            </a:r>
          </a:p>
          <a:p>
            <a:r>
              <a:rPr lang="id-ID" dirty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 12 12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id-ID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6DB2F-54EF-2B02-DF70-94F0F496E5A1}"/>
              </a:ext>
            </a:extLst>
          </p:cNvPr>
          <p:cNvSpPr txBox="1"/>
          <p:nvPr/>
        </p:nvSpPr>
        <p:spPr>
          <a:xfrm>
            <a:off x="-652022" y="1568574"/>
            <a:ext cx="423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TEBAK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2CB74-63C4-5A1B-1A6F-5F66B9A449FA}"/>
              </a:ext>
            </a:extLst>
          </p:cNvPr>
          <p:cNvSpPr txBox="1"/>
          <p:nvPr/>
        </p:nvSpPr>
        <p:spPr>
          <a:xfrm>
            <a:off x="329938" y="2418570"/>
            <a:ext cx="2271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Waktu = 4 Menit</a:t>
            </a:r>
            <a:br>
              <a:rPr lang="id-ID" sz="2000" dirty="0"/>
            </a:br>
            <a:r>
              <a:rPr lang="id-ID" sz="2000" dirty="0"/>
              <a:t>Point = 15</a:t>
            </a:r>
          </a:p>
        </p:txBody>
      </p:sp>
    </p:spTree>
    <p:extLst>
      <p:ext uri="{BB962C8B-B14F-4D97-AF65-F5344CB8AC3E}">
        <p14:creationId xmlns:p14="http://schemas.microsoft.com/office/powerpoint/2010/main" val="348574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B7F88-2722-AA00-7C55-965AF933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03" y="2064470"/>
            <a:ext cx="10794174" cy="3035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AB8717-3A9A-C7A6-2D7B-7202885DB79B}"/>
              </a:ext>
            </a:extLst>
          </p:cNvPr>
          <p:cNvSpPr txBox="1"/>
          <p:nvPr/>
        </p:nvSpPr>
        <p:spPr>
          <a:xfrm>
            <a:off x="678730" y="885400"/>
            <a:ext cx="602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Buatlah sebuah program dengan hasil output dibawah ini!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F5115-4B25-ACF6-592C-725DA5727981}"/>
              </a:ext>
            </a:extLst>
          </p:cNvPr>
          <p:cNvSpPr txBox="1"/>
          <p:nvPr/>
        </p:nvSpPr>
        <p:spPr>
          <a:xfrm>
            <a:off x="7645138" y="970961"/>
            <a:ext cx="190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Waktu = 5 menit</a:t>
            </a:r>
            <a:br>
              <a:rPr lang="id-ID" dirty="0"/>
            </a:br>
            <a:r>
              <a:rPr lang="id-ID" dirty="0"/>
              <a:t>Point = 30</a:t>
            </a:r>
          </a:p>
        </p:txBody>
      </p:sp>
    </p:spTree>
    <p:extLst>
      <p:ext uri="{BB962C8B-B14F-4D97-AF65-F5344CB8AC3E}">
        <p14:creationId xmlns:p14="http://schemas.microsoft.com/office/powerpoint/2010/main" val="229712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F32CC-1508-F5D3-2EA2-F4B06DEB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873" y="2062954"/>
            <a:ext cx="5768807" cy="4069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6D1756-4D6A-1387-3243-C5947A163723}"/>
              </a:ext>
            </a:extLst>
          </p:cNvPr>
          <p:cNvSpPr txBox="1"/>
          <p:nvPr/>
        </p:nvSpPr>
        <p:spPr>
          <a:xfrm>
            <a:off x="1783826" y="932410"/>
            <a:ext cx="6103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dirty="0"/>
              <a:t>Buatlah sebuah program dengan hasil output dibawah ini!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3F958-03C4-F14A-7153-C04F197A29C9}"/>
              </a:ext>
            </a:extLst>
          </p:cNvPr>
          <p:cNvSpPr txBox="1"/>
          <p:nvPr/>
        </p:nvSpPr>
        <p:spPr>
          <a:xfrm>
            <a:off x="9219414" y="980388"/>
            <a:ext cx="235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Waktu = 6 menit</a:t>
            </a:r>
            <a:br>
              <a:rPr lang="id-ID" dirty="0"/>
            </a:br>
            <a:r>
              <a:rPr lang="id-ID" dirty="0"/>
              <a:t>Point = 30</a:t>
            </a:r>
          </a:p>
        </p:txBody>
      </p:sp>
    </p:spTree>
    <p:extLst>
      <p:ext uri="{BB962C8B-B14F-4D97-AF65-F5344CB8AC3E}">
        <p14:creationId xmlns:p14="http://schemas.microsoft.com/office/powerpoint/2010/main" val="13024466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132</TotalTime>
  <Words>408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Cascadia Mono</vt:lpstr>
      <vt:lpstr>Gill Sans MT</vt:lpstr>
      <vt:lpstr>Gallery</vt:lpstr>
      <vt:lpstr>Kuis 2</vt:lpstr>
      <vt:lpstr>Kuncinya Fokus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Kuis 2</dc:title>
  <dc:creator>sawaluddinsrg472@gmail.com</dc:creator>
  <cp:lastModifiedBy>sawaluddinsrg472@gmail.com</cp:lastModifiedBy>
  <cp:revision>2</cp:revision>
  <dcterms:created xsi:type="dcterms:W3CDTF">2023-08-21T09:18:40Z</dcterms:created>
  <dcterms:modified xsi:type="dcterms:W3CDTF">2023-08-24T02:59:10Z</dcterms:modified>
</cp:coreProperties>
</file>