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id-ID" sz="8000" dirty="0"/>
              <a:t>Kuis 3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Senin,04 September 2023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dirty="0"/>
              <a:t>Kuncinya Fokus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24248-1F98-B9AF-1B7A-050E5FA4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400" dirty="0"/>
              <a:t>Ada 10 burung unta dilembar batu berjumlah 3 dari kejauhan.Berapa yang terbang?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69074-8C0D-EB80-FCAF-F7F6248F38AE}"/>
              </a:ext>
            </a:extLst>
          </p:cNvPr>
          <p:cNvSpPr txBox="1"/>
          <p:nvPr/>
        </p:nvSpPr>
        <p:spPr>
          <a:xfrm>
            <a:off x="4477731" y="5147035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Buat nilai tambah kalau bisa jawab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61F75-D0F9-512A-1577-AAA151A3EEC7}"/>
              </a:ext>
            </a:extLst>
          </p:cNvPr>
          <p:cNvSpPr txBox="1"/>
          <p:nvPr/>
        </p:nvSpPr>
        <p:spPr>
          <a:xfrm>
            <a:off x="1508290" y="1282045"/>
            <a:ext cx="9426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/>
              <a:t>Buatlah Program Kalkulator menggunakan bahasa C# sebagus mungkin</a:t>
            </a:r>
          </a:p>
          <a:p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9376E-936E-BEE8-BB09-9CFC4A8DB3C6}"/>
              </a:ext>
            </a:extLst>
          </p:cNvPr>
          <p:cNvSpPr txBox="1"/>
          <p:nvPr/>
        </p:nvSpPr>
        <p:spPr>
          <a:xfrm>
            <a:off x="3450210" y="4675695"/>
            <a:ext cx="292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Point 100</a:t>
            </a:r>
          </a:p>
        </p:txBody>
      </p:sp>
    </p:spTree>
    <p:extLst>
      <p:ext uri="{BB962C8B-B14F-4D97-AF65-F5344CB8AC3E}">
        <p14:creationId xmlns:p14="http://schemas.microsoft.com/office/powerpoint/2010/main" val="3546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{A4FCCCEB-A0C1-45BE-9407-37C0494E6EB1}tf33845126_win32</Template>
  <TotalTime>19</TotalTime>
  <Words>41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Kuis 3</vt:lpstr>
      <vt:lpstr>Kuncinya Fokus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3</dc:title>
  <dc:creator>sawaluddinsrg472@gmail.com</dc:creator>
  <cp:lastModifiedBy>sawaluddinsrg472@gmail.com</cp:lastModifiedBy>
  <cp:revision>1</cp:revision>
  <dcterms:created xsi:type="dcterms:W3CDTF">2023-09-04T11:53:14Z</dcterms:created>
  <dcterms:modified xsi:type="dcterms:W3CDTF">2023-09-04T12:12:28Z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