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3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6A244-7C3C-40B4-9225-0CAFCF829703}" type="datetimeFigureOut">
              <a:rPr lang="id-ID" smtClean="0"/>
              <a:t>14/08/2023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EED08-6170-4753-8C67-F3D9A45D12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91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B76F-93E4-1EE1-EC22-84EE2D79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668543"/>
            <a:ext cx="6815669" cy="1640265"/>
          </a:xfrm>
        </p:spPr>
        <p:txBody>
          <a:bodyPr/>
          <a:lstStyle/>
          <a:p>
            <a:r>
              <a:rPr lang="id-ID" sz="8000" dirty="0"/>
              <a:t>Kuis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23F5-E2B1-693F-D088-78778287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704734"/>
            <a:ext cx="6815669" cy="1273665"/>
          </a:xfrm>
        </p:spPr>
        <p:txBody>
          <a:bodyPr/>
          <a:lstStyle/>
          <a:p>
            <a:r>
              <a:rPr lang="id-ID" dirty="0"/>
              <a:t>Senin,14 Agustus 2023</a:t>
            </a:r>
          </a:p>
        </p:txBody>
      </p:sp>
    </p:spTree>
    <p:extLst>
      <p:ext uri="{BB962C8B-B14F-4D97-AF65-F5344CB8AC3E}">
        <p14:creationId xmlns:p14="http://schemas.microsoft.com/office/powerpoint/2010/main" val="18709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C1C0D-AE31-823F-9CF2-46C98440F6DE}"/>
              </a:ext>
            </a:extLst>
          </p:cNvPr>
          <p:cNvSpPr txBox="1"/>
          <p:nvPr/>
        </p:nvSpPr>
        <p:spPr>
          <a:xfrm>
            <a:off x="3714161" y="2187018"/>
            <a:ext cx="77865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0" dirty="0"/>
              <a:t>Tes Logika </a:t>
            </a:r>
          </a:p>
          <a:p>
            <a:r>
              <a:rPr lang="id-ID" sz="2400" b="1" i="1" dirty="0">
                <a:solidFill>
                  <a:srgbClr val="002060"/>
                </a:solidFill>
              </a:rPr>
              <a:t>@mudah Kok</a:t>
            </a:r>
          </a:p>
        </p:txBody>
      </p:sp>
    </p:spTree>
    <p:extLst>
      <p:ext uri="{BB962C8B-B14F-4D97-AF65-F5344CB8AC3E}">
        <p14:creationId xmlns:p14="http://schemas.microsoft.com/office/powerpoint/2010/main" val="293293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EF280-965A-A4BD-84E7-0DBC2F17E3EF}"/>
              </a:ext>
            </a:extLst>
          </p:cNvPr>
          <p:cNvSpPr txBox="1"/>
          <p:nvPr/>
        </p:nvSpPr>
        <p:spPr>
          <a:xfrm>
            <a:off x="2083324" y="1847655"/>
            <a:ext cx="88989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Ketika Iqbal berumur 6 tahun,adiknya berumur separuh umur Iqbal.Sekarang Iqbal berumur 20 tahun,berapa umur adiknya?</a:t>
            </a:r>
          </a:p>
        </p:txBody>
      </p:sp>
    </p:spTree>
    <p:extLst>
      <p:ext uri="{BB962C8B-B14F-4D97-AF65-F5344CB8AC3E}">
        <p14:creationId xmlns:p14="http://schemas.microsoft.com/office/powerpoint/2010/main" val="316514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BA462-8F22-7892-0CDB-C7B45E41A802}"/>
              </a:ext>
            </a:extLst>
          </p:cNvPr>
          <p:cNvSpPr txBox="1"/>
          <p:nvPr/>
        </p:nvSpPr>
        <p:spPr>
          <a:xfrm>
            <a:off x="1941922" y="2151727"/>
            <a:ext cx="9087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/>
              <a:t>Ada kapal selam bermuatan 100 orang,99 orang sudah naik,orang terakhir yang naik adalah ibuk hamil.Setelah masuk,kapalnya tenggelam.Kok bisa?</a:t>
            </a:r>
          </a:p>
        </p:txBody>
      </p:sp>
    </p:spTree>
    <p:extLst>
      <p:ext uri="{BB962C8B-B14F-4D97-AF65-F5344CB8AC3E}">
        <p14:creationId xmlns:p14="http://schemas.microsoft.com/office/powerpoint/2010/main" val="407309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050CB-76F4-2E16-8920-D26A69C1B920}"/>
              </a:ext>
            </a:extLst>
          </p:cNvPr>
          <p:cNvSpPr txBox="1"/>
          <p:nvPr/>
        </p:nvSpPr>
        <p:spPr>
          <a:xfrm>
            <a:off x="1659118" y="1894788"/>
            <a:ext cx="9653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dirty="0"/>
              <a:t>Ada 10 orang bangun 10 rumah dalam 10 hari.100 orang bangun 100 rumah butuh berapa hari ?</a:t>
            </a:r>
          </a:p>
        </p:txBody>
      </p:sp>
    </p:spTree>
    <p:extLst>
      <p:ext uri="{BB962C8B-B14F-4D97-AF65-F5344CB8AC3E}">
        <p14:creationId xmlns:p14="http://schemas.microsoft.com/office/powerpoint/2010/main" val="17490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30E65-D6AD-AA86-9CCC-ADDB24F9CB2C}"/>
              </a:ext>
            </a:extLst>
          </p:cNvPr>
          <p:cNvSpPr txBox="1"/>
          <p:nvPr/>
        </p:nvSpPr>
        <p:spPr>
          <a:xfrm>
            <a:off x="4081806" y="2488676"/>
            <a:ext cx="4901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dirty="0"/>
              <a:t>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E8617-DC2E-DAA4-2056-2B32A287A424}"/>
              </a:ext>
            </a:extLst>
          </p:cNvPr>
          <p:cNvSpPr txBox="1"/>
          <p:nvPr/>
        </p:nvSpPr>
        <p:spPr>
          <a:xfrm>
            <a:off x="5288437" y="3777717"/>
            <a:ext cx="593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i="1" dirty="0"/>
              <a:t>Siapkan laptob masing-masing</a:t>
            </a:r>
          </a:p>
        </p:txBody>
      </p:sp>
    </p:spTree>
    <p:extLst>
      <p:ext uri="{BB962C8B-B14F-4D97-AF65-F5344CB8AC3E}">
        <p14:creationId xmlns:p14="http://schemas.microsoft.com/office/powerpoint/2010/main" val="27365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96550-10EB-1B43-769A-ED37C016A2F1}"/>
              </a:ext>
            </a:extLst>
          </p:cNvPr>
          <p:cNvSpPr txBox="1"/>
          <p:nvPr/>
        </p:nvSpPr>
        <p:spPr>
          <a:xfrm>
            <a:off x="1206631" y="1443841"/>
            <a:ext cx="97378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Buatlah program sederhana dengan ketentuan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Sebelum masuk program admin harus login terlebih dahulu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Login dengan user dan password sudah di default di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Jika inputan user dan password salah maka akan muncul notif “Login gagal”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Login hanya bisa 3 kali percobaan gagal,jika sudah 3 kali maka muncul notif “Anda penyusup”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Setelah masuk program buatlah sebuah tampilan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Tampilan berisi “Welcome to My Program” </a:t>
            </a:r>
          </a:p>
        </p:txBody>
      </p:sp>
    </p:spTree>
    <p:extLst>
      <p:ext uri="{BB962C8B-B14F-4D97-AF65-F5344CB8AC3E}">
        <p14:creationId xmlns:p14="http://schemas.microsoft.com/office/powerpoint/2010/main" val="285363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8FC3D-0670-BED7-61A1-6847B14A9D94}"/>
              </a:ext>
            </a:extLst>
          </p:cNvPr>
          <p:cNvSpPr txBox="1"/>
          <p:nvPr/>
        </p:nvSpPr>
        <p:spPr>
          <a:xfrm>
            <a:off x="2187019" y="2936557"/>
            <a:ext cx="82861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/>
              <a:t>Apa yang Anda ketahui tentang c# 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35971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165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Kuis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I</dc:title>
  <dc:creator>sawaluddinsrg472@gmail.com</dc:creator>
  <cp:lastModifiedBy>sawaluddinsrg472@gmail.com</cp:lastModifiedBy>
  <cp:revision>1</cp:revision>
  <dcterms:created xsi:type="dcterms:W3CDTF">2023-08-14T11:24:14Z</dcterms:created>
  <dcterms:modified xsi:type="dcterms:W3CDTF">2023-08-14T12:07:31Z</dcterms:modified>
</cp:coreProperties>
</file>