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5CC1-1347-227B-F3EF-D16B6824A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Kuis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9</a:t>
            </a:r>
            <a:br>
              <a:rPr lang="en-US" dirty="0"/>
            </a:b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6D6DE-E825-5256-6C5F-B1091E361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 </a:t>
            </a:r>
            <a:r>
              <a:rPr lang="en-US" dirty="0" err="1"/>
              <a:t>Oktober</a:t>
            </a:r>
            <a:r>
              <a:rPr lang="en-US" dirty="0"/>
              <a:t> 2023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331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29856-1FEE-EC99-7178-35378192172E}"/>
              </a:ext>
            </a:extLst>
          </p:cNvPr>
          <p:cNvSpPr txBox="1"/>
          <p:nvPr/>
        </p:nvSpPr>
        <p:spPr>
          <a:xfrm>
            <a:off x="1894787" y="1489436"/>
            <a:ext cx="98510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Buatlah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tampilan</a:t>
            </a:r>
            <a:r>
              <a:rPr lang="en-US" sz="3200" dirty="0"/>
              <a:t> desktop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ketentuan</a:t>
            </a:r>
            <a:r>
              <a:rPr lang="en-US" sz="3200" dirty="0"/>
              <a:t> : </a:t>
            </a:r>
          </a:p>
          <a:p>
            <a:r>
              <a:rPr lang="en-US" sz="3200" dirty="0"/>
              <a:t>1.Memiliki minimal 4 textbox</a:t>
            </a:r>
          </a:p>
          <a:p>
            <a:r>
              <a:rPr lang="en-US" sz="3200" dirty="0"/>
              <a:t>2.Memiliki radio button</a:t>
            </a:r>
          </a:p>
          <a:p>
            <a:r>
              <a:rPr lang="en-US" sz="3200" dirty="0"/>
              <a:t>3.Memiliki button save dan exit</a:t>
            </a:r>
          </a:p>
          <a:p>
            <a:r>
              <a:rPr lang="en-US" sz="3200" dirty="0"/>
              <a:t>4.Terdapat </a:t>
            </a:r>
            <a:r>
              <a:rPr lang="en-US" sz="3200" dirty="0" err="1"/>
              <a:t>gambar</a:t>
            </a:r>
            <a:endParaRPr lang="en-US" sz="3200" dirty="0"/>
          </a:p>
          <a:p>
            <a:r>
              <a:rPr lang="en-US" sz="3200" dirty="0"/>
              <a:t>5.Ada </a:t>
            </a:r>
            <a:r>
              <a:rPr lang="en-US" sz="3200" dirty="0" err="1"/>
              <a:t>warna</a:t>
            </a:r>
            <a:r>
              <a:rPr lang="en-US" sz="3200" dirty="0"/>
              <a:t> yang </a:t>
            </a:r>
            <a:r>
              <a:rPr lang="en-US" sz="3200" dirty="0" err="1"/>
              <a:t>sesuai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Berkreasilah</a:t>
            </a:r>
            <a:r>
              <a:rPr lang="en-US" sz="3200" dirty="0"/>
              <a:t> </a:t>
            </a:r>
            <a:r>
              <a:rPr lang="en-US" sz="3200" dirty="0" err="1"/>
              <a:t>sebagus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41888693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138</TotalTime>
  <Words>45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Kuis Pertemuan 9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Kuis Pertemuan 9 </dc:title>
  <dc:creator>sawaluddinsrg472@gmail.com</dc:creator>
  <cp:lastModifiedBy>sawaluddinsrg472@gmail.com</cp:lastModifiedBy>
  <cp:revision>2</cp:revision>
  <dcterms:created xsi:type="dcterms:W3CDTF">2023-10-13T13:18:42Z</dcterms:created>
  <dcterms:modified xsi:type="dcterms:W3CDTF">2023-10-13T15:36:50Z</dcterms:modified>
</cp:coreProperties>
</file>