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7A0D8-9832-4504-ABBE-ED684B31F9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Kuis susulan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9EA66-ACA4-F0F2-AF10-DB210BB26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Selasa,05 September 2023</a:t>
            </a:r>
          </a:p>
        </p:txBody>
      </p:sp>
    </p:spTree>
    <p:extLst>
      <p:ext uri="{BB962C8B-B14F-4D97-AF65-F5344CB8AC3E}">
        <p14:creationId xmlns:p14="http://schemas.microsoft.com/office/powerpoint/2010/main" val="303884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DA52-1DC7-E7CE-7C12-62C0311308B7}"/>
              </a:ext>
            </a:extLst>
          </p:cNvPr>
          <p:cNvSpPr txBox="1"/>
          <p:nvPr/>
        </p:nvSpPr>
        <p:spPr>
          <a:xfrm>
            <a:off x="1395166" y="1970203"/>
            <a:ext cx="97190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800" dirty="0"/>
              <a:t>Buatlah program kasir dengan menggunakan bahasa pemrograman C#</a:t>
            </a:r>
          </a:p>
          <a:p>
            <a:r>
              <a:rPr lang="id-ID" sz="4800" dirty="0"/>
              <a:t>Sebagus mungkin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CFBF61-CEFA-78E6-1D43-C55C54714E0D}"/>
              </a:ext>
            </a:extLst>
          </p:cNvPr>
          <p:cNvSpPr txBox="1"/>
          <p:nvPr/>
        </p:nvSpPr>
        <p:spPr>
          <a:xfrm>
            <a:off x="6994689" y="5099901"/>
            <a:ext cx="163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>
                <a:solidFill>
                  <a:srgbClr val="FF0000"/>
                </a:solidFill>
              </a:rPr>
              <a:t>Point 100</a:t>
            </a:r>
            <a:endParaRPr lang="id-ID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51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5E33B7-17F6-8DF3-36CA-CF747D200111}"/>
              </a:ext>
            </a:extLst>
          </p:cNvPr>
          <p:cNvSpPr txBox="1"/>
          <p:nvPr/>
        </p:nvSpPr>
        <p:spPr>
          <a:xfrm>
            <a:off x="2130458" y="1687398"/>
            <a:ext cx="759800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5400" dirty="0"/>
              <a:t>Aku punya permen 15,aku ambil 5.Berapakah </a:t>
            </a:r>
            <a:r>
              <a:rPr lang="id-ID" sz="5400"/>
              <a:t>sisa permen yang aku punya </a:t>
            </a:r>
            <a:r>
              <a:rPr lang="id-ID" sz="5400" dirty="0"/>
              <a:t>?</a:t>
            </a:r>
            <a:br>
              <a:rPr lang="id-ID" sz="5400" dirty="0"/>
            </a:br>
            <a:br>
              <a:rPr lang="id-ID" sz="5400" dirty="0"/>
            </a:br>
            <a:br>
              <a:rPr lang="id-ID" dirty="0"/>
            </a:br>
            <a:r>
              <a:rPr lang="id-ID" sz="2800" i="1" dirty="0">
                <a:solidFill>
                  <a:srgbClr val="FF0000"/>
                </a:solidFill>
              </a:rPr>
              <a:t>Jawab langsung dan kasih alasannya</a:t>
            </a:r>
            <a:endParaRPr lang="id-ID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483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</TotalTime>
  <Words>44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Kuis susulan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Kuis susulan</dc:title>
  <dc:creator>sawaluddinsrg472@gmail.com</dc:creator>
  <cp:lastModifiedBy>sawaluddinsrg472@gmail.com</cp:lastModifiedBy>
  <cp:revision>2</cp:revision>
  <dcterms:created xsi:type="dcterms:W3CDTF">2023-09-05T08:58:47Z</dcterms:created>
  <dcterms:modified xsi:type="dcterms:W3CDTF">2023-09-05T09:10:52Z</dcterms:modified>
</cp:coreProperties>
</file>