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371a5dc-d9dd-4f2d-8ade-d10bae14f21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fef81e6-037d-4f86-83da-76c047f90b06/8595716c8b502655890c?bookmarkGuid=7fb8514f-7385-445c-8b94-1b24d5022b62&amp;bookmarkUsage=1&amp;ctid=3ded8b1b-070d-4629-82e4-c0b019f46057&amp;fromEntryPoint=export&quot;"/>
    <we:property name="reportState" value="&quot;CONNECTED&quot;"/>
    <we:property name="artifactViewState" value="&quot;live&quot;"/>
    <we:property name="reportEmbeddedTime" value="&quot;2025-02-07T22:16:13.656Z&quot;"/>
    <we:property name="creatorSessionId" value="&quot;4fb98e2c-afb2-4f7a-aa8b-4b2dfee127bb&quot;"/>
    <we:property name="creatorUserId" value="&quot;10032002A0F00B85&quot;"/>
    <we:property name="creatorTenantId" value="&quot;3ded8b1b-070d-4629-82e4-c0b019f46057&quot;"/>
    <we:property name="pageDisplayName" value="&quot;Page 1&quot;"/>
    <we:property name="pageName" value="&quot;8595716c8b502655890c&quot;"/>
    <we:property name="reportName" value="&quot;Data_viz_challenege&quot;"/>
    <we:property name="isVisualContainerHeaderHidden" value="false"/>
    <we:property name="isFiltersActionButtonVisible" value="true"/>
    <we:property name="initialStateBookmark" value="&quot;H4sIAAAAAAAAA+VYbU/bMBD+K8hf2KQMuaEJKd9oYQwBBQHjy1RVjnMEg2tHjsMoqP99Z6fhZaIwIdaVUakffL7cy3N+7pzckkyUhWTjPhsBWSddrS9HzFwutUhA1FR2cLC7v3G0O+xv7G+hWBdWaFWS9VtimcnBnoqyYtJZQOGPQUCYlIcsd6szJksISAGm1IpJcQO1Mm5ZU8EkIHBdSG2YM3lsmQVn9grVcY2+Wyur6JFxK67gGLitpUnUidZaMU/SiIZxFCUdylGtrBV8ZE+qONPefU8ry4RCN062tpbAako5zxIeU5q0aXvVyc+EtFOVdLx1XRjMDnMeFw6VjeyKKQ4Z8SkYKOuIb8lGnhvImZ0utx5t9rSsRk/Ij3VlOBzBmd9SVtgx+thklg1Pxc2wd46QgsphGNIw+vK91x2eGECAJ4jgodGIr39gD93aKgMv/1qpKWDULc/1z54BRDhzgmDBE9Eqf7tM5on6wgX3CMnH0Q1QUgqVyykr7wlyUgc9YoUjfHqBzHI8QH1tMjDdsafCpjANJ8Pgt/AXkwaTQdNNUP3iQb/oISa5NnVe8wtvMHF7LRrHcRKGSdrq8E7UajEavdiAphELjnWb85naBlWVz572fxjccQFcwPPhLWTPu0f1/shGryCtRePvlLgzIJjJ2m2jq2IelG0CG/h6iPxc4t86myXIBkoMI0PD+4g9brzoY6U26h4rOXrayWqERwUzomzwbla7QrnyB2QPzuxcS3HUpLonsBvVB+6UycqdteUu2EqyZVR0ZULtEVjmUMC8MMRK2b5W/UrKT3+Ix2cycOWuW999Zvt3Zm8fULaca+0Dwhk/h8wnv2NhVLsXGTjbAv6vWgbkym1MTzN1LwJ+/25q0Xac0HYn4zRtU0qjFtB0kaeWEy75HvlhR0OmVWXRqbEfYTrM80738HDV9OBxO6QxX2VhuAaU4xUvDF//VvmXw/8GvjG8O2J42Hc234AaRqSpVu+WGzOBWAh23B2vgZ8tk4cA443B5P6zj65sWTAOh0yBj6qoLfjJ6sc+UxlkzRVgxhjzn5yId4IFFqmEFx5wH6Ka+wv+fgGrXKo5ExMAAA==&quot;"/>
    <we:property name="bookmark" value="&quot;H4sIAAAAAAAAA+VYbU/bMBD+K8hf2KQMOWmSpnyDwhgaIASML1OFHOcaDKkdOQ6joP73nZ0GysTLhFgXRKVK9flyL4/vOV9zSzJRlQWbHrAJkHWyqdTlhOnLFZ94RDYyNqb9NEzitDfwwx7QOIQAd1VphJIVWb8lhukczKmoalZYQyj8SXwax3ESBEnqD/gg8n1GIzLyCCuKQ5ZbnTErKvBICbpSkhXiBhoTuGV0DTOPwHVZKM2so2PDDFhnV6iOawzMX+thHIwbcQXHwE0jTaJB1PdjnqQRDeIoSgaUo1rVKLh4H1Wxpp37oZKGCYlurKzfT6CXUs6zhMeUJiENe1Y+FoWZq6TT7etSY86IxLS0kG1kV0xyyIhLQUPVRHxLNvJcQ87MfLn9YHOoinryiPxY1ZrDEYzdljTCTNHHFjPs7FTcnA3PEVKQOZwFNIi+/Bhunp1oQIBniOChVoive2AP3Zo6Ayf/Wss5YNQuz9WvoQZEOLMCr+OJKJm/XSbLRL1zwT1A8mF0I5RUQubFnJX3BDlpgp6w0raB9AKZZXmA+kpnoDenjgpbQrecDLw/wu8mDWajtpug+sVCvxgiJrnSTV7LC280s3uP9tGXGtA8YsHx3JZcUzsg6+rZav+PwR2XwAU8H14ne949qvclG72CtAaNv1PiPgHBk6zd0aoul0HZNrCROw+Rnxf4NdZmBUULJYaRoeF9xB43XvSx1hi1j1UcPe1mDcKTkmlRtXi3q+9C2uP3yB6MzVKP4qhNdU9gN2oK7pQVta211RNRCLaKes0pvZx0S8+Opr3YPZ5NnCOf0HibOqpPwDArspPxUNXSHCh5UBfFp7+shM9kZCFsmv59cvt3Zm8XmlW1zKr3lgg7IsAZP4fMIb1rYNKkKjKw1jtcOq9gjNfJRF7LAY9c2Z15/6Oo4XLFi8jH33Plu6GHhnFCw0HGaRpSSiMfaNrloccKV9wV+2Eni0zJ2qBTbT7CcLHMvwSLxdXQg8dhQGPeY0HQB8rxH0IQvP6lxD8O/xu4NvHuiOFg3916A2pokaZKvltuPAlEJ9hxV16jWXNtLgCMY5fO3VtDVZuqZBwOmQQXVdlYcCODm52YzCBr56gnLjX3xrId6vDzGzMGVVU/FQAA&quot;"/>
    <we:property name="datasetId" value="&quot;82b3430b-1d6a-4ae8-ae22-5f6fda50fad6&quot;"/>
    <we:property name="embedUrl" value="&quot;/reportEmbed?reportId=0fef81e6-037d-4f86-83da-76c047f90b06&amp;config=eyJjbHVzdGVyVXJsIjoiaHR0cHM6Ly9XQUJJLVdFU1QtVVMtQy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Sawani Hejib</cp:lastModifiedBy>
  <cp:revision>3</cp:revision>
  <dcterms:created xsi:type="dcterms:W3CDTF">2018-06-07T21:39:02Z</dcterms:created>
  <dcterms:modified xsi:type="dcterms:W3CDTF">2025-02-07T22:18:48Z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