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"/>
  </p:notesMasterIdLst>
  <p:sldIdLst>
    <p:sldId id="407" r:id="rId2"/>
  </p:sldIdLst>
  <p:sldSz cx="9144000" cy="5143500" type="screen16x9"/>
  <p:notesSz cx="6858000" cy="9144000"/>
  <p:embeddedFontLst>
    <p:embeddedFont>
      <p:font typeface="Kalam" panose="020B0604020202020204" charset="0"/>
      <p:regular r:id="rId4"/>
      <p:bold r:id="rId5"/>
    </p:embeddedFont>
    <p:embeddedFont>
      <p:font typeface="Montserrat" panose="00000500000000000000" pitchFamily="2" charset="0"/>
      <p:regular r:id="rId6"/>
      <p:bold r:id="rId7"/>
      <p:italic r:id="rId8"/>
      <p:boldItalic r:id="rId9"/>
    </p:embeddedFont>
    <p:embeddedFont>
      <p:font typeface="Roboto Condensed Light" panose="02000000000000000000" pitchFamily="2" charset="0"/>
      <p:regular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AD42E1-E976-4B74-8AAC-4FFBF9A10D46}">
  <a:tblStyle styleId="{48AD42E1-E976-4B74-8AAC-4FFBF9A10D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11" autoAdjust="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458C8-59F6-4A3E-A683-FF59B893F30D}" type="doc">
      <dgm:prSet loTypeId="urn:microsoft.com/office/officeart/2005/8/layout/venn2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C020F00-91A6-48BD-B184-8A96BD6E910B}">
      <dgm:prSet phldrT="[Text]"/>
      <dgm:spPr/>
      <dgm:t>
        <a:bodyPr/>
        <a:lstStyle/>
        <a:p>
          <a:r>
            <a:rPr lang="en-US" dirty="0"/>
            <a:t>Policies &amp; Procedures</a:t>
          </a:r>
        </a:p>
      </dgm:t>
    </dgm:pt>
    <dgm:pt modelId="{08AB8140-35BF-4357-9357-9C4356FE2FE6}" type="parTrans" cxnId="{BB485FFF-3B60-4774-8DEE-783D5743FB01}">
      <dgm:prSet/>
      <dgm:spPr/>
      <dgm:t>
        <a:bodyPr/>
        <a:lstStyle/>
        <a:p>
          <a:endParaRPr lang="en-US"/>
        </a:p>
      </dgm:t>
    </dgm:pt>
    <dgm:pt modelId="{0ECED472-9FAA-4CC6-A644-15551C79FB16}" type="sibTrans" cxnId="{BB485FFF-3B60-4774-8DEE-783D5743FB01}">
      <dgm:prSet/>
      <dgm:spPr/>
      <dgm:t>
        <a:bodyPr/>
        <a:lstStyle/>
        <a:p>
          <a:endParaRPr lang="en-US"/>
        </a:p>
      </dgm:t>
    </dgm:pt>
    <dgm:pt modelId="{AF34E9C9-50FA-4BB1-8A78-DEB70A0B067D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4107E86C-7438-4645-B041-D9EFF187918E}" type="parTrans" cxnId="{BEBE1853-C249-4EDF-8FA0-82C0532D3CC4}">
      <dgm:prSet/>
      <dgm:spPr/>
      <dgm:t>
        <a:bodyPr/>
        <a:lstStyle/>
        <a:p>
          <a:endParaRPr lang="en-US"/>
        </a:p>
      </dgm:t>
    </dgm:pt>
    <dgm:pt modelId="{7CA5DBE3-4875-4110-90CA-A114EE05CCAA}" type="sibTrans" cxnId="{BEBE1853-C249-4EDF-8FA0-82C0532D3CC4}">
      <dgm:prSet/>
      <dgm:spPr/>
      <dgm:t>
        <a:bodyPr/>
        <a:lstStyle/>
        <a:p>
          <a:endParaRPr lang="en-US"/>
        </a:p>
      </dgm:t>
    </dgm:pt>
    <dgm:pt modelId="{C3C8C560-E125-4EFA-A727-3ACC2EAA2ECD}">
      <dgm:prSet phldrT="[Text]"/>
      <dgm:spPr/>
      <dgm:t>
        <a:bodyPr/>
        <a:lstStyle/>
        <a:p>
          <a:r>
            <a:rPr lang="en-US" dirty="0"/>
            <a:t>Perimeter Network</a:t>
          </a:r>
        </a:p>
      </dgm:t>
    </dgm:pt>
    <dgm:pt modelId="{5DAEDD62-85FA-4B35-B822-3B44D15DB912}" type="parTrans" cxnId="{33F32545-E755-43CB-8F75-83A6BFA7E81E}">
      <dgm:prSet/>
      <dgm:spPr/>
      <dgm:t>
        <a:bodyPr/>
        <a:lstStyle/>
        <a:p>
          <a:endParaRPr lang="en-US"/>
        </a:p>
      </dgm:t>
    </dgm:pt>
    <dgm:pt modelId="{41D1D0CF-EE56-4CFB-B0E8-54F3929E2B00}" type="sibTrans" cxnId="{33F32545-E755-43CB-8F75-83A6BFA7E81E}">
      <dgm:prSet/>
      <dgm:spPr/>
      <dgm:t>
        <a:bodyPr/>
        <a:lstStyle/>
        <a:p>
          <a:endParaRPr lang="en-US"/>
        </a:p>
      </dgm:t>
    </dgm:pt>
    <dgm:pt modelId="{76112A7F-DE2E-4A5B-A0F6-6651BC2457F2}">
      <dgm:prSet phldrT="[Text]"/>
      <dgm:spPr/>
      <dgm:t>
        <a:bodyPr/>
        <a:lstStyle/>
        <a:p>
          <a:r>
            <a:rPr lang="en-US" dirty="0"/>
            <a:t>Internal Network</a:t>
          </a:r>
        </a:p>
      </dgm:t>
    </dgm:pt>
    <dgm:pt modelId="{79F78408-BDA1-459C-8A61-9C9D35849273}" type="parTrans" cxnId="{8EDB8ABA-D000-4A7A-BEA1-366455E4A7C4}">
      <dgm:prSet/>
      <dgm:spPr/>
      <dgm:t>
        <a:bodyPr/>
        <a:lstStyle/>
        <a:p>
          <a:endParaRPr lang="en-US"/>
        </a:p>
      </dgm:t>
    </dgm:pt>
    <dgm:pt modelId="{A4BF13C3-E9E6-447C-8928-93455A84E39E}" type="sibTrans" cxnId="{8EDB8ABA-D000-4A7A-BEA1-366455E4A7C4}">
      <dgm:prSet/>
      <dgm:spPr/>
      <dgm:t>
        <a:bodyPr/>
        <a:lstStyle/>
        <a:p>
          <a:endParaRPr lang="en-US"/>
        </a:p>
      </dgm:t>
    </dgm:pt>
    <dgm:pt modelId="{EAD311D5-2AFE-4D29-AEF3-44C017D8F572}" type="pres">
      <dgm:prSet presAssocID="{EDE458C8-59F6-4A3E-A683-FF59B893F30D}" presName="Name0" presStyleCnt="0">
        <dgm:presLayoutVars>
          <dgm:chMax val="7"/>
          <dgm:resizeHandles val="exact"/>
        </dgm:presLayoutVars>
      </dgm:prSet>
      <dgm:spPr/>
    </dgm:pt>
    <dgm:pt modelId="{4B5EE587-9720-48E3-BAF6-01FD9A8E1AFC}" type="pres">
      <dgm:prSet presAssocID="{EDE458C8-59F6-4A3E-A683-FF59B893F30D}" presName="comp1" presStyleCnt="0"/>
      <dgm:spPr/>
    </dgm:pt>
    <dgm:pt modelId="{759B6958-BEFD-42B9-AEDA-40B219C5EF2A}" type="pres">
      <dgm:prSet presAssocID="{EDE458C8-59F6-4A3E-A683-FF59B893F30D}" presName="circle1" presStyleLbl="node1" presStyleIdx="0" presStyleCnt="4"/>
      <dgm:spPr/>
    </dgm:pt>
    <dgm:pt modelId="{A88089F5-6B1C-4071-9914-F3B2563A6477}" type="pres">
      <dgm:prSet presAssocID="{EDE458C8-59F6-4A3E-A683-FF59B893F30D}" presName="c1text" presStyleLbl="node1" presStyleIdx="0" presStyleCnt="4">
        <dgm:presLayoutVars>
          <dgm:bulletEnabled val="1"/>
        </dgm:presLayoutVars>
      </dgm:prSet>
      <dgm:spPr/>
    </dgm:pt>
    <dgm:pt modelId="{3B1DF152-B893-4E1A-B24B-6F54650B68C2}" type="pres">
      <dgm:prSet presAssocID="{EDE458C8-59F6-4A3E-A683-FF59B893F30D}" presName="comp2" presStyleCnt="0"/>
      <dgm:spPr/>
    </dgm:pt>
    <dgm:pt modelId="{DD0D0DD8-8EAD-4ED0-9F1C-0DD0F8B81C98}" type="pres">
      <dgm:prSet presAssocID="{EDE458C8-59F6-4A3E-A683-FF59B893F30D}" presName="circle2" presStyleLbl="node1" presStyleIdx="1" presStyleCnt="4"/>
      <dgm:spPr/>
    </dgm:pt>
    <dgm:pt modelId="{BD0DBF88-63A8-489F-9FE4-0037239E4745}" type="pres">
      <dgm:prSet presAssocID="{EDE458C8-59F6-4A3E-A683-FF59B893F30D}" presName="c2text" presStyleLbl="node1" presStyleIdx="1" presStyleCnt="4">
        <dgm:presLayoutVars>
          <dgm:bulletEnabled val="1"/>
        </dgm:presLayoutVars>
      </dgm:prSet>
      <dgm:spPr/>
    </dgm:pt>
    <dgm:pt modelId="{F8BEA82A-5AED-4C63-907F-BFA99563043C}" type="pres">
      <dgm:prSet presAssocID="{EDE458C8-59F6-4A3E-A683-FF59B893F30D}" presName="comp3" presStyleCnt="0"/>
      <dgm:spPr/>
    </dgm:pt>
    <dgm:pt modelId="{DE0CB69B-DBC6-475D-983B-BB684E959A61}" type="pres">
      <dgm:prSet presAssocID="{EDE458C8-59F6-4A3E-A683-FF59B893F30D}" presName="circle3" presStyleLbl="node1" presStyleIdx="2" presStyleCnt="4"/>
      <dgm:spPr/>
    </dgm:pt>
    <dgm:pt modelId="{937C29DF-86BA-4CF7-B51F-52626E1014BF}" type="pres">
      <dgm:prSet presAssocID="{EDE458C8-59F6-4A3E-A683-FF59B893F30D}" presName="c3text" presStyleLbl="node1" presStyleIdx="2" presStyleCnt="4">
        <dgm:presLayoutVars>
          <dgm:bulletEnabled val="1"/>
        </dgm:presLayoutVars>
      </dgm:prSet>
      <dgm:spPr/>
    </dgm:pt>
    <dgm:pt modelId="{4F16E16B-DFD6-4FF6-8DDF-B9B180BD8B7B}" type="pres">
      <dgm:prSet presAssocID="{EDE458C8-59F6-4A3E-A683-FF59B893F30D}" presName="comp4" presStyleCnt="0"/>
      <dgm:spPr/>
    </dgm:pt>
    <dgm:pt modelId="{97E50E6C-79C2-4DA8-8EA5-F0E38FD49D65}" type="pres">
      <dgm:prSet presAssocID="{EDE458C8-59F6-4A3E-A683-FF59B893F30D}" presName="circle4" presStyleLbl="node1" presStyleIdx="3" presStyleCnt="4"/>
      <dgm:spPr/>
    </dgm:pt>
    <dgm:pt modelId="{EB0D3394-6BA0-44A9-92F3-0B0A59BE5A59}" type="pres">
      <dgm:prSet presAssocID="{EDE458C8-59F6-4A3E-A683-FF59B893F30D}" presName="c4text" presStyleLbl="node1" presStyleIdx="3" presStyleCnt="4">
        <dgm:presLayoutVars>
          <dgm:bulletEnabled val="1"/>
        </dgm:presLayoutVars>
      </dgm:prSet>
      <dgm:spPr/>
    </dgm:pt>
  </dgm:ptLst>
  <dgm:cxnLst>
    <dgm:cxn modelId="{86D47803-3382-4EA1-A12B-CD9DD88A03C7}" type="presOf" srcId="{AF34E9C9-50FA-4BB1-8A78-DEB70A0B067D}" destId="{BD0DBF88-63A8-489F-9FE4-0037239E4745}" srcOrd="1" destOrd="0" presId="urn:microsoft.com/office/officeart/2005/8/layout/venn2"/>
    <dgm:cxn modelId="{657CCB16-98E6-4DB0-85BB-38DE7C3A2469}" type="presOf" srcId="{76112A7F-DE2E-4A5B-A0F6-6651BC2457F2}" destId="{97E50E6C-79C2-4DA8-8EA5-F0E38FD49D65}" srcOrd="0" destOrd="0" presId="urn:microsoft.com/office/officeart/2005/8/layout/venn2"/>
    <dgm:cxn modelId="{D8DDCD27-A8FF-43A1-8305-46138211F2B7}" type="presOf" srcId="{6C020F00-91A6-48BD-B184-8A96BD6E910B}" destId="{759B6958-BEFD-42B9-AEDA-40B219C5EF2A}" srcOrd="0" destOrd="0" presId="urn:microsoft.com/office/officeart/2005/8/layout/venn2"/>
    <dgm:cxn modelId="{33F32545-E755-43CB-8F75-83A6BFA7E81E}" srcId="{EDE458C8-59F6-4A3E-A683-FF59B893F30D}" destId="{C3C8C560-E125-4EFA-A727-3ACC2EAA2ECD}" srcOrd="2" destOrd="0" parTransId="{5DAEDD62-85FA-4B35-B822-3B44D15DB912}" sibTransId="{41D1D0CF-EE56-4CFB-B0E8-54F3929E2B00}"/>
    <dgm:cxn modelId="{39A1A248-4328-4291-A486-9CB55050484D}" type="presOf" srcId="{C3C8C560-E125-4EFA-A727-3ACC2EAA2ECD}" destId="{DE0CB69B-DBC6-475D-983B-BB684E959A61}" srcOrd="0" destOrd="0" presId="urn:microsoft.com/office/officeart/2005/8/layout/venn2"/>
    <dgm:cxn modelId="{1603084A-33A5-4248-AC61-9701986B1D17}" type="presOf" srcId="{EDE458C8-59F6-4A3E-A683-FF59B893F30D}" destId="{EAD311D5-2AFE-4D29-AEF3-44C017D8F572}" srcOrd="0" destOrd="0" presId="urn:microsoft.com/office/officeart/2005/8/layout/venn2"/>
    <dgm:cxn modelId="{BEBE1853-C249-4EDF-8FA0-82C0532D3CC4}" srcId="{EDE458C8-59F6-4A3E-A683-FF59B893F30D}" destId="{AF34E9C9-50FA-4BB1-8A78-DEB70A0B067D}" srcOrd="1" destOrd="0" parTransId="{4107E86C-7438-4645-B041-D9EFF187918E}" sibTransId="{7CA5DBE3-4875-4110-90CA-A114EE05CCAA}"/>
    <dgm:cxn modelId="{9E272D90-E689-48EA-9AFD-CA8F839BD62D}" type="presOf" srcId="{6C020F00-91A6-48BD-B184-8A96BD6E910B}" destId="{A88089F5-6B1C-4071-9914-F3B2563A6477}" srcOrd="1" destOrd="0" presId="urn:microsoft.com/office/officeart/2005/8/layout/venn2"/>
    <dgm:cxn modelId="{9FD66C9B-CF92-46CF-94FC-374758612D5C}" type="presOf" srcId="{AF34E9C9-50FA-4BB1-8A78-DEB70A0B067D}" destId="{DD0D0DD8-8EAD-4ED0-9F1C-0DD0F8B81C98}" srcOrd="0" destOrd="0" presId="urn:microsoft.com/office/officeart/2005/8/layout/venn2"/>
    <dgm:cxn modelId="{8EDB8ABA-D000-4A7A-BEA1-366455E4A7C4}" srcId="{EDE458C8-59F6-4A3E-A683-FF59B893F30D}" destId="{76112A7F-DE2E-4A5B-A0F6-6651BC2457F2}" srcOrd="3" destOrd="0" parTransId="{79F78408-BDA1-459C-8A61-9C9D35849273}" sibTransId="{A4BF13C3-E9E6-447C-8928-93455A84E39E}"/>
    <dgm:cxn modelId="{4130BFCB-FAA0-452D-9236-647B2C9D9855}" type="presOf" srcId="{C3C8C560-E125-4EFA-A727-3ACC2EAA2ECD}" destId="{937C29DF-86BA-4CF7-B51F-52626E1014BF}" srcOrd="1" destOrd="0" presId="urn:microsoft.com/office/officeart/2005/8/layout/venn2"/>
    <dgm:cxn modelId="{8B9D6AE4-A43B-4219-8ED3-6987E8303998}" type="presOf" srcId="{76112A7F-DE2E-4A5B-A0F6-6651BC2457F2}" destId="{EB0D3394-6BA0-44A9-92F3-0B0A59BE5A59}" srcOrd="1" destOrd="0" presId="urn:microsoft.com/office/officeart/2005/8/layout/venn2"/>
    <dgm:cxn modelId="{BB485FFF-3B60-4774-8DEE-783D5743FB01}" srcId="{EDE458C8-59F6-4A3E-A683-FF59B893F30D}" destId="{6C020F00-91A6-48BD-B184-8A96BD6E910B}" srcOrd="0" destOrd="0" parTransId="{08AB8140-35BF-4357-9357-9C4356FE2FE6}" sibTransId="{0ECED472-9FAA-4CC6-A644-15551C79FB16}"/>
    <dgm:cxn modelId="{DE60E52C-483A-48F6-86E5-76ECDAFD5C83}" type="presParOf" srcId="{EAD311D5-2AFE-4D29-AEF3-44C017D8F572}" destId="{4B5EE587-9720-48E3-BAF6-01FD9A8E1AFC}" srcOrd="0" destOrd="0" presId="urn:microsoft.com/office/officeart/2005/8/layout/venn2"/>
    <dgm:cxn modelId="{30C54E84-932E-4862-B8E1-F6F372D29380}" type="presParOf" srcId="{4B5EE587-9720-48E3-BAF6-01FD9A8E1AFC}" destId="{759B6958-BEFD-42B9-AEDA-40B219C5EF2A}" srcOrd="0" destOrd="0" presId="urn:microsoft.com/office/officeart/2005/8/layout/venn2"/>
    <dgm:cxn modelId="{CB2B0E87-79B6-4BB0-A59E-6CBC77AA94F5}" type="presParOf" srcId="{4B5EE587-9720-48E3-BAF6-01FD9A8E1AFC}" destId="{A88089F5-6B1C-4071-9914-F3B2563A6477}" srcOrd="1" destOrd="0" presId="urn:microsoft.com/office/officeart/2005/8/layout/venn2"/>
    <dgm:cxn modelId="{90919D40-03FB-43AA-BABB-4FC830B8233E}" type="presParOf" srcId="{EAD311D5-2AFE-4D29-AEF3-44C017D8F572}" destId="{3B1DF152-B893-4E1A-B24B-6F54650B68C2}" srcOrd="1" destOrd="0" presId="urn:microsoft.com/office/officeart/2005/8/layout/venn2"/>
    <dgm:cxn modelId="{73B07818-A733-4341-9589-EEDE6DCCA3C4}" type="presParOf" srcId="{3B1DF152-B893-4E1A-B24B-6F54650B68C2}" destId="{DD0D0DD8-8EAD-4ED0-9F1C-0DD0F8B81C98}" srcOrd="0" destOrd="0" presId="urn:microsoft.com/office/officeart/2005/8/layout/venn2"/>
    <dgm:cxn modelId="{7CFF8F35-43DD-4763-9DF5-F5665C37553B}" type="presParOf" srcId="{3B1DF152-B893-4E1A-B24B-6F54650B68C2}" destId="{BD0DBF88-63A8-489F-9FE4-0037239E4745}" srcOrd="1" destOrd="0" presId="urn:microsoft.com/office/officeart/2005/8/layout/venn2"/>
    <dgm:cxn modelId="{F7B88B1C-F470-4EEA-8DD3-2FB36B652ADE}" type="presParOf" srcId="{EAD311D5-2AFE-4D29-AEF3-44C017D8F572}" destId="{F8BEA82A-5AED-4C63-907F-BFA99563043C}" srcOrd="2" destOrd="0" presId="urn:microsoft.com/office/officeart/2005/8/layout/venn2"/>
    <dgm:cxn modelId="{11DD6B2C-4BAF-4785-8206-8FCCA01FD8A6}" type="presParOf" srcId="{F8BEA82A-5AED-4C63-907F-BFA99563043C}" destId="{DE0CB69B-DBC6-475D-983B-BB684E959A61}" srcOrd="0" destOrd="0" presId="urn:microsoft.com/office/officeart/2005/8/layout/venn2"/>
    <dgm:cxn modelId="{DDE5C82A-A381-4677-8E45-82C7C33ED7E3}" type="presParOf" srcId="{F8BEA82A-5AED-4C63-907F-BFA99563043C}" destId="{937C29DF-86BA-4CF7-B51F-52626E1014BF}" srcOrd="1" destOrd="0" presId="urn:microsoft.com/office/officeart/2005/8/layout/venn2"/>
    <dgm:cxn modelId="{35CFBCE4-0190-4A21-AAEB-6DDFE3F6D726}" type="presParOf" srcId="{EAD311D5-2AFE-4D29-AEF3-44C017D8F572}" destId="{4F16E16B-DFD6-4FF6-8DDF-B9B180BD8B7B}" srcOrd="3" destOrd="0" presId="urn:microsoft.com/office/officeart/2005/8/layout/venn2"/>
    <dgm:cxn modelId="{540496CC-956A-4311-9811-323963837235}" type="presParOf" srcId="{4F16E16B-DFD6-4FF6-8DDF-B9B180BD8B7B}" destId="{97E50E6C-79C2-4DA8-8EA5-F0E38FD49D65}" srcOrd="0" destOrd="0" presId="urn:microsoft.com/office/officeart/2005/8/layout/venn2"/>
    <dgm:cxn modelId="{B121DE78-CC68-4CC8-96AA-E6D0B46CD90F}" type="presParOf" srcId="{4F16E16B-DFD6-4FF6-8DDF-B9B180BD8B7B}" destId="{EB0D3394-6BA0-44A9-92F3-0B0A59BE5A5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B6958-BEFD-42B9-AEDA-40B219C5EF2A}">
      <dsp:nvSpPr>
        <dsp:cNvPr id="0" name=""/>
        <dsp:cNvSpPr/>
      </dsp:nvSpPr>
      <dsp:spPr>
        <a:xfrm>
          <a:off x="794630" y="0"/>
          <a:ext cx="3277032" cy="32770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Policies &amp; Procedures</a:t>
          </a:r>
        </a:p>
      </dsp:txBody>
      <dsp:txXfrm>
        <a:off x="1975016" y="163851"/>
        <a:ext cx="916258" cy="491554"/>
      </dsp:txXfrm>
    </dsp:sp>
    <dsp:sp modelId="{DD0D0DD8-8EAD-4ED0-9F1C-0DD0F8B81C98}">
      <dsp:nvSpPr>
        <dsp:cNvPr id="0" name=""/>
        <dsp:cNvSpPr/>
      </dsp:nvSpPr>
      <dsp:spPr>
        <a:xfrm>
          <a:off x="1122333" y="655406"/>
          <a:ext cx="2621625" cy="2621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1975016" y="812703"/>
        <a:ext cx="916258" cy="471892"/>
      </dsp:txXfrm>
    </dsp:sp>
    <dsp:sp modelId="{DE0CB69B-DBC6-475D-983B-BB684E959A61}">
      <dsp:nvSpPr>
        <dsp:cNvPr id="0" name=""/>
        <dsp:cNvSpPr/>
      </dsp:nvSpPr>
      <dsp:spPr>
        <a:xfrm>
          <a:off x="1450036" y="1310812"/>
          <a:ext cx="1966219" cy="19662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Perimeter Network</a:t>
          </a:r>
        </a:p>
      </dsp:txBody>
      <dsp:txXfrm>
        <a:off x="1975016" y="1458279"/>
        <a:ext cx="916258" cy="442399"/>
      </dsp:txXfrm>
    </dsp:sp>
    <dsp:sp modelId="{97E50E6C-79C2-4DA8-8EA5-F0E38FD49D65}">
      <dsp:nvSpPr>
        <dsp:cNvPr id="0" name=""/>
        <dsp:cNvSpPr/>
      </dsp:nvSpPr>
      <dsp:spPr>
        <a:xfrm>
          <a:off x="1777739" y="1966219"/>
          <a:ext cx="1310812" cy="13108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Internal Network</a:t>
          </a:r>
        </a:p>
      </dsp:txBody>
      <dsp:txXfrm>
        <a:off x="1969703" y="2293922"/>
        <a:ext cx="926884" cy="655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713250" y="1017700"/>
            <a:ext cx="7717500" cy="3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+mj-lt"/>
              <a:buNone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r>
              <a:rPr lang="en-US" dirty="0"/>
              <a:t>Level One</a:t>
            </a:r>
          </a:p>
          <a:p>
            <a:pPr lvl="1"/>
            <a:r>
              <a:rPr lang="en-US" dirty="0"/>
              <a:t>Level Two</a:t>
            </a:r>
          </a:p>
          <a:p>
            <a:pPr lvl="1"/>
            <a:endParaRPr lang="en-US" dirty="0"/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1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lam"/>
              <a:buNone/>
              <a:defRPr sz="28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F06A1-FF92-46CE-BF68-A951C42992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54010" y="139230"/>
            <a:ext cx="1431045" cy="36605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8" r:id="rId3"/>
    <p:sldLayoutId id="2147483678" r:id="rId4"/>
    <p:sldLayoutId id="2147483679" r:id="rId5"/>
    <p:sldLayoutId id="2147483685" r:id="rId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63BB-1077-4C27-AAC3-41905543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 Depth</a:t>
            </a:r>
          </a:p>
        </p:txBody>
      </p:sp>
      <p:pic>
        <p:nvPicPr>
          <p:cNvPr id="4" name="Content Placeholder 15">
            <a:extLst>
              <a:ext uri="{FF2B5EF4-FFF2-40B4-BE49-F238E27FC236}">
                <a16:creationId xmlns:a16="http://schemas.microsoft.com/office/drawing/2014/main" id="{8E5896AA-6070-4658-BB65-50E1C8BC7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18" y="1779863"/>
            <a:ext cx="4038600" cy="2371242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0C52EE0-DF8B-46DE-B5E3-A90DF7B89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103101"/>
              </p:ext>
            </p:extLst>
          </p:nvPr>
        </p:nvGraphicFramePr>
        <p:xfrm>
          <a:off x="0" y="1326968"/>
          <a:ext cx="4866292" cy="3277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528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Doodle Sketchbook by Slidesgo">
  <a:themeElements>
    <a:clrScheme name="Simple Light">
      <a:dk1>
        <a:srgbClr val="213054"/>
      </a:dk1>
      <a:lt1>
        <a:srgbClr val="BAE5E4"/>
      </a:lt1>
      <a:dk2>
        <a:srgbClr val="A889CC"/>
      </a:dk2>
      <a:lt2>
        <a:srgbClr val="FC7D77"/>
      </a:lt2>
      <a:accent1>
        <a:srgbClr val="FFAB40"/>
      </a:accent1>
      <a:accent2>
        <a:srgbClr val="FFFFFF"/>
      </a:accent2>
      <a:accent3>
        <a:srgbClr val="213054"/>
      </a:accent3>
      <a:accent4>
        <a:srgbClr val="BAE5E4"/>
      </a:accent4>
      <a:accent5>
        <a:srgbClr val="A889CC"/>
      </a:accent5>
      <a:accent6>
        <a:srgbClr val="FC7D77"/>
      </a:accent6>
      <a:hlink>
        <a:srgbClr val="2130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12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Kalam</vt:lpstr>
      <vt:lpstr>Montserrat</vt:lpstr>
      <vt:lpstr>Roboto Condensed Light</vt:lpstr>
      <vt:lpstr>Arial</vt:lpstr>
      <vt:lpstr>Doodle Sketchbook by Slidesgo</vt:lpstr>
      <vt:lpstr>Defense in Depth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Sketchbook</dc:title>
  <dc:creator>Alton</dc:creator>
  <cp:lastModifiedBy>Alton Hardin Jr</cp:lastModifiedBy>
  <cp:revision>261</cp:revision>
  <dcterms:modified xsi:type="dcterms:W3CDTF">2021-08-09T23:00:01Z</dcterms:modified>
</cp:coreProperties>
</file>