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0" r:id="rId4"/>
  </p:sldMasterIdLst>
  <p:notesMasterIdLst>
    <p:notesMasterId r:id="rId13"/>
  </p:notesMasterIdLst>
  <p:handoutMasterIdLst>
    <p:handoutMasterId r:id="rId14"/>
  </p:handoutMasterIdLst>
  <p:sldIdLst>
    <p:sldId id="338" r:id="rId5"/>
    <p:sldId id="327" r:id="rId6"/>
    <p:sldId id="341" r:id="rId7"/>
    <p:sldId id="340" r:id="rId8"/>
    <p:sldId id="329" r:id="rId9"/>
    <p:sldId id="342" r:id="rId10"/>
    <p:sldId id="339" r:id="rId11"/>
    <p:sldId id="30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DD18B6-FE29-479A-A1BA-AC0578B28B2F}" v="5" dt="2024-07-19T14:12:21.485"/>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59" d="100"/>
          <a:sy n="59" d="100"/>
        </p:scale>
        <p:origin x="884" y="5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wari jamgaonkar" userId="ef4b34c2cc67db07" providerId="LiveId" clId="{18DD18B6-FE29-479A-A1BA-AC0578B28B2F}"/>
    <pc:docChg chg="undo custSel modSld">
      <pc:chgData name="sawari jamgaonkar" userId="ef4b34c2cc67db07" providerId="LiveId" clId="{18DD18B6-FE29-479A-A1BA-AC0578B28B2F}" dt="2024-07-19T14:13:59.851" v="114" actId="478"/>
      <pc:docMkLst>
        <pc:docMk/>
      </pc:docMkLst>
      <pc:sldChg chg="delSp mod">
        <pc:chgData name="sawari jamgaonkar" userId="ef4b34c2cc67db07" providerId="LiveId" clId="{18DD18B6-FE29-479A-A1BA-AC0578B28B2F}" dt="2024-07-19T14:13:59.851" v="114" actId="478"/>
        <pc:sldMkLst>
          <pc:docMk/>
          <pc:sldMk cId="3401748718" sldId="304"/>
        </pc:sldMkLst>
        <pc:spChg chg="del">
          <ac:chgData name="sawari jamgaonkar" userId="ef4b34c2cc67db07" providerId="LiveId" clId="{18DD18B6-FE29-479A-A1BA-AC0578B28B2F}" dt="2024-07-19T14:13:52.324" v="112" actId="478"/>
          <ac:spMkLst>
            <pc:docMk/>
            <pc:sldMk cId="3401748718" sldId="304"/>
            <ac:spMk id="12" creationId="{BC277FD7-925B-4C3D-A364-118403201507}"/>
          </ac:spMkLst>
        </pc:spChg>
        <pc:picChg chg="del">
          <ac:chgData name="sawari jamgaonkar" userId="ef4b34c2cc67db07" providerId="LiveId" clId="{18DD18B6-FE29-479A-A1BA-AC0578B28B2F}" dt="2024-07-19T14:13:59.851" v="114" actId="478"/>
          <ac:picMkLst>
            <pc:docMk/>
            <pc:sldMk cId="3401748718" sldId="304"/>
            <ac:picMk id="15" creationId="{BD3F9E86-2FB3-4DB3-9343-59D594F350A0}"/>
          </ac:picMkLst>
        </pc:picChg>
      </pc:sldChg>
      <pc:sldChg chg="delSp mod">
        <pc:chgData name="sawari jamgaonkar" userId="ef4b34c2cc67db07" providerId="LiveId" clId="{18DD18B6-FE29-479A-A1BA-AC0578B28B2F}" dt="2024-07-12T17:31:17.284" v="87" actId="478"/>
        <pc:sldMkLst>
          <pc:docMk/>
          <pc:sldMk cId="48075006" sldId="329"/>
        </pc:sldMkLst>
        <pc:picChg chg="del">
          <ac:chgData name="sawari jamgaonkar" userId="ef4b34c2cc67db07" providerId="LiveId" clId="{18DD18B6-FE29-479A-A1BA-AC0578B28B2F}" dt="2024-07-12T17:31:17.284" v="87" actId="478"/>
          <ac:picMkLst>
            <pc:docMk/>
            <pc:sldMk cId="48075006" sldId="329"/>
            <ac:picMk id="6" creationId="{E8B153BB-61B9-403F-8AE5-F75400450AC0}"/>
          </ac:picMkLst>
        </pc:picChg>
      </pc:sldChg>
      <pc:sldChg chg="addSp delSp modSp mod delAnim modAnim">
        <pc:chgData name="sawari jamgaonkar" userId="ef4b34c2cc67db07" providerId="LiveId" clId="{18DD18B6-FE29-479A-A1BA-AC0578B28B2F}" dt="2024-07-19T14:13:56.187" v="113" actId="478"/>
        <pc:sldMkLst>
          <pc:docMk/>
          <pc:sldMk cId="1086225493" sldId="339"/>
        </pc:sldMkLst>
        <pc:spChg chg="mod">
          <ac:chgData name="sawari jamgaonkar" userId="ef4b34c2cc67db07" providerId="LiveId" clId="{18DD18B6-FE29-479A-A1BA-AC0578B28B2F}" dt="2024-07-19T14:12:53.413" v="102" actId="20577"/>
          <ac:spMkLst>
            <pc:docMk/>
            <pc:sldMk cId="1086225493" sldId="339"/>
            <ac:spMk id="9" creationId="{E25373E9-1A26-4A40-9897-E42DE485D8E3}"/>
          </ac:spMkLst>
        </pc:spChg>
        <pc:spChg chg="del mod">
          <ac:chgData name="sawari jamgaonkar" userId="ef4b34c2cc67db07" providerId="LiveId" clId="{18DD18B6-FE29-479A-A1BA-AC0578B28B2F}" dt="2024-07-19T14:12:25.647" v="96" actId="478"/>
          <ac:spMkLst>
            <pc:docMk/>
            <pc:sldMk cId="1086225493" sldId="339"/>
            <ac:spMk id="10" creationId="{B19D8AC7-3787-4ADB-9212-0808F015C2DD}"/>
          </ac:spMkLst>
        </pc:spChg>
        <pc:picChg chg="add mod modCrop">
          <ac:chgData name="sawari jamgaonkar" userId="ef4b34c2cc67db07" providerId="LiveId" clId="{18DD18B6-FE29-479A-A1BA-AC0578B28B2F}" dt="2024-07-19T14:13:40.965" v="110" actId="1076"/>
          <ac:picMkLst>
            <pc:docMk/>
            <pc:sldMk cId="1086225493" sldId="339"/>
            <ac:picMk id="3" creationId="{F1F28730-7093-0410-1BA2-7E283CA37BED}"/>
          </ac:picMkLst>
        </pc:picChg>
        <pc:picChg chg="del">
          <ac:chgData name="sawari jamgaonkar" userId="ef4b34c2cc67db07" providerId="LiveId" clId="{18DD18B6-FE29-479A-A1BA-AC0578B28B2F}" dt="2024-07-19T14:13:56.187" v="113" actId="478"/>
          <ac:picMkLst>
            <pc:docMk/>
            <pc:sldMk cId="1086225493" sldId="339"/>
            <ac:picMk id="5" creationId="{BBB0C869-7C5C-4070-BD4D-F3FC2DA8F301}"/>
          </ac:picMkLst>
        </pc:picChg>
        <pc:picChg chg="add mod modCrop">
          <ac:chgData name="sawari jamgaonkar" userId="ef4b34c2cc67db07" providerId="LiveId" clId="{18DD18B6-FE29-479A-A1BA-AC0578B28B2F}" dt="2024-07-19T14:13:42.927" v="111" actId="1076"/>
          <ac:picMkLst>
            <pc:docMk/>
            <pc:sldMk cId="1086225493" sldId="339"/>
            <ac:picMk id="11" creationId="{0515A285-E5C7-1CE4-3F64-2D2076AF2C98}"/>
          </ac:picMkLst>
        </pc:picChg>
      </pc:sldChg>
      <pc:sldChg chg="addSp delSp modSp mod">
        <pc:chgData name="sawari jamgaonkar" userId="ef4b34c2cc67db07" providerId="LiveId" clId="{18DD18B6-FE29-479A-A1BA-AC0578B28B2F}" dt="2024-07-12T17:31:08.036" v="86" actId="478"/>
        <pc:sldMkLst>
          <pc:docMk/>
          <pc:sldMk cId="149433473" sldId="340"/>
        </pc:sldMkLst>
        <pc:spChg chg="add del mod">
          <ac:chgData name="sawari jamgaonkar" userId="ef4b34c2cc67db07" providerId="LiveId" clId="{18DD18B6-FE29-479A-A1BA-AC0578B28B2F}" dt="2024-07-12T17:27:27.196" v="62"/>
          <ac:spMkLst>
            <pc:docMk/>
            <pc:sldMk cId="149433473" sldId="340"/>
            <ac:spMk id="4" creationId="{CAB52F50-359B-D443-A5CC-0C809775B4B6}"/>
          </ac:spMkLst>
        </pc:spChg>
        <pc:graphicFrameChg chg="mod">
          <ac:chgData name="sawari jamgaonkar" userId="ef4b34c2cc67db07" providerId="LiveId" clId="{18DD18B6-FE29-479A-A1BA-AC0578B28B2F}" dt="2024-07-12T17:29:36.976" v="75" actId="1076"/>
          <ac:graphicFrameMkLst>
            <pc:docMk/>
            <pc:sldMk cId="149433473" sldId="340"/>
            <ac:graphicFrameMk id="9" creationId="{20AF72E3-C552-B5BE-9989-B6871C84261A}"/>
          </ac:graphicFrameMkLst>
        </pc:graphicFrameChg>
        <pc:picChg chg="add del mod">
          <ac:chgData name="sawari jamgaonkar" userId="ef4b34c2cc67db07" providerId="LiveId" clId="{18DD18B6-FE29-479A-A1BA-AC0578B28B2F}" dt="2024-07-12T17:27:58.678" v="66" actId="478"/>
          <ac:picMkLst>
            <pc:docMk/>
            <pc:sldMk cId="149433473" sldId="340"/>
            <ac:picMk id="3" creationId="{F5B59D1E-9BB4-AA64-A946-2C2CC1BEF98B}"/>
          </ac:picMkLst>
        </pc:picChg>
        <pc:picChg chg="add del mod">
          <ac:chgData name="sawari jamgaonkar" userId="ef4b34c2cc67db07" providerId="LiveId" clId="{18DD18B6-FE29-479A-A1BA-AC0578B28B2F}" dt="2024-07-12T17:29:39.416" v="79" actId="478"/>
          <ac:picMkLst>
            <pc:docMk/>
            <pc:sldMk cId="149433473" sldId="340"/>
            <ac:picMk id="7" creationId="{E3B11E32-661E-3C98-FDEE-CDAFB4CE7165}"/>
          </ac:picMkLst>
        </pc:picChg>
        <pc:picChg chg="add del mod ord">
          <ac:chgData name="sawari jamgaonkar" userId="ef4b34c2cc67db07" providerId="LiveId" clId="{18DD18B6-FE29-479A-A1BA-AC0578B28B2F}" dt="2024-07-12T17:31:08.036" v="86" actId="478"/>
          <ac:picMkLst>
            <pc:docMk/>
            <pc:sldMk cId="149433473" sldId="340"/>
            <ac:picMk id="10" creationId="{D3C6568E-C35A-E790-F267-107C87B84172}"/>
          </ac:picMkLst>
        </pc:picChg>
      </pc:sldChg>
      <pc:sldChg chg="delSp modSp mod">
        <pc:chgData name="sawari jamgaonkar" userId="ef4b34c2cc67db07" providerId="LiveId" clId="{18DD18B6-FE29-479A-A1BA-AC0578B28B2F}" dt="2024-07-12T17:31:26.932" v="91" actId="14100"/>
        <pc:sldMkLst>
          <pc:docMk/>
          <pc:sldMk cId="1454129799" sldId="342"/>
        </pc:sldMkLst>
        <pc:spChg chg="mod">
          <ac:chgData name="sawari jamgaonkar" userId="ef4b34c2cc67db07" providerId="LiveId" clId="{18DD18B6-FE29-479A-A1BA-AC0578B28B2F}" dt="2024-07-12T17:31:26.932" v="91" actId="14100"/>
          <ac:spMkLst>
            <pc:docMk/>
            <pc:sldMk cId="1454129799" sldId="342"/>
            <ac:spMk id="8" creationId="{EDA9D93B-80EA-EC0B-0F51-36A7AAFAADF5}"/>
          </ac:spMkLst>
        </pc:spChg>
        <pc:picChg chg="del">
          <ac:chgData name="sawari jamgaonkar" userId="ef4b34c2cc67db07" providerId="LiveId" clId="{18DD18B6-FE29-479A-A1BA-AC0578B28B2F}" dt="2024-07-12T17:31:22.979" v="90" actId="478"/>
          <ac:picMkLst>
            <pc:docMk/>
            <pc:sldMk cId="1454129799" sldId="342"/>
            <ac:picMk id="5" creationId="{0119F72D-42D5-5029-957A-BFF566275DD6}"/>
          </ac:picMkLst>
        </pc:picChg>
        <pc:picChg chg="del mod">
          <ac:chgData name="sawari jamgaonkar" userId="ef4b34c2cc67db07" providerId="LiveId" clId="{18DD18B6-FE29-479A-A1BA-AC0578B28B2F}" dt="2024-07-12T17:31:21.166" v="89" actId="478"/>
          <ac:picMkLst>
            <pc:docMk/>
            <pc:sldMk cId="1454129799" sldId="342"/>
            <ac:picMk id="6" creationId="{940A9F8F-FEB3-62B0-AAE6-2D086AF3EB0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93F392-3F6A-4A10-B5D6-D4C5CDF1C11A}" type="doc">
      <dgm:prSet loTypeId="urn:microsoft.com/office/officeart/2009/3/layout/DescendingProcess" loCatId="process" qsTypeId="urn:microsoft.com/office/officeart/2005/8/quickstyle/3d2" qsCatId="3D" csTypeId="urn:microsoft.com/office/officeart/2005/8/colors/accent2_4" csCatId="accent2" phldr="1"/>
      <dgm:spPr/>
      <dgm:t>
        <a:bodyPr/>
        <a:lstStyle/>
        <a:p>
          <a:endParaRPr lang="en-IN"/>
        </a:p>
      </dgm:t>
    </dgm:pt>
    <dgm:pt modelId="{3CBE98A7-DDBE-44FD-A5F8-29148B088A71}">
      <dgm:prSet phldrT="[Text]" custT="1"/>
      <dgm:spPr/>
      <dgm:t>
        <a:bodyPr/>
        <a:lstStyle/>
        <a:p>
          <a:r>
            <a:rPr lang="en-IN" sz="2000" dirty="0">
              <a:solidFill>
                <a:schemeClr val="tx1"/>
              </a:solidFill>
            </a:rPr>
            <a:t>Importing necessary libraries</a:t>
          </a:r>
        </a:p>
      </dgm:t>
    </dgm:pt>
    <dgm:pt modelId="{517ECB97-F9E4-4A16-A87F-087AF470C0C9}" type="parTrans" cxnId="{63B796A5-0ABF-46E7-BCCC-4373DE053A96}">
      <dgm:prSet/>
      <dgm:spPr/>
      <dgm:t>
        <a:bodyPr/>
        <a:lstStyle/>
        <a:p>
          <a:endParaRPr lang="en-IN"/>
        </a:p>
      </dgm:t>
    </dgm:pt>
    <dgm:pt modelId="{AD557141-C7B1-49E6-9336-D0FE96278A57}" type="sibTrans" cxnId="{63B796A5-0ABF-46E7-BCCC-4373DE053A96}">
      <dgm:prSet/>
      <dgm:spPr/>
      <dgm:t>
        <a:bodyPr/>
        <a:lstStyle/>
        <a:p>
          <a:endParaRPr lang="en-IN"/>
        </a:p>
      </dgm:t>
    </dgm:pt>
    <dgm:pt modelId="{3ACA2B6B-236D-4367-80F4-60D81F4A922B}">
      <dgm:prSet phldrT="[Text]" custT="1"/>
      <dgm:spPr/>
      <dgm:t>
        <a:bodyPr/>
        <a:lstStyle/>
        <a:p>
          <a:r>
            <a:rPr lang="en-IN" sz="2000" dirty="0">
              <a:solidFill>
                <a:schemeClr val="tx1"/>
              </a:solidFill>
            </a:rPr>
            <a:t>Understanding the dataset</a:t>
          </a:r>
        </a:p>
      </dgm:t>
    </dgm:pt>
    <dgm:pt modelId="{4593B3A6-CDAB-404F-9849-23970BF6A6FA}" type="parTrans" cxnId="{DD37C783-0990-47C8-A190-CDD218711C18}">
      <dgm:prSet/>
      <dgm:spPr/>
      <dgm:t>
        <a:bodyPr/>
        <a:lstStyle/>
        <a:p>
          <a:endParaRPr lang="en-IN"/>
        </a:p>
      </dgm:t>
    </dgm:pt>
    <dgm:pt modelId="{DC203769-0FA1-4E2A-833C-7C55F83FAB21}" type="sibTrans" cxnId="{DD37C783-0990-47C8-A190-CDD218711C18}">
      <dgm:prSet/>
      <dgm:spPr/>
      <dgm:t>
        <a:bodyPr/>
        <a:lstStyle/>
        <a:p>
          <a:endParaRPr lang="en-IN"/>
        </a:p>
      </dgm:t>
    </dgm:pt>
    <dgm:pt modelId="{F5D38A80-F5B4-44CB-9065-62D242C3B797}">
      <dgm:prSet phldrT="[Text]" custT="1"/>
      <dgm:spPr/>
      <dgm:t>
        <a:bodyPr/>
        <a:lstStyle/>
        <a:p>
          <a:r>
            <a:rPr lang="en-IN" sz="2000" dirty="0">
              <a:solidFill>
                <a:schemeClr val="tx1"/>
              </a:solidFill>
            </a:rPr>
            <a:t>Data pre-processing</a:t>
          </a:r>
        </a:p>
      </dgm:t>
    </dgm:pt>
    <dgm:pt modelId="{698CD05B-B350-4108-B61B-6A982427FF21}" type="parTrans" cxnId="{9923EACE-9853-4FE7-B1EF-726A3188D81F}">
      <dgm:prSet/>
      <dgm:spPr/>
      <dgm:t>
        <a:bodyPr/>
        <a:lstStyle/>
        <a:p>
          <a:endParaRPr lang="en-IN"/>
        </a:p>
      </dgm:t>
    </dgm:pt>
    <dgm:pt modelId="{0C9196BF-C43F-4A13-8428-01E9AF102DE8}" type="sibTrans" cxnId="{9923EACE-9853-4FE7-B1EF-726A3188D81F}">
      <dgm:prSet/>
      <dgm:spPr/>
      <dgm:t>
        <a:bodyPr/>
        <a:lstStyle/>
        <a:p>
          <a:endParaRPr lang="en-IN"/>
        </a:p>
      </dgm:t>
    </dgm:pt>
    <dgm:pt modelId="{A3020F4A-8729-42C5-B0B4-1DDC5A154659}">
      <dgm:prSet custT="1"/>
      <dgm:spPr/>
      <dgm:t>
        <a:bodyPr/>
        <a:lstStyle/>
        <a:p>
          <a:r>
            <a:rPr lang="en-IN" sz="2000" dirty="0">
              <a:solidFill>
                <a:schemeClr val="tx1"/>
              </a:solidFill>
            </a:rPr>
            <a:t>EDA and Visualization</a:t>
          </a:r>
        </a:p>
      </dgm:t>
    </dgm:pt>
    <dgm:pt modelId="{0DA4F5B1-73AB-47A0-8114-EDE2EBD553B9}" type="parTrans" cxnId="{95D5C260-579D-445A-BF73-E712F4EB5D02}">
      <dgm:prSet/>
      <dgm:spPr/>
      <dgm:t>
        <a:bodyPr/>
        <a:lstStyle/>
        <a:p>
          <a:endParaRPr lang="en-IN"/>
        </a:p>
      </dgm:t>
    </dgm:pt>
    <dgm:pt modelId="{92C711BA-EA8F-4D6D-9A23-34C570344C41}" type="sibTrans" cxnId="{95D5C260-579D-445A-BF73-E712F4EB5D02}">
      <dgm:prSet/>
      <dgm:spPr/>
      <dgm:t>
        <a:bodyPr/>
        <a:lstStyle/>
        <a:p>
          <a:endParaRPr lang="en-IN"/>
        </a:p>
      </dgm:t>
    </dgm:pt>
    <dgm:pt modelId="{522F3D6A-7D15-4297-9A5D-EFDD5D0D281B}" type="pres">
      <dgm:prSet presAssocID="{A293F392-3F6A-4A10-B5D6-D4C5CDF1C11A}" presName="Name0" presStyleCnt="0">
        <dgm:presLayoutVars>
          <dgm:chMax val="7"/>
          <dgm:chPref val="5"/>
        </dgm:presLayoutVars>
      </dgm:prSet>
      <dgm:spPr/>
    </dgm:pt>
    <dgm:pt modelId="{577BD5BB-CCF3-4029-A72A-299E6E8E8CFE}" type="pres">
      <dgm:prSet presAssocID="{A293F392-3F6A-4A10-B5D6-D4C5CDF1C11A}" presName="arrowNode" presStyleLbl="node1" presStyleIdx="0" presStyleCnt="1"/>
      <dgm:spPr/>
    </dgm:pt>
    <dgm:pt modelId="{B63C4A14-5DED-4BED-A362-F3BF7D9B495B}" type="pres">
      <dgm:prSet presAssocID="{3CBE98A7-DDBE-44FD-A5F8-29148B088A71}" presName="txNode1" presStyleLbl="revTx" presStyleIdx="0" presStyleCnt="4">
        <dgm:presLayoutVars>
          <dgm:bulletEnabled val="1"/>
        </dgm:presLayoutVars>
      </dgm:prSet>
      <dgm:spPr/>
    </dgm:pt>
    <dgm:pt modelId="{CEFE48AA-BB1E-42E9-B34C-31EF736CEB3C}" type="pres">
      <dgm:prSet presAssocID="{3ACA2B6B-236D-4367-80F4-60D81F4A922B}" presName="txNode2" presStyleLbl="revTx" presStyleIdx="1" presStyleCnt="4">
        <dgm:presLayoutVars>
          <dgm:bulletEnabled val="1"/>
        </dgm:presLayoutVars>
      </dgm:prSet>
      <dgm:spPr/>
    </dgm:pt>
    <dgm:pt modelId="{63DDF5F5-D838-4C04-A52C-DE3A8720F9C5}" type="pres">
      <dgm:prSet presAssocID="{DC203769-0FA1-4E2A-833C-7C55F83FAB21}" presName="dotNode2" presStyleCnt="0"/>
      <dgm:spPr/>
    </dgm:pt>
    <dgm:pt modelId="{C073C513-428E-41EB-9A23-B250F50652D5}" type="pres">
      <dgm:prSet presAssocID="{DC203769-0FA1-4E2A-833C-7C55F83FAB21}" presName="dotRepeatNode" presStyleLbl="fgShp" presStyleIdx="0" presStyleCnt="2"/>
      <dgm:spPr/>
    </dgm:pt>
    <dgm:pt modelId="{4DED2FC5-FD64-4AE3-893F-EB6F2B1BEFFE}" type="pres">
      <dgm:prSet presAssocID="{F5D38A80-F5B4-44CB-9065-62D242C3B797}" presName="txNode3" presStyleLbl="revTx" presStyleIdx="2" presStyleCnt="4">
        <dgm:presLayoutVars>
          <dgm:bulletEnabled val="1"/>
        </dgm:presLayoutVars>
      </dgm:prSet>
      <dgm:spPr/>
    </dgm:pt>
    <dgm:pt modelId="{01FB2E38-3FC3-470E-A80B-C46CBBE44B9C}" type="pres">
      <dgm:prSet presAssocID="{0C9196BF-C43F-4A13-8428-01E9AF102DE8}" presName="dotNode3" presStyleCnt="0"/>
      <dgm:spPr/>
    </dgm:pt>
    <dgm:pt modelId="{6CA3EEBF-25BC-4403-918F-8B3DF6312530}" type="pres">
      <dgm:prSet presAssocID="{0C9196BF-C43F-4A13-8428-01E9AF102DE8}" presName="dotRepeatNode" presStyleLbl="fgShp" presStyleIdx="1" presStyleCnt="2"/>
      <dgm:spPr/>
    </dgm:pt>
    <dgm:pt modelId="{376D51F4-D7CF-42D2-BB88-AE428CF10419}" type="pres">
      <dgm:prSet presAssocID="{A3020F4A-8729-42C5-B0B4-1DDC5A154659}" presName="txNode4" presStyleLbl="revTx" presStyleIdx="3" presStyleCnt="4" custLinFactNeighborX="59532" custLinFactNeighborY="-85562">
        <dgm:presLayoutVars>
          <dgm:bulletEnabled val="1"/>
        </dgm:presLayoutVars>
      </dgm:prSet>
      <dgm:spPr/>
    </dgm:pt>
  </dgm:ptLst>
  <dgm:cxnLst>
    <dgm:cxn modelId="{7D45B80A-A730-4EFF-9B50-58F768623A7D}" type="presOf" srcId="{F5D38A80-F5B4-44CB-9065-62D242C3B797}" destId="{4DED2FC5-FD64-4AE3-893F-EB6F2B1BEFFE}" srcOrd="0" destOrd="0" presId="urn:microsoft.com/office/officeart/2009/3/layout/DescendingProcess"/>
    <dgm:cxn modelId="{95D5C260-579D-445A-BF73-E712F4EB5D02}" srcId="{A293F392-3F6A-4A10-B5D6-D4C5CDF1C11A}" destId="{A3020F4A-8729-42C5-B0B4-1DDC5A154659}" srcOrd="3" destOrd="0" parTransId="{0DA4F5B1-73AB-47A0-8114-EDE2EBD553B9}" sibTransId="{92C711BA-EA8F-4D6D-9A23-34C570344C41}"/>
    <dgm:cxn modelId="{11AAE34C-360B-442E-A204-FCFD8FA83163}" type="presOf" srcId="{A3020F4A-8729-42C5-B0B4-1DDC5A154659}" destId="{376D51F4-D7CF-42D2-BB88-AE428CF10419}" srcOrd="0" destOrd="0" presId="urn:microsoft.com/office/officeart/2009/3/layout/DescendingProcess"/>
    <dgm:cxn modelId="{4143BB7C-4E53-45BC-8191-FFF922C6648B}" type="presOf" srcId="{DC203769-0FA1-4E2A-833C-7C55F83FAB21}" destId="{C073C513-428E-41EB-9A23-B250F50652D5}" srcOrd="0" destOrd="0" presId="urn:microsoft.com/office/officeart/2009/3/layout/DescendingProcess"/>
    <dgm:cxn modelId="{DD37C783-0990-47C8-A190-CDD218711C18}" srcId="{A293F392-3F6A-4A10-B5D6-D4C5CDF1C11A}" destId="{3ACA2B6B-236D-4367-80F4-60D81F4A922B}" srcOrd="1" destOrd="0" parTransId="{4593B3A6-CDAB-404F-9849-23970BF6A6FA}" sibTransId="{DC203769-0FA1-4E2A-833C-7C55F83FAB21}"/>
    <dgm:cxn modelId="{62C6DC8E-A143-418E-8DF6-8FCD7E7C97CD}" type="presOf" srcId="{0C9196BF-C43F-4A13-8428-01E9AF102DE8}" destId="{6CA3EEBF-25BC-4403-918F-8B3DF6312530}" srcOrd="0" destOrd="0" presId="urn:microsoft.com/office/officeart/2009/3/layout/DescendingProcess"/>
    <dgm:cxn modelId="{52B71B8F-80FD-4067-81E2-06D2A3867FB3}" type="presOf" srcId="{A293F392-3F6A-4A10-B5D6-D4C5CDF1C11A}" destId="{522F3D6A-7D15-4297-9A5D-EFDD5D0D281B}" srcOrd="0" destOrd="0" presId="urn:microsoft.com/office/officeart/2009/3/layout/DescendingProcess"/>
    <dgm:cxn modelId="{63B796A5-0ABF-46E7-BCCC-4373DE053A96}" srcId="{A293F392-3F6A-4A10-B5D6-D4C5CDF1C11A}" destId="{3CBE98A7-DDBE-44FD-A5F8-29148B088A71}" srcOrd="0" destOrd="0" parTransId="{517ECB97-F9E4-4A16-A87F-087AF470C0C9}" sibTransId="{AD557141-C7B1-49E6-9336-D0FE96278A57}"/>
    <dgm:cxn modelId="{E3F8DAAB-83C1-41F1-9674-2AD2B9DBFEE6}" type="presOf" srcId="{3CBE98A7-DDBE-44FD-A5F8-29148B088A71}" destId="{B63C4A14-5DED-4BED-A362-F3BF7D9B495B}" srcOrd="0" destOrd="0" presId="urn:microsoft.com/office/officeart/2009/3/layout/DescendingProcess"/>
    <dgm:cxn modelId="{A2F1EFC5-A3ED-4B49-A09B-1B47019A8675}" type="presOf" srcId="{3ACA2B6B-236D-4367-80F4-60D81F4A922B}" destId="{CEFE48AA-BB1E-42E9-B34C-31EF736CEB3C}" srcOrd="0" destOrd="0" presId="urn:microsoft.com/office/officeart/2009/3/layout/DescendingProcess"/>
    <dgm:cxn modelId="{9923EACE-9853-4FE7-B1EF-726A3188D81F}" srcId="{A293F392-3F6A-4A10-B5D6-D4C5CDF1C11A}" destId="{F5D38A80-F5B4-44CB-9065-62D242C3B797}" srcOrd="2" destOrd="0" parTransId="{698CD05B-B350-4108-B61B-6A982427FF21}" sibTransId="{0C9196BF-C43F-4A13-8428-01E9AF102DE8}"/>
    <dgm:cxn modelId="{39CC7E07-6C5C-4229-A96C-A4AFD911E1F2}" type="presParOf" srcId="{522F3D6A-7D15-4297-9A5D-EFDD5D0D281B}" destId="{577BD5BB-CCF3-4029-A72A-299E6E8E8CFE}" srcOrd="0" destOrd="0" presId="urn:microsoft.com/office/officeart/2009/3/layout/DescendingProcess"/>
    <dgm:cxn modelId="{6880CA9A-FA29-4903-A637-D06C3A19C655}" type="presParOf" srcId="{522F3D6A-7D15-4297-9A5D-EFDD5D0D281B}" destId="{B63C4A14-5DED-4BED-A362-F3BF7D9B495B}" srcOrd="1" destOrd="0" presId="urn:microsoft.com/office/officeart/2009/3/layout/DescendingProcess"/>
    <dgm:cxn modelId="{D044A9D5-8A90-42F7-850F-78FF57ACC082}" type="presParOf" srcId="{522F3D6A-7D15-4297-9A5D-EFDD5D0D281B}" destId="{CEFE48AA-BB1E-42E9-B34C-31EF736CEB3C}" srcOrd="2" destOrd="0" presId="urn:microsoft.com/office/officeart/2009/3/layout/DescendingProcess"/>
    <dgm:cxn modelId="{1121CEEA-D787-4980-B8FB-0DA2543B20B4}" type="presParOf" srcId="{522F3D6A-7D15-4297-9A5D-EFDD5D0D281B}" destId="{63DDF5F5-D838-4C04-A52C-DE3A8720F9C5}" srcOrd="3" destOrd="0" presId="urn:microsoft.com/office/officeart/2009/3/layout/DescendingProcess"/>
    <dgm:cxn modelId="{D4D3723B-608D-4D65-B40C-6179F0484068}" type="presParOf" srcId="{63DDF5F5-D838-4C04-A52C-DE3A8720F9C5}" destId="{C073C513-428E-41EB-9A23-B250F50652D5}" srcOrd="0" destOrd="0" presId="urn:microsoft.com/office/officeart/2009/3/layout/DescendingProcess"/>
    <dgm:cxn modelId="{348A3F0A-3857-43C2-A702-85D32DE90BC7}" type="presParOf" srcId="{522F3D6A-7D15-4297-9A5D-EFDD5D0D281B}" destId="{4DED2FC5-FD64-4AE3-893F-EB6F2B1BEFFE}" srcOrd="4" destOrd="0" presId="urn:microsoft.com/office/officeart/2009/3/layout/DescendingProcess"/>
    <dgm:cxn modelId="{2D5B5217-4653-41C9-9759-85EE9A066C01}" type="presParOf" srcId="{522F3D6A-7D15-4297-9A5D-EFDD5D0D281B}" destId="{01FB2E38-3FC3-470E-A80B-C46CBBE44B9C}" srcOrd="5" destOrd="0" presId="urn:microsoft.com/office/officeart/2009/3/layout/DescendingProcess"/>
    <dgm:cxn modelId="{9B5E0C14-CB1E-401C-9A32-C7E6640A2150}" type="presParOf" srcId="{01FB2E38-3FC3-470E-A80B-C46CBBE44B9C}" destId="{6CA3EEBF-25BC-4403-918F-8B3DF6312530}" srcOrd="0" destOrd="0" presId="urn:microsoft.com/office/officeart/2009/3/layout/DescendingProcess"/>
    <dgm:cxn modelId="{DC87F427-FC4D-4D75-89A1-782F35A88132}" type="presParOf" srcId="{522F3D6A-7D15-4297-9A5D-EFDD5D0D281B}" destId="{376D51F4-D7CF-42D2-BB88-AE428CF10419}" srcOrd="6"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7BD5BB-CCF3-4029-A72A-299E6E8E8CFE}">
      <dsp:nvSpPr>
        <dsp:cNvPr id="0" name=""/>
        <dsp:cNvSpPr/>
      </dsp:nvSpPr>
      <dsp:spPr>
        <a:xfrm rot="4396374">
          <a:off x="1650397" y="1070690"/>
          <a:ext cx="4644824" cy="3239185"/>
        </a:xfrm>
        <a:prstGeom prst="swooshArrow">
          <a:avLst>
            <a:gd name="adj1" fmla="val 16310"/>
            <a:gd name="adj2" fmla="val 31370"/>
          </a:avLst>
        </a:prstGeom>
        <a:gradFill rotWithShape="0">
          <a:gsLst>
            <a:gs pos="0">
              <a:schemeClr val="accent2">
                <a:shade val="50000"/>
                <a:hueOff val="0"/>
                <a:satOff val="0"/>
                <a:lumOff val="0"/>
                <a:alphaOff val="0"/>
                <a:tint val="96000"/>
                <a:lumMod val="100000"/>
              </a:schemeClr>
            </a:gs>
            <a:gs pos="78000">
              <a:schemeClr val="accent2">
                <a:shade val="5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073C513-428E-41EB-9A23-B250F50652D5}">
      <dsp:nvSpPr>
        <dsp:cNvPr id="0" name=""/>
        <dsp:cNvSpPr/>
      </dsp:nvSpPr>
      <dsp:spPr>
        <a:xfrm>
          <a:off x="3588637" y="1637844"/>
          <a:ext cx="117296" cy="117296"/>
        </a:xfrm>
        <a:prstGeom prst="ellipse">
          <a:avLst/>
        </a:prstGeom>
        <a:solidFill>
          <a:schemeClr val="accent2">
            <a:tint val="55000"/>
            <a:hueOff val="0"/>
            <a:satOff val="0"/>
            <a:lumOff val="0"/>
            <a:alphaOff val="0"/>
          </a:schemeClr>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6CA3EEBF-25BC-4403-918F-8B3DF6312530}">
      <dsp:nvSpPr>
        <dsp:cNvPr id="0" name=""/>
        <dsp:cNvSpPr/>
      </dsp:nvSpPr>
      <dsp:spPr>
        <a:xfrm>
          <a:off x="4610191" y="2633787"/>
          <a:ext cx="117296" cy="117296"/>
        </a:xfrm>
        <a:prstGeom prst="ellipse">
          <a:avLst/>
        </a:prstGeom>
        <a:solidFill>
          <a:schemeClr val="accent2">
            <a:tint val="55000"/>
            <a:hueOff val="0"/>
            <a:satOff val="0"/>
            <a:lumOff val="0"/>
            <a:alphaOff val="0"/>
          </a:schemeClr>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B63C4A14-5DED-4BED-A362-F3BF7D9B495B}">
      <dsp:nvSpPr>
        <dsp:cNvPr id="0" name=""/>
        <dsp:cNvSpPr/>
      </dsp:nvSpPr>
      <dsp:spPr>
        <a:xfrm>
          <a:off x="1339022" y="0"/>
          <a:ext cx="2189890" cy="860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b" anchorCtr="0">
          <a:noAutofit/>
        </a:bodyPr>
        <a:lstStyle/>
        <a:p>
          <a:pPr marL="0" lvl="0" indent="0" algn="ctr" defTabSz="889000">
            <a:lnSpc>
              <a:spcPct val="90000"/>
            </a:lnSpc>
            <a:spcBef>
              <a:spcPct val="0"/>
            </a:spcBef>
            <a:spcAft>
              <a:spcPct val="35000"/>
            </a:spcAft>
            <a:buNone/>
          </a:pPr>
          <a:r>
            <a:rPr lang="en-IN" sz="2000" kern="1200" dirty="0">
              <a:solidFill>
                <a:schemeClr val="tx1"/>
              </a:solidFill>
            </a:rPr>
            <a:t>Importing necessary libraries</a:t>
          </a:r>
        </a:p>
      </dsp:txBody>
      <dsp:txXfrm>
        <a:off x="1339022" y="0"/>
        <a:ext cx="2189890" cy="860890"/>
      </dsp:txXfrm>
    </dsp:sp>
    <dsp:sp modelId="{CEFE48AA-BB1E-42E9-B34C-31EF736CEB3C}">
      <dsp:nvSpPr>
        <dsp:cNvPr id="0" name=""/>
        <dsp:cNvSpPr/>
      </dsp:nvSpPr>
      <dsp:spPr>
        <a:xfrm>
          <a:off x="4239147" y="1266047"/>
          <a:ext cx="3018498" cy="860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solidFill>
            </a:rPr>
            <a:t>Understanding the dataset</a:t>
          </a:r>
        </a:p>
      </dsp:txBody>
      <dsp:txXfrm>
        <a:off x="4239147" y="1266047"/>
        <a:ext cx="3018498" cy="860890"/>
      </dsp:txXfrm>
    </dsp:sp>
    <dsp:sp modelId="{4DED2FC5-FD64-4AE3-893F-EB6F2B1BEFFE}">
      <dsp:nvSpPr>
        <dsp:cNvPr id="0" name=""/>
        <dsp:cNvSpPr/>
      </dsp:nvSpPr>
      <dsp:spPr>
        <a:xfrm>
          <a:off x="1339022" y="2261990"/>
          <a:ext cx="2959311" cy="860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r" defTabSz="889000">
            <a:lnSpc>
              <a:spcPct val="90000"/>
            </a:lnSpc>
            <a:spcBef>
              <a:spcPct val="0"/>
            </a:spcBef>
            <a:spcAft>
              <a:spcPct val="35000"/>
            </a:spcAft>
            <a:buNone/>
          </a:pPr>
          <a:r>
            <a:rPr lang="en-IN" sz="2000" kern="1200" dirty="0">
              <a:solidFill>
                <a:schemeClr val="tx1"/>
              </a:solidFill>
            </a:rPr>
            <a:t>Data pre-processing</a:t>
          </a:r>
        </a:p>
      </dsp:txBody>
      <dsp:txXfrm>
        <a:off x="1339022" y="2261990"/>
        <a:ext cx="2959311" cy="860890"/>
      </dsp:txXfrm>
    </dsp:sp>
    <dsp:sp modelId="{376D51F4-D7CF-42D2-BB88-AE428CF10419}">
      <dsp:nvSpPr>
        <dsp:cNvPr id="0" name=""/>
        <dsp:cNvSpPr/>
      </dsp:nvSpPr>
      <dsp:spPr>
        <a:xfrm>
          <a:off x="5637356" y="3783080"/>
          <a:ext cx="2959311" cy="860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t" anchorCtr="0">
          <a:noAutofit/>
        </a:bodyPr>
        <a:lstStyle/>
        <a:p>
          <a:pPr marL="0" lvl="0" indent="0" algn="ctr" defTabSz="889000">
            <a:lnSpc>
              <a:spcPct val="90000"/>
            </a:lnSpc>
            <a:spcBef>
              <a:spcPct val="0"/>
            </a:spcBef>
            <a:spcAft>
              <a:spcPct val="35000"/>
            </a:spcAft>
            <a:buNone/>
          </a:pPr>
          <a:r>
            <a:rPr lang="en-IN" sz="2000" kern="1200" dirty="0">
              <a:solidFill>
                <a:schemeClr val="tx1"/>
              </a:solidFill>
            </a:rPr>
            <a:t>EDA and Visualization</a:t>
          </a:r>
        </a:p>
      </dsp:txBody>
      <dsp:txXfrm>
        <a:off x="5637356" y="3783080"/>
        <a:ext cx="2959311" cy="860890"/>
      </dsp:txXfrm>
    </dsp:sp>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7/19/2024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7/19/2024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436108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393198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4865935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438283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0107359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090137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2962336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39685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317995542"/>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21315269"/>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9179375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3239142"/>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452708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94739378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167838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059493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755578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80322137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016360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7/19/2024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7" name="Date Placeholder 3">
            <a:extLst>
              <a:ext uri="{FF2B5EF4-FFF2-40B4-BE49-F238E27FC236}">
                <a16:creationId xmlns:a16="http://schemas.microsoft.com/office/drawing/2014/main" id="{B05E5244-6828-6951-041B-5D296996DABF}"/>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7/19/2024</a:t>
            </a:fld>
            <a:endParaRPr lang="en-US" sz="1100" dirty="0">
              <a:solidFill>
                <a:schemeClr val="accent2"/>
              </a:solidFill>
            </a:endParaRPr>
          </a:p>
        </p:txBody>
      </p:sp>
      <p:sp>
        <p:nvSpPr>
          <p:cNvPr id="9" name="Footer Placeholder 4">
            <a:extLst>
              <a:ext uri="{FF2B5EF4-FFF2-40B4-BE49-F238E27FC236}">
                <a16:creationId xmlns:a16="http://schemas.microsoft.com/office/drawing/2014/main" id="{86A7BD68-FA31-2DC3-B3B3-7A5B7FB67B01}"/>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10" name="Slide Number Placeholder 5">
            <a:extLst>
              <a:ext uri="{FF2B5EF4-FFF2-40B4-BE49-F238E27FC236}">
                <a16:creationId xmlns:a16="http://schemas.microsoft.com/office/drawing/2014/main" id="{6A7A7E4B-D272-0F0E-118D-00030C933D73}"/>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2397080457"/>
      </p:ext>
    </p:extLst>
  </p:cSld>
  <p:clrMap bg1="dk1" tx1="lt1" bg2="dk2" tx2="lt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 id="2147483788" r:id="rId18"/>
    <p:sldLayoutId id="2147483790" r:id="rId19"/>
    <p:sldLayoutId id="2147483690" r:id="rId20"/>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402580" y="3968197"/>
            <a:ext cx="3400089" cy="861497"/>
          </a:xfrm>
        </p:spPr>
        <p:txBody>
          <a:bodyPr/>
          <a:lstStyle/>
          <a:p>
            <a:pPr algn="r"/>
            <a:r>
              <a:rPr lang="en-US" b="0" dirty="0">
                <a:solidFill>
                  <a:schemeClr val="tx1"/>
                </a:solidFill>
              </a:rPr>
              <a:t>By Sawari Jamgaonkar</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402580" y="2293803"/>
            <a:ext cx="5308600" cy="1604945"/>
          </a:xfrm>
        </p:spPr>
        <p:txBody>
          <a:bodyPr>
            <a:normAutofit/>
          </a:bodyPr>
          <a:lstStyle/>
          <a:p>
            <a:r>
              <a:rPr lang="en-GB" sz="4000" b="1" dirty="0"/>
              <a:t>Health Care Analysis for doctor Visit</a:t>
            </a:r>
            <a:endParaRPr lang="en-IN" sz="4000" b="1"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977900" y="1955800"/>
            <a:ext cx="6295627" cy="4608323"/>
          </a:xfrm>
        </p:spPr>
        <p:txBody>
          <a:bodyPr>
            <a:normAutofit/>
          </a:bodyPr>
          <a:lstStyle/>
          <a:p>
            <a:pPr marL="0" indent="0">
              <a:lnSpc>
                <a:spcPct val="150000"/>
              </a:lnSpc>
              <a:buNone/>
            </a:pPr>
            <a:r>
              <a:rPr lang="en-US" dirty="0"/>
              <a:t>Healthcare systems encounter major obstacles in increasing resources and guaranteeing fair access to care. To tackle these issues, it is crucial to comprehend the fundamental factors that impact the frequency of patients' doctor visits and utilization of healthcare services. This study seeks to examine a varied range of doctor visit data to pinpoint crucial drivers of healthcare utilization.</a:t>
            </a:r>
            <a:endParaRPr lang="en-IN"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CF23C3-B72E-3363-5DE3-D702A19F99B0}"/>
              </a:ext>
            </a:extLst>
          </p:cNvPr>
          <p:cNvSpPr>
            <a:spLocks noGrp="1"/>
          </p:cNvSpPr>
          <p:nvPr>
            <p:ph type="title"/>
          </p:nvPr>
        </p:nvSpPr>
        <p:spPr/>
        <p:txBody>
          <a:bodyPr>
            <a:normAutofit/>
          </a:bodyPr>
          <a:lstStyle/>
          <a:p>
            <a:r>
              <a:rPr lang="en-IN" sz="4300" b="1" dirty="0">
                <a:solidFill>
                  <a:schemeClr val="tx1"/>
                </a:solidFill>
              </a:rPr>
              <a:t>PROJECT DESCRIPTION</a:t>
            </a:r>
          </a:p>
        </p:txBody>
      </p:sp>
      <p:sp>
        <p:nvSpPr>
          <p:cNvPr id="7" name="Title 2">
            <a:extLst>
              <a:ext uri="{FF2B5EF4-FFF2-40B4-BE49-F238E27FC236}">
                <a16:creationId xmlns:a16="http://schemas.microsoft.com/office/drawing/2014/main" id="{EBF2FBC7-3552-4F01-BB27-8BEEE74F7277}"/>
              </a:ext>
            </a:extLst>
          </p:cNvPr>
          <p:cNvSpPr>
            <a:spLocks noGrp="1"/>
          </p:cNvSpPr>
          <p:nvPr>
            <p:ph idx="1"/>
          </p:nvPr>
        </p:nvSpPr>
        <p:spPr>
          <a:xfrm>
            <a:off x="677334" y="1741488"/>
            <a:ext cx="8402637" cy="4189412"/>
          </a:xfrm>
        </p:spPr>
        <p:txBody>
          <a:bodyPr>
            <a:normAutofit fontScale="67500" lnSpcReduction="20000"/>
          </a:bodyPr>
          <a:lstStyle/>
          <a:p>
            <a:pPr marL="0" indent="0">
              <a:lnSpc>
                <a:spcPct val="170000"/>
              </a:lnSpc>
              <a:buNone/>
            </a:pPr>
            <a:r>
              <a:rPr lang="en-US" sz="2700" dirty="0"/>
              <a:t>The goal of this project is to examine data from doctor visits to discover important information about how healthcare services are used. Using Python tools and libraries, we will investigate connections between patient characteristics, health conditions, insurance status, and how often patients see doctors. The analysis will involve cleaning the data, explaining the findings, and creating visual representations of the data. The knowledge gained from this analysis will support better decision-making, enabling stakeholders to develop specific interventions, enhance healthcare access and affordability, and ultimately improve the quality of healthcare services.</a:t>
            </a:r>
            <a:br>
              <a:rPr lang="en-GB" sz="2200" b="0" dirty="0">
                <a:latin typeface="+mn-lt"/>
              </a:rPr>
            </a:br>
            <a:endParaRPr lang="en-IN" sz="2200" b="0" dirty="0">
              <a:latin typeface="+mn-lt"/>
            </a:endParaRPr>
          </a:p>
        </p:txBody>
      </p:sp>
    </p:spTree>
    <p:extLst>
      <p:ext uri="{BB962C8B-B14F-4D97-AF65-F5344CB8AC3E}">
        <p14:creationId xmlns:p14="http://schemas.microsoft.com/office/powerpoint/2010/main" val="98919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011A13-6523-DCCE-1CA1-B199C97516BE}"/>
              </a:ext>
            </a:extLst>
          </p:cNvPr>
          <p:cNvSpPr>
            <a:spLocks noGrp="1"/>
          </p:cNvSpPr>
          <p:nvPr>
            <p:ph type="title"/>
          </p:nvPr>
        </p:nvSpPr>
        <p:spPr/>
        <p:txBody>
          <a:bodyPr>
            <a:normAutofit/>
          </a:bodyPr>
          <a:lstStyle/>
          <a:p>
            <a:r>
              <a:rPr lang="en-IN" sz="4300" b="1" dirty="0">
                <a:solidFill>
                  <a:schemeClr val="tx1"/>
                </a:solidFill>
              </a:rPr>
              <a:t>PROJECT LIFE CYCLE</a:t>
            </a:r>
          </a:p>
        </p:txBody>
      </p:sp>
      <p:graphicFrame>
        <p:nvGraphicFramePr>
          <p:cNvPr id="9" name="Diagram 8">
            <a:extLst>
              <a:ext uri="{FF2B5EF4-FFF2-40B4-BE49-F238E27FC236}">
                <a16:creationId xmlns:a16="http://schemas.microsoft.com/office/drawing/2014/main" id="{20AF72E3-C552-B5BE-9989-B6871C84261A}"/>
              </a:ext>
            </a:extLst>
          </p:cNvPr>
          <p:cNvGraphicFramePr/>
          <p:nvPr>
            <p:extLst>
              <p:ext uri="{D42A27DB-BD31-4B8C-83A1-F6EECF244321}">
                <p14:modId xmlns:p14="http://schemas.microsoft.com/office/powerpoint/2010/main" val="2507568046"/>
              </p:ext>
            </p:extLst>
          </p:nvPr>
        </p:nvGraphicFramePr>
        <p:xfrm>
          <a:off x="0" y="1680632"/>
          <a:ext cx="8596668" cy="53805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433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5191287D-D947-DEAD-7957-A66FB5AC50A7}"/>
              </a:ext>
            </a:extLst>
          </p:cNvPr>
          <p:cNvSpPr>
            <a:spLocks noGrp="1" noChangeArrowheads="1"/>
          </p:cNvSpPr>
          <p:nvPr>
            <p:ph type="body" sz="quarter" idx="12"/>
          </p:nvPr>
        </p:nvSpPr>
        <p:spPr bwMode="auto">
          <a:xfrm>
            <a:off x="620008" y="1900129"/>
            <a:ext cx="9209793"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r>
              <a:rPr kumimoji="0" lang="en-US" altLang="en-US" sz="2200" b="0" i="0" u="none" strike="noStrike" cap="none" normalizeH="0" baseline="0" dirty="0">
                <a:ln>
                  <a:noFill/>
                </a:ln>
                <a:solidFill>
                  <a:schemeClr val="tx1"/>
                </a:solidFill>
                <a:effectLst/>
              </a:rPr>
              <a:t>Patients receive healthcare services and their well-being is the primary focus.</a:t>
            </a:r>
          </a:p>
          <a:p>
            <a:pPr defTabSz="914400" eaLnBrk="0" fontAlgn="base" hangingPunct="0">
              <a:spcBef>
                <a:spcPct val="0"/>
              </a:spcBef>
              <a:spcAft>
                <a:spcPct val="0"/>
              </a:spcAft>
              <a:buClrTx/>
              <a:buSzTx/>
            </a:pPr>
            <a:endParaRPr lang="en-US" altLang="en-US" sz="2200" dirty="0">
              <a:solidFill>
                <a:schemeClr val="tx1"/>
              </a:solidFill>
            </a:endParaRPr>
          </a:p>
          <a:p>
            <a:pPr defTabSz="914400" eaLnBrk="0" fontAlgn="base" hangingPunct="0">
              <a:spcBef>
                <a:spcPct val="0"/>
              </a:spcBef>
              <a:spcAft>
                <a:spcPct val="0"/>
              </a:spcAft>
              <a:buClrTx/>
              <a:buSzTx/>
            </a:pPr>
            <a:r>
              <a:rPr kumimoji="0" lang="en-US" altLang="en-US" sz="2200" b="0" i="0" u="none" strike="noStrike" cap="none" normalizeH="0" baseline="0" dirty="0">
                <a:ln>
                  <a:noFill/>
                </a:ln>
                <a:solidFill>
                  <a:schemeClr val="tx1"/>
                </a:solidFill>
                <a:effectLst/>
              </a:rPr>
              <a:t>Clinicians engage with new healthcare technologies regularly, and their input is essential for creating effective systems.</a:t>
            </a:r>
          </a:p>
          <a:p>
            <a:pPr defTabSz="914400" eaLnBrk="0" fontAlgn="base" hangingPunct="0">
              <a:spcBef>
                <a:spcPct val="0"/>
              </a:spcBef>
              <a:spcAft>
                <a:spcPct val="0"/>
              </a:spcAft>
              <a:buClrTx/>
              <a:buSzTx/>
            </a:pPr>
            <a:endParaRPr kumimoji="0" lang="en-US" altLang="en-US" sz="2200" b="0" i="0" u="none" strike="noStrike" cap="none" normalizeH="0" baseline="0" dirty="0">
              <a:ln>
                <a:noFill/>
              </a:ln>
              <a:solidFill>
                <a:schemeClr val="tx1"/>
              </a:solidFill>
              <a:effectLst/>
            </a:endParaRPr>
          </a:p>
          <a:p>
            <a:pPr defTabSz="914400" eaLnBrk="0" fontAlgn="base" hangingPunct="0">
              <a:spcBef>
                <a:spcPct val="0"/>
              </a:spcBef>
              <a:spcAft>
                <a:spcPct val="0"/>
              </a:spcAft>
              <a:buClrTx/>
              <a:buSzTx/>
            </a:pPr>
            <a:r>
              <a:rPr kumimoji="0" lang="en-US" altLang="en-US" sz="2200" b="0" i="0" u="none" strike="noStrike" cap="none" normalizeH="0" baseline="0" dirty="0">
                <a:ln>
                  <a:noFill/>
                </a:ln>
                <a:solidFill>
                  <a:schemeClr val="tx1"/>
                </a:solidFill>
                <a:effectLst/>
              </a:rPr>
              <a:t> Healthcare organization leadership supervises projects to ensure they meet goals and budget requirements. </a:t>
            </a:r>
          </a:p>
          <a:p>
            <a:pPr defTabSz="914400" eaLnBrk="0" fontAlgn="base" hangingPunct="0">
              <a:spcBef>
                <a:spcPct val="0"/>
              </a:spcBef>
              <a:spcAft>
                <a:spcPct val="0"/>
              </a:spcAft>
              <a:buClrTx/>
              <a:buSzTx/>
            </a:pPr>
            <a:endParaRPr kumimoji="0" lang="en-US" altLang="en-US" sz="2200" b="0" i="0" u="none" strike="noStrike" cap="none" normalizeH="0" baseline="0" dirty="0">
              <a:ln>
                <a:noFill/>
              </a:ln>
              <a:solidFill>
                <a:schemeClr val="tx1"/>
              </a:solidFill>
              <a:effectLst/>
            </a:endParaRPr>
          </a:p>
          <a:p>
            <a:pPr defTabSz="914400" eaLnBrk="0" fontAlgn="base" hangingPunct="0">
              <a:spcBef>
                <a:spcPct val="0"/>
              </a:spcBef>
              <a:spcAft>
                <a:spcPct val="0"/>
              </a:spcAft>
              <a:buClrTx/>
              <a:buSzTx/>
            </a:pPr>
            <a:r>
              <a:rPr kumimoji="0" lang="en-US" altLang="en-US" sz="2200" b="0" i="0" u="none" strike="noStrike" cap="none" normalizeH="0" baseline="0" dirty="0">
                <a:ln>
                  <a:noFill/>
                </a:ln>
                <a:solidFill>
                  <a:schemeClr val="tx1"/>
                </a:solidFill>
                <a:effectLst/>
              </a:rPr>
              <a:t>Vendors contribute systems or implementation support as part of the project, particularly for integrations.</a:t>
            </a: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26E4F45-8618-27A6-B8B3-6EF960AB49E8}"/>
              </a:ext>
            </a:extLst>
          </p:cNvPr>
          <p:cNvSpPr>
            <a:spLocks noGrp="1"/>
          </p:cNvSpPr>
          <p:nvPr>
            <p:ph type="title"/>
          </p:nvPr>
        </p:nvSpPr>
        <p:spPr/>
        <p:txBody>
          <a:bodyPr>
            <a:normAutofit/>
          </a:bodyPr>
          <a:lstStyle/>
          <a:p>
            <a:r>
              <a:rPr lang="en-US" sz="4300" b="1" dirty="0">
                <a:solidFill>
                  <a:schemeClr val="tx1"/>
                </a:solidFill>
              </a:rPr>
              <a:t>TECHNOLOGY USED</a:t>
            </a:r>
            <a:endParaRPr lang="en-IN" sz="4300" b="1" dirty="0">
              <a:solidFill>
                <a:schemeClr val="tx1"/>
              </a:solidFill>
            </a:endParaRPr>
          </a:p>
        </p:txBody>
      </p:sp>
      <p:sp>
        <p:nvSpPr>
          <p:cNvPr id="8" name="Content Placeholder 7">
            <a:extLst>
              <a:ext uri="{FF2B5EF4-FFF2-40B4-BE49-F238E27FC236}">
                <a16:creationId xmlns:a16="http://schemas.microsoft.com/office/drawing/2014/main" id="{EDA9D93B-80EA-EC0B-0F51-36A7AAFAADF5}"/>
              </a:ext>
            </a:extLst>
          </p:cNvPr>
          <p:cNvSpPr>
            <a:spLocks noGrp="1"/>
          </p:cNvSpPr>
          <p:nvPr>
            <p:ph idx="1"/>
          </p:nvPr>
        </p:nvSpPr>
        <p:spPr>
          <a:xfrm>
            <a:off x="558800" y="1930401"/>
            <a:ext cx="9815868" cy="4318000"/>
          </a:xfrm>
        </p:spPr>
        <p:txBody>
          <a:bodyPr/>
          <a:lstStyle/>
          <a:p>
            <a:pPr rtl="0" fontAlgn="base">
              <a:lnSpc>
                <a:spcPct val="150000"/>
              </a:lnSpc>
              <a:spcBef>
                <a:spcPts val="0"/>
              </a:spcBef>
              <a:spcAft>
                <a:spcPts val="0"/>
              </a:spcAft>
              <a:buFont typeface="Arial" panose="020B0604020202020204" pitchFamily="34" charset="0"/>
              <a:buChar char="•"/>
            </a:pPr>
            <a:r>
              <a:rPr lang="en-IN" sz="2000" dirty="0"/>
              <a:t>Python: For data analysis and visualization.</a:t>
            </a:r>
          </a:p>
          <a:p>
            <a:pPr rtl="0" fontAlgn="base">
              <a:lnSpc>
                <a:spcPct val="150000"/>
              </a:lnSpc>
              <a:spcBef>
                <a:spcPts val="0"/>
              </a:spcBef>
              <a:spcAft>
                <a:spcPts val="0"/>
              </a:spcAft>
              <a:buFont typeface="Arial" panose="020B0604020202020204" pitchFamily="34" charset="0"/>
              <a:buChar char="•"/>
            </a:pPr>
            <a:r>
              <a:rPr lang="en-IN" sz="2000" dirty="0"/>
              <a:t>Pandas: For data manipulation and preprocessing.</a:t>
            </a:r>
          </a:p>
          <a:p>
            <a:pPr rtl="0" fontAlgn="base">
              <a:lnSpc>
                <a:spcPct val="150000"/>
              </a:lnSpc>
              <a:spcBef>
                <a:spcPts val="0"/>
              </a:spcBef>
              <a:spcAft>
                <a:spcPts val="0"/>
              </a:spcAft>
              <a:buFont typeface="Arial" panose="020B0604020202020204" pitchFamily="34" charset="0"/>
              <a:buChar char="•"/>
            </a:pPr>
            <a:r>
              <a:rPr lang="en-IN" sz="2000" dirty="0"/>
              <a:t>Matplotlib &amp; Seaborn: For creating various plots and visualizations.</a:t>
            </a:r>
          </a:p>
          <a:p>
            <a:pPr rtl="0" fontAlgn="base">
              <a:lnSpc>
                <a:spcPct val="150000"/>
              </a:lnSpc>
              <a:spcBef>
                <a:spcPts val="0"/>
              </a:spcBef>
              <a:spcAft>
                <a:spcPts val="0"/>
              </a:spcAft>
              <a:buFont typeface="Arial" panose="020B0604020202020204" pitchFamily="34" charset="0"/>
              <a:buChar char="•"/>
            </a:pPr>
            <a:r>
              <a:rPr lang="en-IN" sz="2000" dirty="0"/>
              <a:t>Google </a:t>
            </a:r>
            <a:r>
              <a:rPr lang="en-IN" sz="2000" dirty="0" err="1"/>
              <a:t>Colab</a:t>
            </a:r>
            <a:r>
              <a:rPr lang="en-IN" sz="2000" dirty="0"/>
              <a:t>: As the development environment for writing and running the Python code. </a:t>
            </a:r>
          </a:p>
          <a:p>
            <a:endParaRPr lang="en-IN" dirty="0"/>
          </a:p>
        </p:txBody>
      </p:sp>
    </p:spTree>
    <p:extLst>
      <p:ext uri="{BB962C8B-B14F-4D97-AF65-F5344CB8AC3E}">
        <p14:creationId xmlns:p14="http://schemas.microsoft.com/office/powerpoint/2010/main" val="1454129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pic>
        <p:nvPicPr>
          <p:cNvPr id="3" name="Picture 2">
            <a:extLst>
              <a:ext uri="{FF2B5EF4-FFF2-40B4-BE49-F238E27FC236}">
                <a16:creationId xmlns:a16="http://schemas.microsoft.com/office/drawing/2014/main" id="{F1F28730-7093-0410-1BA2-7E283CA37BED}"/>
              </a:ext>
            </a:extLst>
          </p:cNvPr>
          <p:cNvPicPr>
            <a:picLocks noChangeAspect="1"/>
          </p:cNvPicPr>
          <p:nvPr/>
        </p:nvPicPr>
        <p:blipFill rotWithShape="1">
          <a:blip r:embed="rId2"/>
          <a:srcRect r="14125"/>
          <a:stretch/>
        </p:blipFill>
        <p:spPr>
          <a:xfrm>
            <a:off x="162560" y="1275371"/>
            <a:ext cx="4973003" cy="3256092"/>
          </a:xfrm>
          <a:prstGeom prst="rect">
            <a:avLst/>
          </a:prstGeom>
        </p:spPr>
      </p:pic>
      <p:pic>
        <p:nvPicPr>
          <p:cNvPr id="11" name="Picture 10">
            <a:extLst>
              <a:ext uri="{FF2B5EF4-FFF2-40B4-BE49-F238E27FC236}">
                <a16:creationId xmlns:a16="http://schemas.microsoft.com/office/drawing/2014/main" id="{0515A285-E5C7-1CE4-3F64-2D2076AF2C98}"/>
              </a:ext>
            </a:extLst>
          </p:cNvPr>
          <p:cNvPicPr>
            <a:picLocks noChangeAspect="1"/>
          </p:cNvPicPr>
          <p:nvPr/>
        </p:nvPicPr>
        <p:blipFill rotWithShape="1">
          <a:blip r:embed="rId3"/>
          <a:srcRect r="19832"/>
          <a:stretch/>
        </p:blipFill>
        <p:spPr>
          <a:xfrm>
            <a:off x="5778254" y="2367784"/>
            <a:ext cx="6169906" cy="4327358"/>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1"/>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664</TotalTime>
  <Words>310</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Trebuchet MS</vt:lpstr>
      <vt:lpstr>Wingdings</vt:lpstr>
      <vt:lpstr>Wingdings 3</vt:lpstr>
      <vt:lpstr>Facet</vt:lpstr>
      <vt:lpstr>Health Care Analysis for doctor Visit</vt:lpstr>
      <vt:lpstr>PROBLEM  STATEMENT</vt:lpstr>
      <vt:lpstr>PROJECT DESCRIPTION</vt:lpstr>
      <vt:lpstr>PROJECT LIFE CYCLE</vt:lpstr>
      <vt:lpstr>WHO ARE THE END USERS?</vt:lpstr>
      <vt:lpstr>TECHNOLOGY USED</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sawari jamgaonkar</cp:lastModifiedBy>
  <cp:revision>74</cp:revision>
  <dcterms:created xsi:type="dcterms:W3CDTF">2021-07-11T13:13:15Z</dcterms:created>
  <dcterms:modified xsi:type="dcterms:W3CDTF">2024-07-19T14:14:01Z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