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7" r:id="rId4"/>
  </p:sldMasterIdLst>
  <p:notesMasterIdLst>
    <p:notesMasterId r:id="rId13"/>
  </p:notesMasterIdLst>
  <p:handoutMasterIdLst>
    <p:handoutMasterId r:id="rId14"/>
  </p:handoutMasterIdLst>
  <p:sldIdLst>
    <p:sldId id="338" r:id="rId5"/>
    <p:sldId id="327" r:id="rId6"/>
    <p:sldId id="341" r:id="rId7"/>
    <p:sldId id="340" r:id="rId8"/>
    <p:sldId id="329" r:id="rId9"/>
    <p:sldId id="342" r:id="rId10"/>
    <p:sldId id="339"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B06916-EBC4-4546-9B62-96F39D14E760}" v="44" dt="2024-07-25T12:10:07.572"/>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3" d="100"/>
          <a:sy n="63" d="100"/>
        </p:scale>
        <p:origin x="724" y="5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wari jamgaonkar" userId="ef4b34c2cc67db07" providerId="LiveId" clId="{E4B06916-EBC4-4546-9B62-96F39D14E760}"/>
    <pc:docChg chg="undo custSel addSld delSld modSld modMainMaster">
      <pc:chgData name="sawari jamgaonkar" userId="ef4b34c2cc67db07" providerId="LiveId" clId="{E4B06916-EBC4-4546-9B62-96F39D14E760}" dt="2024-07-25T12:10:07.572" v="95"/>
      <pc:docMkLst>
        <pc:docMk/>
      </pc:docMkLst>
      <pc:sldChg chg="addSp delSp modSp del mod delAnim">
        <pc:chgData name="sawari jamgaonkar" userId="ef4b34c2cc67db07" providerId="LiveId" clId="{E4B06916-EBC4-4546-9B62-96F39D14E760}" dt="2024-07-25T12:02:39.330" v="32" actId="47"/>
        <pc:sldMkLst>
          <pc:docMk/>
          <pc:sldMk cId="1341901065" sldId="302"/>
        </pc:sldMkLst>
        <pc:spChg chg="add mod">
          <ac:chgData name="sawari jamgaonkar" userId="ef4b34c2cc67db07" providerId="LiveId" clId="{E4B06916-EBC4-4546-9B62-96F39D14E760}" dt="2024-07-25T12:02:28.512" v="28" actId="1076"/>
          <ac:spMkLst>
            <pc:docMk/>
            <pc:sldMk cId="1341901065" sldId="302"/>
            <ac:spMk id="4" creationId="{C94784F5-E512-6899-0E0E-4E80E14E6A6E}"/>
          </ac:spMkLst>
        </pc:spChg>
        <pc:spChg chg="mod">
          <ac:chgData name="sawari jamgaonkar" userId="ef4b34c2cc67db07" providerId="LiveId" clId="{E4B06916-EBC4-4546-9B62-96F39D14E760}" dt="2024-07-25T12:02:32.495" v="29" actId="21"/>
          <ac:spMkLst>
            <pc:docMk/>
            <pc:sldMk cId="1341901065" sldId="302"/>
            <ac:spMk id="7" creationId="{B21C28F5-3CA3-4B78-B5C9-550C00BB3174}"/>
          </ac:spMkLst>
        </pc:spChg>
        <pc:spChg chg="del">
          <ac:chgData name="sawari jamgaonkar" userId="ef4b34c2cc67db07" providerId="LiveId" clId="{E4B06916-EBC4-4546-9B62-96F39D14E760}" dt="2024-07-25T12:01:45.206" v="19" actId="21"/>
          <ac:spMkLst>
            <pc:docMk/>
            <pc:sldMk cId="1341901065" sldId="302"/>
            <ac:spMk id="9" creationId="{FEF304F5-32C5-4869-B185-859B567855A8}"/>
          </ac:spMkLst>
        </pc:spChg>
      </pc:sldChg>
      <pc:sldChg chg="modSp mod">
        <pc:chgData name="sawari jamgaonkar" userId="ef4b34c2cc67db07" providerId="LiveId" clId="{E4B06916-EBC4-4546-9B62-96F39D14E760}" dt="2024-07-25T12:10:07.572" v="95"/>
        <pc:sldMkLst>
          <pc:docMk/>
          <pc:sldMk cId="3401748718" sldId="304"/>
        </pc:sldMkLst>
        <pc:spChg chg="mod">
          <ac:chgData name="sawari jamgaonkar" userId="ef4b34c2cc67db07" providerId="LiveId" clId="{E4B06916-EBC4-4546-9B62-96F39D14E760}" dt="2024-07-25T12:10:07.572" v="95"/>
          <ac:spMkLst>
            <pc:docMk/>
            <pc:sldMk cId="3401748718" sldId="304"/>
            <ac:spMk id="3" creationId="{D88C20CF-C1EE-4092-B52D-FD4AB2AB2508}"/>
          </ac:spMkLst>
        </pc:spChg>
      </pc:sldChg>
      <pc:sldChg chg="delSp modSp del mod">
        <pc:chgData name="sawari jamgaonkar" userId="ef4b34c2cc67db07" providerId="LiveId" clId="{E4B06916-EBC4-4546-9B62-96F39D14E760}" dt="2024-07-25T12:01:37.711" v="18" actId="2696"/>
        <pc:sldMkLst>
          <pc:docMk/>
          <pc:sldMk cId="3696770303" sldId="315"/>
        </pc:sldMkLst>
        <pc:spChg chg="del mod">
          <ac:chgData name="sawari jamgaonkar" userId="ef4b34c2cc67db07" providerId="LiveId" clId="{E4B06916-EBC4-4546-9B62-96F39D14E760}" dt="2024-07-25T12:01:09.009" v="14"/>
          <ac:spMkLst>
            <pc:docMk/>
            <pc:sldMk cId="3696770303" sldId="315"/>
            <ac:spMk id="2" creationId="{0FFA2F9D-3E1C-7BA7-9D19-1EE48F5CCAF7}"/>
          </ac:spMkLst>
        </pc:spChg>
        <pc:spChg chg="mod">
          <ac:chgData name="sawari jamgaonkar" userId="ef4b34c2cc67db07" providerId="LiveId" clId="{E4B06916-EBC4-4546-9B62-96F39D14E760}" dt="2024-07-25T12:00:35.533" v="7" actId="21"/>
          <ac:spMkLst>
            <pc:docMk/>
            <pc:sldMk cId="3696770303" sldId="315"/>
            <ac:spMk id="3" creationId="{EBF2FBC7-3552-4F01-BB27-8BEEE74F7277}"/>
          </ac:spMkLst>
        </pc:spChg>
      </pc:sldChg>
      <pc:sldChg chg="modSp mod">
        <pc:chgData name="sawari jamgaonkar" userId="ef4b34c2cc67db07" providerId="LiveId" clId="{E4B06916-EBC4-4546-9B62-96F39D14E760}" dt="2024-07-25T12:09:06.057" v="90" actId="27636"/>
        <pc:sldMkLst>
          <pc:docMk/>
          <pc:sldMk cId="3098548442" sldId="327"/>
        </pc:sldMkLst>
        <pc:spChg chg="mod">
          <ac:chgData name="sawari jamgaonkar" userId="ef4b34c2cc67db07" providerId="LiveId" clId="{E4B06916-EBC4-4546-9B62-96F39D14E760}" dt="2024-07-25T12:09:06.057" v="90" actId="27636"/>
          <ac:spMkLst>
            <pc:docMk/>
            <pc:sldMk cId="3098548442" sldId="327"/>
            <ac:spMk id="4" creationId="{777CC02B-F7C6-47A8-8C3E-C57C417D9EA3}"/>
          </ac:spMkLst>
        </pc:spChg>
      </pc:sldChg>
      <pc:sldChg chg="modSp mod">
        <pc:chgData name="sawari jamgaonkar" userId="ef4b34c2cc67db07" providerId="LiveId" clId="{E4B06916-EBC4-4546-9B62-96F39D14E760}" dt="2024-07-25T12:03:56.731" v="59" actId="27636"/>
        <pc:sldMkLst>
          <pc:docMk/>
          <pc:sldMk cId="48075006" sldId="329"/>
        </pc:sldMkLst>
        <pc:spChg chg="mod">
          <ac:chgData name="sawari jamgaonkar" userId="ef4b34c2cc67db07" providerId="LiveId" clId="{E4B06916-EBC4-4546-9B62-96F39D14E760}" dt="2024-07-25T12:03:56.731" v="59" actId="27636"/>
          <ac:spMkLst>
            <pc:docMk/>
            <pc:sldMk cId="48075006" sldId="329"/>
            <ac:spMk id="4" creationId="{1A4A072B-83C6-4607-AE6A-5AD61CC72C44}"/>
          </ac:spMkLst>
        </pc:spChg>
      </pc:sldChg>
      <pc:sldChg chg="delSp modSp mod">
        <pc:chgData name="sawari jamgaonkar" userId="ef4b34c2cc67db07" providerId="LiveId" clId="{E4B06916-EBC4-4546-9B62-96F39D14E760}" dt="2024-07-25T12:04:57.991" v="67" actId="27636"/>
        <pc:sldMkLst>
          <pc:docMk/>
          <pc:sldMk cId="1086225493" sldId="339"/>
        </pc:sldMkLst>
        <pc:spChg chg="mod">
          <ac:chgData name="sawari jamgaonkar" userId="ef4b34c2cc67db07" providerId="LiveId" clId="{E4B06916-EBC4-4546-9B62-96F39D14E760}" dt="2024-07-25T12:04:57.991" v="67" actId="27636"/>
          <ac:spMkLst>
            <pc:docMk/>
            <pc:sldMk cId="1086225493" sldId="339"/>
            <ac:spMk id="4" creationId="{AFE3A2AF-177E-45E6-A191-0F8523DB7FFA}"/>
          </ac:spMkLst>
        </pc:spChg>
        <pc:spChg chg="mod">
          <ac:chgData name="sawari jamgaonkar" userId="ef4b34c2cc67db07" providerId="LiveId" clId="{E4B06916-EBC4-4546-9B62-96F39D14E760}" dt="2024-07-25T12:02:51.885" v="44" actId="20577"/>
          <ac:spMkLst>
            <pc:docMk/>
            <pc:sldMk cId="1086225493" sldId="339"/>
            <ac:spMk id="9" creationId="{E25373E9-1A26-4A40-9897-E42DE485D8E3}"/>
          </ac:spMkLst>
        </pc:spChg>
        <pc:picChg chg="del">
          <ac:chgData name="sawari jamgaonkar" userId="ef4b34c2cc67db07" providerId="LiveId" clId="{E4B06916-EBC4-4546-9B62-96F39D14E760}" dt="2024-07-25T12:02:45.237" v="33" actId="478"/>
          <ac:picMkLst>
            <pc:docMk/>
            <pc:sldMk cId="1086225493" sldId="339"/>
            <ac:picMk id="5" creationId="{BBB0C869-7C5C-4070-BD4D-F3FC2DA8F301}"/>
          </ac:picMkLst>
        </pc:picChg>
        <pc:picChg chg="mod">
          <ac:chgData name="sawari jamgaonkar" userId="ef4b34c2cc67db07" providerId="LiveId" clId="{E4B06916-EBC4-4546-9B62-96F39D14E760}" dt="2024-07-25T12:02:56.111" v="45" actId="1076"/>
          <ac:picMkLst>
            <pc:docMk/>
            <pc:sldMk cId="1086225493" sldId="339"/>
            <ac:picMk id="11" creationId="{0BDA4DBB-1C25-D532-A0AB-71E80A4B8EE7}"/>
          </ac:picMkLst>
        </pc:picChg>
      </pc:sldChg>
      <pc:sldChg chg="modSp">
        <pc:chgData name="sawari jamgaonkar" userId="ef4b34c2cc67db07" providerId="LiveId" clId="{E4B06916-EBC4-4546-9B62-96F39D14E760}" dt="2024-07-25T12:09:18.270" v="91"/>
        <pc:sldMkLst>
          <pc:docMk/>
          <pc:sldMk cId="379114965" sldId="340"/>
        </pc:sldMkLst>
        <pc:spChg chg="mod">
          <ac:chgData name="sawari jamgaonkar" userId="ef4b34c2cc67db07" providerId="LiveId" clId="{E4B06916-EBC4-4546-9B62-96F39D14E760}" dt="2024-07-25T12:09:18.270" v="91"/>
          <ac:spMkLst>
            <pc:docMk/>
            <pc:sldMk cId="379114965" sldId="340"/>
            <ac:spMk id="5" creationId="{1AC36D09-9AAD-E068-82B4-A068791801F6}"/>
          </ac:spMkLst>
        </pc:spChg>
      </pc:sldChg>
      <pc:sldChg chg="addSp delSp modSp new mod modClrScheme chgLayout">
        <pc:chgData name="sawari jamgaonkar" userId="ef4b34c2cc67db07" providerId="LiveId" clId="{E4B06916-EBC4-4546-9B62-96F39D14E760}" dt="2024-07-25T12:09:49.431" v="92" actId="207"/>
        <pc:sldMkLst>
          <pc:docMk/>
          <pc:sldMk cId="1565915695" sldId="341"/>
        </pc:sldMkLst>
        <pc:spChg chg="del mod ord">
          <ac:chgData name="sawari jamgaonkar" userId="ef4b34c2cc67db07" providerId="LiveId" clId="{E4B06916-EBC4-4546-9B62-96F39D14E760}" dt="2024-07-25T12:00:29.637" v="6" actId="700"/>
          <ac:spMkLst>
            <pc:docMk/>
            <pc:sldMk cId="1565915695" sldId="341"/>
            <ac:spMk id="2" creationId="{B7E20BFF-C32D-21FC-5BCB-24E3EA2EEC14}"/>
          </ac:spMkLst>
        </pc:spChg>
        <pc:spChg chg="del">
          <ac:chgData name="sawari jamgaonkar" userId="ef4b34c2cc67db07" providerId="LiveId" clId="{E4B06916-EBC4-4546-9B62-96F39D14E760}" dt="2024-07-25T12:00:29.637" v="6" actId="700"/>
          <ac:spMkLst>
            <pc:docMk/>
            <pc:sldMk cId="1565915695" sldId="341"/>
            <ac:spMk id="3" creationId="{49BB9F6A-073B-B094-397D-DD65E372486A}"/>
          </ac:spMkLst>
        </pc:spChg>
        <pc:spChg chg="del mod ord">
          <ac:chgData name="sawari jamgaonkar" userId="ef4b34c2cc67db07" providerId="LiveId" clId="{E4B06916-EBC4-4546-9B62-96F39D14E760}" dt="2024-07-25T12:00:29.637" v="6" actId="700"/>
          <ac:spMkLst>
            <pc:docMk/>
            <pc:sldMk cId="1565915695" sldId="341"/>
            <ac:spMk id="4" creationId="{0433A655-5C73-5B8A-6C87-CD618B3731F6}"/>
          </ac:spMkLst>
        </pc:spChg>
        <pc:spChg chg="add del">
          <ac:chgData name="sawari jamgaonkar" userId="ef4b34c2cc67db07" providerId="LiveId" clId="{E4B06916-EBC4-4546-9B62-96F39D14E760}" dt="2024-07-25T12:00:20.878" v="5" actId="22"/>
          <ac:spMkLst>
            <pc:docMk/>
            <pc:sldMk cId="1565915695" sldId="341"/>
            <ac:spMk id="6" creationId="{14E6DC0B-7E84-EC4F-DC46-F44BCF687C8B}"/>
          </ac:spMkLst>
        </pc:spChg>
        <pc:spChg chg="add mod ord">
          <ac:chgData name="sawari jamgaonkar" userId="ef4b34c2cc67db07" providerId="LiveId" clId="{E4B06916-EBC4-4546-9B62-96F39D14E760}" dt="2024-07-25T12:09:49.431" v="92" actId="207"/>
          <ac:spMkLst>
            <pc:docMk/>
            <pc:sldMk cId="1565915695" sldId="341"/>
            <ac:spMk id="7" creationId="{A826F359-9A01-9C63-394D-A2515224D8D4}"/>
          </ac:spMkLst>
        </pc:spChg>
        <pc:spChg chg="add mod ord">
          <ac:chgData name="sawari jamgaonkar" userId="ef4b34c2cc67db07" providerId="LiveId" clId="{E4B06916-EBC4-4546-9B62-96F39D14E760}" dt="2024-07-25T12:09:18.270" v="91"/>
          <ac:spMkLst>
            <pc:docMk/>
            <pc:sldMk cId="1565915695" sldId="341"/>
            <ac:spMk id="8" creationId="{1067864C-39CB-3475-65AA-B56269312C80}"/>
          </ac:spMkLst>
        </pc:spChg>
      </pc:sldChg>
      <pc:sldChg chg="addSp delSp modSp new mod modClrScheme modAnim chgLayout">
        <pc:chgData name="sawari jamgaonkar" userId="ef4b34c2cc67db07" providerId="LiveId" clId="{E4B06916-EBC4-4546-9B62-96F39D14E760}" dt="2024-07-25T12:09:56.294" v="93" actId="207"/>
        <pc:sldMkLst>
          <pc:docMk/>
          <pc:sldMk cId="4065051875" sldId="342"/>
        </pc:sldMkLst>
        <pc:spChg chg="del mod ord">
          <ac:chgData name="sawari jamgaonkar" userId="ef4b34c2cc67db07" providerId="LiveId" clId="{E4B06916-EBC4-4546-9B62-96F39D14E760}" dt="2024-07-25T12:01:58.779" v="23" actId="700"/>
          <ac:spMkLst>
            <pc:docMk/>
            <pc:sldMk cId="4065051875" sldId="342"/>
            <ac:spMk id="2" creationId="{97891A15-5500-9BC7-57BC-5326EA26ED41}"/>
          </ac:spMkLst>
        </pc:spChg>
        <pc:spChg chg="del">
          <ac:chgData name="sawari jamgaonkar" userId="ef4b34c2cc67db07" providerId="LiveId" clId="{E4B06916-EBC4-4546-9B62-96F39D14E760}" dt="2024-07-25T12:01:58.779" v="23" actId="700"/>
          <ac:spMkLst>
            <pc:docMk/>
            <pc:sldMk cId="4065051875" sldId="342"/>
            <ac:spMk id="3" creationId="{28645631-5ACE-223A-7FEB-2D93FEAC58EE}"/>
          </ac:spMkLst>
        </pc:spChg>
        <pc:spChg chg="del">
          <ac:chgData name="sawari jamgaonkar" userId="ef4b34c2cc67db07" providerId="LiveId" clId="{E4B06916-EBC4-4546-9B62-96F39D14E760}" dt="2024-07-25T12:01:54.655" v="21"/>
          <ac:spMkLst>
            <pc:docMk/>
            <pc:sldMk cId="4065051875" sldId="342"/>
            <ac:spMk id="4" creationId="{BFED4F9F-1CC2-A5E0-E0D5-D9DA0D53043A}"/>
          </ac:spMkLst>
        </pc:spChg>
        <pc:spChg chg="add mod ord">
          <ac:chgData name="sawari jamgaonkar" userId="ef4b34c2cc67db07" providerId="LiveId" clId="{E4B06916-EBC4-4546-9B62-96F39D14E760}" dt="2024-07-25T12:09:18.270" v="91"/>
          <ac:spMkLst>
            <pc:docMk/>
            <pc:sldMk cId="4065051875" sldId="342"/>
            <ac:spMk id="5" creationId="{8F61C3E8-05BF-F1AB-A4A8-4A1539AEF20E}"/>
          </ac:spMkLst>
        </pc:spChg>
        <pc:spChg chg="add mod ord">
          <ac:chgData name="sawari jamgaonkar" userId="ef4b34c2cc67db07" providerId="LiveId" clId="{E4B06916-EBC4-4546-9B62-96F39D14E760}" dt="2024-07-25T12:09:56.294" v="93" actId="207"/>
          <ac:spMkLst>
            <pc:docMk/>
            <pc:sldMk cId="4065051875" sldId="342"/>
            <ac:spMk id="9" creationId="{FEF304F5-32C5-4869-B185-859B567855A8}"/>
          </ac:spMkLst>
        </pc:spChg>
      </pc:sldChg>
      <pc:sldMasterChg chg="addSp delSldLayout">
        <pc:chgData name="sawari jamgaonkar" userId="ef4b34c2cc67db07" providerId="LiveId" clId="{E4B06916-EBC4-4546-9B62-96F39D14E760}" dt="2024-07-25T12:02:39.330" v="32" actId="47"/>
        <pc:sldMasterMkLst>
          <pc:docMk/>
          <pc:sldMasterMk cId="336859081" sldId="2147483770"/>
        </pc:sldMasterMkLst>
        <pc:spChg chg="add">
          <ac:chgData name="sawari jamgaonkar" userId="ef4b34c2cc67db07" providerId="LiveId" clId="{E4B06916-EBC4-4546-9B62-96F39D14E760}" dt="2024-07-25T12:00:00.878" v="0"/>
          <ac:spMkLst>
            <pc:docMk/>
            <pc:sldMasterMk cId="336859081" sldId="2147483770"/>
            <ac:spMk id="11" creationId="{F7479522-EB0F-2C94-BAD0-925DD060EE4A}"/>
          </ac:spMkLst>
        </pc:spChg>
        <pc:spChg chg="add">
          <ac:chgData name="sawari jamgaonkar" userId="ef4b34c2cc67db07" providerId="LiveId" clId="{E4B06916-EBC4-4546-9B62-96F39D14E760}" dt="2024-07-25T12:00:00.878" v="0"/>
          <ac:spMkLst>
            <pc:docMk/>
            <pc:sldMasterMk cId="336859081" sldId="2147483770"/>
            <ac:spMk id="12" creationId="{CFF8E4EA-3632-C2FF-4576-CA2E23EFA84E}"/>
          </ac:spMkLst>
        </pc:spChg>
        <pc:spChg chg="add">
          <ac:chgData name="sawari jamgaonkar" userId="ef4b34c2cc67db07" providerId="LiveId" clId="{E4B06916-EBC4-4546-9B62-96F39D14E760}" dt="2024-07-25T12:00:00.878" v="0"/>
          <ac:spMkLst>
            <pc:docMk/>
            <pc:sldMasterMk cId="336859081" sldId="2147483770"/>
            <ac:spMk id="13" creationId="{D8120D6D-6BB0-889F-F9C8-124E35ED2806}"/>
          </ac:spMkLst>
        </pc:spChg>
        <pc:sldLayoutChg chg="del">
          <pc:chgData name="sawari jamgaonkar" userId="ef4b34c2cc67db07" providerId="LiveId" clId="{E4B06916-EBC4-4546-9B62-96F39D14E760}" dt="2024-07-25T12:02:39.330" v="32" actId="47"/>
          <pc:sldLayoutMkLst>
            <pc:docMk/>
            <pc:sldMasterMk cId="336859081" sldId="2147483770"/>
            <pc:sldLayoutMk cId="642409630" sldId="2147483790"/>
          </pc:sldLayoutMkLst>
        </pc:sldLayoutChg>
      </pc:sldMasterChg>
      <pc:sldMasterChg chg="addSp">
        <pc:chgData name="sawari jamgaonkar" userId="ef4b34c2cc67db07" providerId="LiveId" clId="{E4B06916-EBC4-4546-9B62-96F39D14E760}" dt="2024-07-25T12:03:08.683" v="46"/>
        <pc:sldMasterMkLst>
          <pc:docMk/>
          <pc:sldMasterMk cId="3381837821" sldId="2147483792"/>
        </pc:sldMasterMkLst>
        <pc:spChg chg="add">
          <ac:chgData name="sawari jamgaonkar" userId="ef4b34c2cc67db07" providerId="LiveId" clId="{E4B06916-EBC4-4546-9B62-96F39D14E760}" dt="2024-07-25T12:03:08.683" v="46"/>
          <ac:spMkLst>
            <pc:docMk/>
            <pc:sldMasterMk cId="3381837821" sldId="2147483792"/>
            <ac:spMk id="9" creationId="{55F5A4AF-AE7D-E22F-6E2E-DDF8CB5B5A8A}"/>
          </ac:spMkLst>
        </pc:spChg>
        <pc:spChg chg="add">
          <ac:chgData name="sawari jamgaonkar" userId="ef4b34c2cc67db07" providerId="LiveId" clId="{E4B06916-EBC4-4546-9B62-96F39D14E760}" dt="2024-07-25T12:03:08.683" v="46"/>
          <ac:spMkLst>
            <pc:docMk/>
            <pc:sldMasterMk cId="3381837821" sldId="2147483792"/>
            <ac:spMk id="10" creationId="{25EA2A61-0495-3FCD-0F1B-85FE1EA51748}"/>
          </ac:spMkLst>
        </pc:spChg>
        <pc:spChg chg="add">
          <ac:chgData name="sawari jamgaonkar" userId="ef4b34c2cc67db07" providerId="LiveId" clId="{E4B06916-EBC4-4546-9B62-96F39D14E760}" dt="2024-07-25T12:03:08.683" v="46"/>
          <ac:spMkLst>
            <pc:docMk/>
            <pc:sldMasterMk cId="3381837821" sldId="2147483792"/>
            <ac:spMk id="11" creationId="{BED79FAF-315A-0AF3-1856-E83E26BCA861}"/>
          </ac:spMkLst>
        </pc:spChg>
      </pc:sldMasterChg>
      <pc:sldMasterChg chg="addSp">
        <pc:chgData name="sawari jamgaonkar" userId="ef4b34c2cc67db07" providerId="LiveId" clId="{E4B06916-EBC4-4546-9B62-96F39D14E760}" dt="2024-07-25T12:03:31.947" v="47"/>
        <pc:sldMasterMkLst>
          <pc:docMk/>
          <pc:sldMasterMk cId="1861672571" sldId="2147483813"/>
        </pc:sldMasterMkLst>
        <pc:spChg chg="add">
          <ac:chgData name="sawari jamgaonkar" userId="ef4b34c2cc67db07" providerId="LiveId" clId="{E4B06916-EBC4-4546-9B62-96F39D14E760}" dt="2024-07-25T12:03:31.947" v="47"/>
          <ac:spMkLst>
            <pc:docMk/>
            <pc:sldMasterMk cId="1861672571" sldId="2147483813"/>
            <ac:spMk id="8" creationId="{205BF283-11A7-BB41-6877-9E3D43686AB7}"/>
          </ac:spMkLst>
        </pc:spChg>
        <pc:spChg chg="add">
          <ac:chgData name="sawari jamgaonkar" userId="ef4b34c2cc67db07" providerId="LiveId" clId="{E4B06916-EBC4-4546-9B62-96F39D14E760}" dt="2024-07-25T12:03:31.947" v="47"/>
          <ac:spMkLst>
            <pc:docMk/>
            <pc:sldMasterMk cId="1861672571" sldId="2147483813"/>
            <ac:spMk id="9" creationId="{6BEF281A-587A-8730-A01E-DF3763490E24}"/>
          </ac:spMkLst>
        </pc:spChg>
        <pc:spChg chg="add">
          <ac:chgData name="sawari jamgaonkar" userId="ef4b34c2cc67db07" providerId="LiveId" clId="{E4B06916-EBC4-4546-9B62-96F39D14E760}" dt="2024-07-25T12:03:31.947" v="47"/>
          <ac:spMkLst>
            <pc:docMk/>
            <pc:sldMasterMk cId="1861672571" sldId="2147483813"/>
            <ac:spMk id="10" creationId="{A0DFAB69-149C-FE71-B811-8F3EE7C06A5C}"/>
          </ac:spMkLst>
        </pc:spChg>
      </pc:sldMasterChg>
      <pc:sldMasterChg chg="addSp">
        <pc:chgData name="sawari jamgaonkar" userId="ef4b34c2cc67db07" providerId="LiveId" clId="{E4B06916-EBC4-4546-9B62-96F39D14E760}" dt="2024-07-25T12:03:35.332" v="50"/>
        <pc:sldMasterMkLst>
          <pc:docMk/>
          <pc:sldMasterMk cId="2444755559" sldId="2147483834"/>
        </pc:sldMasterMkLst>
        <pc:spChg chg="add">
          <ac:chgData name="sawari jamgaonkar" userId="ef4b34c2cc67db07" providerId="LiveId" clId="{E4B06916-EBC4-4546-9B62-96F39D14E760}" dt="2024-07-25T12:03:35.332" v="50"/>
          <ac:spMkLst>
            <pc:docMk/>
            <pc:sldMasterMk cId="2444755559" sldId="2147483834"/>
            <ac:spMk id="8" creationId="{C1877FED-333F-E343-F76F-E1652EB12F68}"/>
          </ac:spMkLst>
        </pc:spChg>
        <pc:spChg chg="add">
          <ac:chgData name="sawari jamgaonkar" userId="ef4b34c2cc67db07" providerId="LiveId" clId="{E4B06916-EBC4-4546-9B62-96F39D14E760}" dt="2024-07-25T12:03:35.332" v="50"/>
          <ac:spMkLst>
            <pc:docMk/>
            <pc:sldMasterMk cId="2444755559" sldId="2147483834"/>
            <ac:spMk id="9" creationId="{2BCAABAC-C11B-28C0-7783-7AFA35878AD5}"/>
          </ac:spMkLst>
        </pc:spChg>
        <pc:spChg chg="add">
          <ac:chgData name="sawari jamgaonkar" userId="ef4b34c2cc67db07" providerId="LiveId" clId="{E4B06916-EBC4-4546-9B62-96F39D14E760}" dt="2024-07-25T12:03:35.332" v="50"/>
          <ac:spMkLst>
            <pc:docMk/>
            <pc:sldMasterMk cId="2444755559" sldId="2147483834"/>
            <ac:spMk id="10" creationId="{236B6A03-E4E5-24AC-8D5D-EBE11C662B64}"/>
          </ac:spMkLst>
        </pc:spChg>
      </pc:sldMasterChg>
      <pc:sldMasterChg chg="addSp">
        <pc:chgData name="sawari jamgaonkar" userId="ef4b34c2cc67db07" providerId="LiveId" clId="{E4B06916-EBC4-4546-9B62-96F39D14E760}" dt="2024-07-25T12:03:43.442" v="53"/>
        <pc:sldMasterMkLst>
          <pc:docMk/>
          <pc:sldMasterMk cId="2249470219" sldId="2147483849"/>
        </pc:sldMasterMkLst>
        <pc:spChg chg="add">
          <ac:chgData name="sawari jamgaonkar" userId="ef4b34c2cc67db07" providerId="LiveId" clId="{E4B06916-EBC4-4546-9B62-96F39D14E760}" dt="2024-07-25T12:03:43.442" v="53"/>
          <ac:spMkLst>
            <pc:docMk/>
            <pc:sldMasterMk cId="2249470219" sldId="2147483849"/>
            <ac:spMk id="7" creationId="{57EA036E-DFFE-4ABB-EF11-6A55E93D96E6}"/>
          </ac:spMkLst>
        </pc:spChg>
        <pc:spChg chg="add">
          <ac:chgData name="sawari jamgaonkar" userId="ef4b34c2cc67db07" providerId="LiveId" clId="{E4B06916-EBC4-4546-9B62-96F39D14E760}" dt="2024-07-25T12:03:43.442" v="53"/>
          <ac:spMkLst>
            <pc:docMk/>
            <pc:sldMasterMk cId="2249470219" sldId="2147483849"/>
            <ac:spMk id="8" creationId="{4129089D-43A9-CE21-5A79-2E793DDBD6F9}"/>
          </ac:spMkLst>
        </pc:spChg>
        <pc:spChg chg="add">
          <ac:chgData name="sawari jamgaonkar" userId="ef4b34c2cc67db07" providerId="LiveId" clId="{E4B06916-EBC4-4546-9B62-96F39D14E760}" dt="2024-07-25T12:03:43.442" v="53"/>
          <ac:spMkLst>
            <pc:docMk/>
            <pc:sldMasterMk cId="2249470219" sldId="2147483849"/>
            <ac:spMk id="9" creationId="{35896FE4-555C-56FF-97EF-BCC5797BDD27}"/>
          </ac:spMkLst>
        </pc:spChg>
      </pc:sldMasterChg>
      <pc:sldMasterChg chg="addSp">
        <pc:chgData name="sawari jamgaonkar" userId="ef4b34c2cc67db07" providerId="LiveId" clId="{E4B06916-EBC4-4546-9B62-96F39D14E760}" dt="2024-07-25T12:03:56.585" v="58"/>
        <pc:sldMasterMkLst>
          <pc:docMk/>
          <pc:sldMasterMk cId="2564418273" sldId="2147483864"/>
        </pc:sldMasterMkLst>
        <pc:spChg chg="add">
          <ac:chgData name="sawari jamgaonkar" userId="ef4b34c2cc67db07" providerId="LiveId" clId="{E4B06916-EBC4-4546-9B62-96F39D14E760}" dt="2024-07-25T12:03:56.585" v="58"/>
          <ac:spMkLst>
            <pc:docMk/>
            <pc:sldMasterMk cId="2564418273" sldId="2147483864"/>
            <ac:spMk id="8" creationId="{A606791A-CE8C-08F5-3262-8D1F5DBD8C4E}"/>
          </ac:spMkLst>
        </pc:spChg>
        <pc:spChg chg="add">
          <ac:chgData name="sawari jamgaonkar" userId="ef4b34c2cc67db07" providerId="LiveId" clId="{E4B06916-EBC4-4546-9B62-96F39D14E760}" dt="2024-07-25T12:03:56.585" v="58"/>
          <ac:spMkLst>
            <pc:docMk/>
            <pc:sldMasterMk cId="2564418273" sldId="2147483864"/>
            <ac:spMk id="9" creationId="{BDB0B8E2-44F0-5794-A4C6-470CD748E5C0}"/>
          </ac:spMkLst>
        </pc:spChg>
        <pc:spChg chg="add">
          <ac:chgData name="sawari jamgaonkar" userId="ef4b34c2cc67db07" providerId="LiveId" clId="{E4B06916-EBC4-4546-9B62-96F39D14E760}" dt="2024-07-25T12:03:56.585" v="58"/>
          <ac:spMkLst>
            <pc:docMk/>
            <pc:sldMasterMk cId="2564418273" sldId="2147483864"/>
            <ac:spMk id="10" creationId="{A7C3ABA4-9717-02C1-EE6C-60642CA53C63}"/>
          </ac:spMkLst>
        </pc:spChg>
      </pc:sldMasterChg>
      <pc:sldMasterChg chg="addSp">
        <pc:chgData name="sawari jamgaonkar" userId="ef4b34c2cc67db07" providerId="LiveId" clId="{E4B06916-EBC4-4546-9B62-96F39D14E760}" dt="2024-07-25T12:04:39.030" v="62"/>
        <pc:sldMasterMkLst>
          <pc:docMk/>
          <pc:sldMasterMk cId="3948310975" sldId="2147483879"/>
        </pc:sldMasterMkLst>
        <pc:spChg chg="add">
          <ac:chgData name="sawari jamgaonkar" userId="ef4b34c2cc67db07" providerId="LiveId" clId="{E4B06916-EBC4-4546-9B62-96F39D14E760}" dt="2024-07-25T12:04:39.030" v="62"/>
          <ac:spMkLst>
            <pc:docMk/>
            <pc:sldMasterMk cId="3948310975" sldId="2147483879"/>
            <ac:spMk id="7" creationId="{592354DC-B970-6637-9261-B1F306263B93}"/>
          </ac:spMkLst>
        </pc:spChg>
        <pc:spChg chg="add">
          <ac:chgData name="sawari jamgaonkar" userId="ef4b34c2cc67db07" providerId="LiveId" clId="{E4B06916-EBC4-4546-9B62-96F39D14E760}" dt="2024-07-25T12:04:39.030" v="62"/>
          <ac:spMkLst>
            <pc:docMk/>
            <pc:sldMasterMk cId="3948310975" sldId="2147483879"/>
            <ac:spMk id="9" creationId="{2D85BFD9-9A25-060C-DEC1-AB985E662FAF}"/>
          </ac:spMkLst>
        </pc:spChg>
        <pc:spChg chg="add">
          <ac:chgData name="sawari jamgaonkar" userId="ef4b34c2cc67db07" providerId="LiveId" clId="{E4B06916-EBC4-4546-9B62-96F39D14E760}" dt="2024-07-25T12:04:39.030" v="62"/>
          <ac:spMkLst>
            <pc:docMk/>
            <pc:sldMasterMk cId="3948310975" sldId="2147483879"/>
            <ac:spMk id="10" creationId="{2D71A5FE-2BBD-A8AC-7D3F-69D486D484BB}"/>
          </ac:spMkLst>
        </pc:spChg>
      </pc:sldMasterChg>
      <pc:sldMasterChg chg="addSp">
        <pc:chgData name="sawari jamgaonkar" userId="ef4b34c2cc67db07" providerId="LiveId" clId="{E4B06916-EBC4-4546-9B62-96F39D14E760}" dt="2024-07-25T12:04:57.780" v="66"/>
        <pc:sldMasterMkLst>
          <pc:docMk/>
          <pc:sldMasterMk cId="1668566587" sldId="2147483894"/>
        </pc:sldMasterMkLst>
        <pc:spChg chg="add">
          <ac:chgData name="sawari jamgaonkar" userId="ef4b34c2cc67db07" providerId="LiveId" clId="{E4B06916-EBC4-4546-9B62-96F39D14E760}" dt="2024-07-25T12:04:57.780" v="66"/>
          <ac:spMkLst>
            <pc:docMk/>
            <pc:sldMasterMk cId="1668566587" sldId="2147483894"/>
            <ac:spMk id="7" creationId="{16B4432D-0A36-37DA-2448-14A5D872DFF0}"/>
          </ac:spMkLst>
        </pc:spChg>
        <pc:spChg chg="add">
          <ac:chgData name="sawari jamgaonkar" userId="ef4b34c2cc67db07" providerId="LiveId" clId="{E4B06916-EBC4-4546-9B62-96F39D14E760}" dt="2024-07-25T12:04:57.780" v="66"/>
          <ac:spMkLst>
            <pc:docMk/>
            <pc:sldMasterMk cId="1668566587" sldId="2147483894"/>
            <ac:spMk id="8" creationId="{7EA0A3A5-E450-9589-0FD2-6BCEFAC11874}"/>
          </ac:spMkLst>
        </pc:spChg>
        <pc:spChg chg="add">
          <ac:chgData name="sawari jamgaonkar" userId="ef4b34c2cc67db07" providerId="LiveId" clId="{E4B06916-EBC4-4546-9B62-96F39D14E760}" dt="2024-07-25T12:04:57.780" v="66"/>
          <ac:spMkLst>
            <pc:docMk/>
            <pc:sldMasterMk cId="1668566587" sldId="2147483894"/>
            <ac:spMk id="9" creationId="{EC72C5B8-BE06-4D28-86E0-F890437C5B0B}"/>
          </ac:spMkLst>
        </pc:spChg>
      </pc:sldMasterChg>
      <pc:sldMasterChg chg="addSp">
        <pc:chgData name="sawari jamgaonkar" userId="ef4b34c2cc67db07" providerId="LiveId" clId="{E4B06916-EBC4-4546-9B62-96F39D14E760}" dt="2024-07-25T12:05:56.952" v="69"/>
        <pc:sldMasterMkLst>
          <pc:docMk/>
          <pc:sldMasterMk cId="2092343811" sldId="2147483915"/>
        </pc:sldMasterMkLst>
        <pc:spChg chg="add">
          <ac:chgData name="sawari jamgaonkar" userId="ef4b34c2cc67db07" providerId="LiveId" clId="{E4B06916-EBC4-4546-9B62-96F39D14E760}" dt="2024-07-25T12:05:56.952" v="69"/>
          <ac:spMkLst>
            <pc:docMk/>
            <pc:sldMasterMk cId="2092343811" sldId="2147483915"/>
            <ac:spMk id="9" creationId="{1547223D-C4EC-5E49-11C5-E24724C7B7C5}"/>
          </ac:spMkLst>
        </pc:spChg>
        <pc:spChg chg="add">
          <ac:chgData name="sawari jamgaonkar" userId="ef4b34c2cc67db07" providerId="LiveId" clId="{E4B06916-EBC4-4546-9B62-96F39D14E760}" dt="2024-07-25T12:05:56.952" v="69"/>
          <ac:spMkLst>
            <pc:docMk/>
            <pc:sldMasterMk cId="2092343811" sldId="2147483915"/>
            <ac:spMk id="10" creationId="{6BA127B1-5901-40BF-6483-8F57198E00BB}"/>
          </ac:spMkLst>
        </pc:spChg>
        <pc:spChg chg="add">
          <ac:chgData name="sawari jamgaonkar" userId="ef4b34c2cc67db07" providerId="LiveId" clId="{E4B06916-EBC4-4546-9B62-96F39D14E760}" dt="2024-07-25T12:05:56.952" v="69"/>
          <ac:spMkLst>
            <pc:docMk/>
            <pc:sldMasterMk cId="2092343811" sldId="2147483915"/>
            <ac:spMk id="11" creationId="{C96FEDD6-B820-09BA-00E4-3A71EED668DA}"/>
          </ac:spMkLst>
        </pc:spChg>
      </pc:sldMasterChg>
      <pc:sldMasterChg chg="addSp setBg modSldLayout">
        <pc:chgData name="sawari jamgaonkar" userId="ef4b34c2cc67db07" providerId="LiveId" clId="{E4B06916-EBC4-4546-9B62-96F39D14E760}" dt="2024-07-25T12:06:11.182" v="72"/>
        <pc:sldMasterMkLst>
          <pc:docMk/>
          <pc:sldMasterMk cId="2386504070" sldId="2147483936"/>
        </pc:sldMasterMkLst>
        <pc:spChg chg="add">
          <ac:chgData name="sawari jamgaonkar" userId="ef4b34c2cc67db07" providerId="LiveId" clId="{E4B06916-EBC4-4546-9B62-96F39D14E760}" dt="2024-07-25T12:05:58.617" v="70"/>
          <ac:spMkLst>
            <pc:docMk/>
            <pc:sldMasterMk cId="2386504070" sldId="2147483936"/>
            <ac:spMk id="7" creationId="{09E4BB65-51D3-5CB9-25F0-436B262740BC}"/>
          </ac:spMkLst>
        </pc:spChg>
        <pc:spChg chg="add">
          <ac:chgData name="sawari jamgaonkar" userId="ef4b34c2cc67db07" providerId="LiveId" clId="{E4B06916-EBC4-4546-9B62-96F39D14E760}" dt="2024-07-25T12:05:58.617" v="70"/>
          <ac:spMkLst>
            <pc:docMk/>
            <pc:sldMasterMk cId="2386504070" sldId="2147483936"/>
            <ac:spMk id="8" creationId="{C76C4F3C-F269-44C7-C7B8-B42DA4F0D46F}"/>
          </ac:spMkLst>
        </pc:spChg>
        <pc:spChg chg="add">
          <ac:chgData name="sawari jamgaonkar" userId="ef4b34c2cc67db07" providerId="LiveId" clId="{E4B06916-EBC4-4546-9B62-96F39D14E760}" dt="2024-07-25T12:05:58.617" v="70"/>
          <ac:spMkLst>
            <pc:docMk/>
            <pc:sldMasterMk cId="2386504070" sldId="2147483936"/>
            <ac:spMk id="9" creationId="{9D7B236C-382D-9AA7-EDF1-CA94E5C4B198}"/>
          </ac:spMkLst>
        </pc:spChg>
        <pc:sldLayoutChg chg="setBg">
          <pc:chgData name="sawari jamgaonkar" userId="ef4b34c2cc67db07" providerId="LiveId" clId="{E4B06916-EBC4-4546-9B62-96F39D14E760}" dt="2024-07-25T12:06:07.244" v="71"/>
          <pc:sldLayoutMkLst>
            <pc:docMk/>
            <pc:sldMasterMk cId="2559460103" sldId="2147484227"/>
            <pc:sldLayoutMk cId="3143995647" sldId="2147483690"/>
          </pc:sldLayoutMkLst>
        </pc:sldLayoutChg>
      </pc:sldMasterChg>
      <pc:sldMasterChg chg="addSp">
        <pc:chgData name="sawari jamgaonkar" userId="ef4b34c2cc67db07" providerId="LiveId" clId="{E4B06916-EBC4-4546-9B62-96F39D14E760}" dt="2024-07-25T12:06:13.524" v="73"/>
        <pc:sldMasterMkLst>
          <pc:docMk/>
          <pc:sldMasterMk cId="3187593172" sldId="2147483957"/>
        </pc:sldMasterMkLst>
        <pc:spChg chg="add">
          <ac:chgData name="sawari jamgaonkar" userId="ef4b34c2cc67db07" providerId="LiveId" clId="{E4B06916-EBC4-4546-9B62-96F39D14E760}" dt="2024-07-25T12:06:13.524" v="73"/>
          <ac:spMkLst>
            <pc:docMk/>
            <pc:sldMasterMk cId="3187593172" sldId="2147483957"/>
            <ac:spMk id="7" creationId="{999C9D6F-914B-EE53-CDCE-F071A7C579AD}"/>
          </ac:spMkLst>
        </pc:spChg>
        <pc:spChg chg="add">
          <ac:chgData name="sawari jamgaonkar" userId="ef4b34c2cc67db07" providerId="LiveId" clId="{E4B06916-EBC4-4546-9B62-96F39D14E760}" dt="2024-07-25T12:06:13.524" v="73"/>
          <ac:spMkLst>
            <pc:docMk/>
            <pc:sldMasterMk cId="3187593172" sldId="2147483957"/>
            <ac:spMk id="9" creationId="{C0520DDC-B853-63F9-72D1-9A772A732EA4}"/>
          </ac:spMkLst>
        </pc:spChg>
        <pc:spChg chg="add">
          <ac:chgData name="sawari jamgaonkar" userId="ef4b34c2cc67db07" providerId="LiveId" clId="{E4B06916-EBC4-4546-9B62-96F39D14E760}" dt="2024-07-25T12:06:13.524" v="73"/>
          <ac:spMkLst>
            <pc:docMk/>
            <pc:sldMasterMk cId="3187593172" sldId="2147483957"/>
            <ac:spMk id="10" creationId="{75DB09BD-E78E-6C71-1B54-A680AD5C5E79}"/>
          </ac:spMkLst>
        </pc:spChg>
      </pc:sldMasterChg>
      <pc:sldMasterChg chg="addSp">
        <pc:chgData name="sawari jamgaonkar" userId="ef4b34c2cc67db07" providerId="LiveId" clId="{E4B06916-EBC4-4546-9B62-96F39D14E760}" dt="2024-07-25T12:06:28.133" v="74"/>
        <pc:sldMasterMkLst>
          <pc:docMk/>
          <pc:sldMasterMk cId="2472972755" sldId="2147483978"/>
        </pc:sldMasterMkLst>
        <pc:spChg chg="add">
          <ac:chgData name="sawari jamgaonkar" userId="ef4b34c2cc67db07" providerId="LiveId" clId="{E4B06916-EBC4-4546-9B62-96F39D14E760}" dt="2024-07-25T12:06:28.133" v="74"/>
          <ac:spMkLst>
            <pc:docMk/>
            <pc:sldMasterMk cId="2472972755" sldId="2147483978"/>
            <ac:spMk id="9" creationId="{7DCD2514-D6F5-E9DE-847E-A258A078DBB5}"/>
          </ac:spMkLst>
        </pc:spChg>
        <pc:spChg chg="add">
          <ac:chgData name="sawari jamgaonkar" userId="ef4b34c2cc67db07" providerId="LiveId" clId="{E4B06916-EBC4-4546-9B62-96F39D14E760}" dt="2024-07-25T12:06:28.133" v="74"/>
          <ac:spMkLst>
            <pc:docMk/>
            <pc:sldMasterMk cId="2472972755" sldId="2147483978"/>
            <ac:spMk id="10" creationId="{88D62F0F-2762-2370-28A0-B15E1C1E2CD6}"/>
          </ac:spMkLst>
        </pc:spChg>
        <pc:spChg chg="add">
          <ac:chgData name="sawari jamgaonkar" userId="ef4b34c2cc67db07" providerId="LiveId" clId="{E4B06916-EBC4-4546-9B62-96F39D14E760}" dt="2024-07-25T12:06:28.133" v="74"/>
          <ac:spMkLst>
            <pc:docMk/>
            <pc:sldMasterMk cId="2472972755" sldId="2147483978"/>
            <ac:spMk id="11" creationId="{D058FEDF-D518-257F-10C2-5C82472D397B}"/>
          </ac:spMkLst>
        </pc:spChg>
      </pc:sldMasterChg>
      <pc:sldMasterChg chg="addSp">
        <pc:chgData name="sawari jamgaonkar" userId="ef4b34c2cc67db07" providerId="LiveId" clId="{E4B06916-EBC4-4546-9B62-96F39D14E760}" dt="2024-07-25T12:06:36.635" v="75"/>
        <pc:sldMasterMkLst>
          <pc:docMk/>
          <pc:sldMasterMk cId="2016454158" sldId="2147483999"/>
        </pc:sldMasterMkLst>
        <pc:spChg chg="add">
          <ac:chgData name="sawari jamgaonkar" userId="ef4b34c2cc67db07" providerId="LiveId" clId="{E4B06916-EBC4-4546-9B62-96F39D14E760}" dt="2024-07-25T12:06:36.635" v="75"/>
          <ac:spMkLst>
            <pc:docMk/>
            <pc:sldMasterMk cId="2016454158" sldId="2147483999"/>
            <ac:spMk id="11" creationId="{5318615E-86C2-97FA-1920-FF95D45509D3}"/>
          </ac:spMkLst>
        </pc:spChg>
        <pc:spChg chg="add">
          <ac:chgData name="sawari jamgaonkar" userId="ef4b34c2cc67db07" providerId="LiveId" clId="{E4B06916-EBC4-4546-9B62-96F39D14E760}" dt="2024-07-25T12:06:36.635" v="75"/>
          <ac:spMkLst>
            <pc:docMk/>
            <pc:sldMasterMk cId="2016454158" sldId="2147483999"/>
            <ac:spMk id="12" creationId="{D4CA0717-1CF1-BCCB-9F15-265C969E09C4}"/>
          </ac:spMkLst>
        </pc:spChg>
        <pc:spChg chg="add">
          <ac:chgData name="sawari jamgaonkar" userId="ef4b34c2cc67db07" providerId="LiveId" clId="{E4B06916-EBC4-4546-9B62-96F39D14E760}" dt="2024-07-25T12:06:36.635" v="75"/>
          <ac:spMkLst>
            <pc:docMk/>
            <pc:sldMasterMk cId="2016454158" sldId="2147483999"/>
            <ac:spMk id="13" creationId="{B2AEBF53-2B65-DEAF-F7D7-6A388A94637B}"/>
          </ac:spMkLst>
        </pc:spChg>
      </pc:sldMasterChg>
      <pc:sldMasterChg chg="addSp">
        <pc:chgData name="sawari jamgaonkar" userId="ef4b34c2cc67db07" providerId="LiveId" clId="{E4B06916-EBC4-4546-9B62-96F39D14E760}" dt="2024-07-25T12:06:51.860" v="76"/>
        <pc:sldMasterMkLst>
          <pc:docMk/>
          <pc:sldMasterMk cId="1697060036" sldId="2147484020"/>
        </pc:sldMasterMkLst>
        <pc:spChg chg="add">
          <ac:chgData name="sawari jamgaonkar" userId="ef4b34c2cc67db07" providerId="LiveId" clId="{E4B06916-EBC4-4546-9B62-96F39D14E760}" dt="2024-07-25T12:06:51.860" v="76"/>
          <ac:spMkLst>
            <pc:docMk/>
            <pc:sldMasterMk cId="1697060036" sldId="2147484020"/>
            <ac:spMk id="7" creationId="{A6421911-FCA7-CBD1-010C-290B3B7488A3}"/>
          </ac:spMkLst>
        </pc:spChg>
        <pc:spChg chg="add">
          <ac:chgData name="sawari jamgaonkar" userId="ef4b34c2cc67db07" providerId="LiveId" clId="{E4B06916-EBC4-4546-9B62-96F39D14E760}" dt="2024-07-25T12:06:51.860" v="76"/>
          <ac:spMkLst>
            <pc:docMk/>
            <pc:sldMasterMk cId="1697060036" sldId="2147484020"/>
            <ac:spMk id="8" creationId="{8F6035C9-820B-2868-4AFC-D050D1EC5AE4}"/>
          </ac:spMkLst>
        </pc:spChg>
        <pc:spChg chg="add">
          <ac:chgData name="sawari jamgaonkar" userId="ef4b34c2cc67db07" providerId="LiveId" clId="{E4B06916-EBC4-4546-9B62-96F39D14E760}" dt="2024-07-25T12:06:51.860" v="76"/>
          <ac:spMkLst>
            <pc:docMk/>
            <pc:sldMasterMk cId="1697060036" sldId="2147484020"/>
            <ac:spMk id="9" creationId="{B4B6CE8A-D8E6-4EEF-9505-4170CC15176A}"/>
          </ac:spMkLst>
        </pc:spChg>
      </pc:sldMasterChg>
      <pc:sldMasterChg chg="addSp">
        <pc:chgData name="sawari jamgaonkar" userId="ef4b34c2cc67db07" providerId="LiveId" clId="{E4B06916-EBC4-4546-9B62-96F39D14E760}" dt="2024-07-25T12:08:07.872" v="77"/>
        <pc:sldMasterMkLst>
          <pc:docMk/>
          <pc:sldMasterMk cId="2082471655" sldId="2147484041"/>
        </pc:sldMasterMkLst>
        <pc:spChg chg="add">
          <ac:chgData name="sawari jamgaonkar" userId="ef4b34c2cc67db07" providerId="LiveId" clId="{E4B06916-EBC4-4546-9B62-96F39D14E760}" dt="2024-07-25T12:08:07.872" v="77"/>
          <ac:spMkLst>
            <pc:docMk/>
            <pc:sldMasterMk cId="2082471655" sldId="2147484041"/>
            <ac:spMk id="8" creationId="{A06B3067-9F39-137C-D2F4-29E228696229}"/>
          </ac:spMkLst>
        </pc:spChg>
        <pc:spChg chg="add">
          <ac:chgData name="sawari jamgaonkar" userId="ef4b34c2cc67db07" providerId="LiveId" clId="{E4B06916-EBC4-4546-9B62-96F39D14E760}" dt="2024-07-25T12:08:07.872" v="77"/>
          <ac:spMkLst>
            <pc:docMk/>
            <pc:sldMasterMk cId="2082471655" sldId="2147484041"/>
            <ac:spMk id="9" creationId="{DFB5A3CA-D2D5-1BA2-8101-B9208A8CC809}"/>
          </ac:spMkLst>
        </pc:spChg>
        <pc:spChg chg="add">
          <ac:chgData name="sawari jamgaonkar" userId="ef4b34c2cc67db07" providerId="LiveId" clId="{E4B06916-EBC4-4546-9B62-96F39D14E760}" dt="2024-07-25T12:08:07.872" v="77"/>
          <ac:spMkLst>
            <pc:docMk/>
            <pc:sldMasterMk cId="2082471655" sldId="2147484041"/>
            <ac:spMk id="10" creationId="{D19F3D49-8AF0-8C1A-3F8E-078275FDE884}"/>
          </ac:spMkLst>
        </pc:spChg>
      </pc:sldMasterChg>
      <pc:sldMasterChg chg="addSp">
        <pc:chgData name="sawari jamgaonkar" userId="ef4b34c2cc67db07" providerId="LiveId" clId="{E4B06916-EBC4-4546-9B62-96F39D14E760}" dt="2024-07-25T12:08:10.111" v="79"/>
        <pc:sldMasterMkLst>
          <pc:docMk/>
          <pc:sldMasterMk cId="2331039577" sldId="2147484062"/>
        </pc:sldMasterMkLst>
        <pc:spChg chg="add">
          <ac:chgData name="sawari jamgaonkar" userId="ef4b34c2cc67db07" providerId="LiveId" clId="{E4B06916-EBC4-4546-9B62-96F39D14E760}" dt="2024-07-25T12:08:10.111" v="79"/>
          <ac:spMkLst>
            <pc:docMk/>
            <pc:sldMasterMk cId="2331039577" sldId="2147484062"/>
            <ac:spMk id="7" creationId="{8161DDC8-3D33-F52C-FC28-F9E7AEB354B8}"/>
          </ac:spMkLst>
        </pc:spChg>
        <pc:spChg chg="add">
          <ac:chgData name="sawari jamgaonkar" userId="ef4b34c2cc67db07" providerId="LiveId" clId="{E4B06916-EBC4-4546-9B62-96F39D14E760}" dt="2024-07-25T12:08:10.111" v="79"/>
          <ac:spMkLst>
            <pc:docMk/>
            <pc:sldMasterMk cId="2331039577" sldId="2147484062"/>
            <ac:spMk id="9" creationId="{681D1563-42BB-D223-6489-31FA08365837}"/>
          </ac:spMkLst>
        </pc:spChg>
        <pc:spChg chg="add">
          <ac:chgData name="sawari jamgaonkar" userId="ef4b34c2cc67db07" providerId="LiveId" clId="{E4B06916-EBC4-4546-9B62-96F39D14E760}" dt="2024-07-25T12:08:10.111" v="79"/>
          <ac:spMkLst>
            <pc:docMk/>
            <pc:sldMasterMk cId="2331039577" sldId="2147484062"/>
            <ac:spMk id="10" creationId="{0211BBA1-4D21-2CC6-95D5-C4BB1D67A289}"/>
          </ac:spMkLst>
        </pc:spChg>
      </pc:sldMasterChg>
      <pc:sldMasterChg chg="addSp">
        <pc:chgData name="sawari jamgaonkar" userId="ef4b34c2cc67db07" providerId="LiveId" clId="{E4B06916-EBC4-4546-9B62-96F39D14E760}" dt="2024-07-25T12:08:10.978" v="80"/>
        <pc:sldMasterMkLst>
          <pc:docMk/>
          <pc:sldMasterMk cId="1890669056" sldId="2147484083"/>
        </pc:sldMasterMkLst>
        <pc:spChg chg="add">
          <ac:chgData name="sawari jamgaonkar" userId="ef4b34c2cc67db07" providerId="LiveId" clId="{E4B06916-EBC4-4546-9B62-96F39D14E760}" dt="2024-07-25T12:08:10.978" v="80"/>
          <ac:spMkLst>
            <pc:docMk/>
            <pc:sldMasterMk cId="1890669056" sldId="2147484083"/>
            <ac:spMk id="7" creationId="{8676FBA6-E681-442D-E101-E3474A2B550F}"/>
          </ac:spMkLst>
        </pc:spChg>
        <pc:spChg chg="add">
          <ac:chgData name="sawari jamgaonkar" userId="ef4b34c2cc67db07" providerId="LiveId" clId="{E4B06916-EBC4-4546-9B62-96F39D14E760}" dt="2024-07-25T12:08:10.978" v="80"/>
          <ac:spMkLst>
            <pc:docMk/>
            <pc:sldMasterMk cId="1890669056" sldId="2147484083"/>
            <ac:spMk id="9" creationId="{6017DAEA-8605-943E-E7D8-83AEFF72B6EE}"/>
          </ac:spMkLst>
        </pc:spChg>
        <pc:spChg chg="add">
          <ac:chgData name="sawari jamgaonkar" userId="ef4b34c2cc67db07" providerId="LiveId" clId="{E4B06916-EBC4-4546-9B62-96F39D14E760}" dt="2024-07-25T12:08:10.978" v="80"/>
          <ac:spMkLst>
            <pc:docMk/>
            <pc:sldMasterMk cId="1890669056" sldId="2147484083"/>
            <ac:spMk id="10" creationId="{806B0EC3-AF65-0D89-3644-F92CADEABA8D}"/>
          </ac:spMkLst>
        </pc:spChg>
      </pc:sldMasterChg>
      <pc:sldMasterChg chg="addSp">
        <pc:chgData name="sawari jamgaonkar" userId="ef4b34c2cc67db07" providerId="LiveId" clId="{E4B06916-EBC4-4546-9B62-96F39D14E760}" dt="2024-07-25T12:08:19.582" v="81"/>
        <pc:sldMasterMkLst>
          <pc:docMk/>
          <pc:sldMasterMk cId="1244441647" sldId="2147484104"/>
        </pc:sldMasterMkLst>
        <pc:spChg chg="add">
          <ac:chgData name="sawari jamgaonkar" userId="ef4b34c2cc67db07" providerId="LiveId" clId="{E4B06916-EBC4-4546-9B62-96F39D14E760}" dt="2024-07-25T12:08:19.582" v="81"/>
          <ac:spMkLst>
            <pc:docMk/>
            <pc:sldMasterMk cId="1244441647" sldId="2147484104"/>
            <ac:spMk id="8" creationId="{F8FF3118-85D0-9925-7DC9-B88FDF251765}"/>
          </ac:spMkLst>
        </pc:spChg>
        <pc:spChg chg="add">
          <ac:chgData name="sawari jamgaonkar" userId="ef4b34c2cc67db07" providerId="LiveId" clId="{E4B06916-EBC4-4546-9B62-96F39D14E760}" dt="2024-07-25T12:08:19.582" v="81"/>
          <ac:spMkLst>
            <pc:docMk/>
            <pc:sldMasterMk cId="1244441647" sldId="2147484104"/>
            <ac:spMk id="9" creationId="{86B438E9-EE1F-A82A-4768-F6FD2C32603B}"/>
          </ac:spMkLst>
        </pc:spChg>
        <pc:spChg chg="add">
          <ac:chgData name="sawari jamgaonkar" userId="ef4b34c2cc67db07" providerId="LiveId" clId="{E4B06916-EBC4-4546-9B62-96F39D14E760}" dt="2024-07-25T12:08:19.582" v="81"/>
          <ac:spMkLst>
            <pc:docMk/>
            <pc:sldMasterMk cId="1244441647" sldId="2147484104"/>
            <ac:spMk id="10" creationId="{199D358F-993E-BF08-1258-001AF18B7102}"/>
          </ac:spMkLst>
        </pc:spChg>
      </pc:sldMasterChg>
      <pc:sldMasterChg chg="addSp">
        <pc:chgData name="sawari jamgaonkar" userId="ef4b34c2cc67db07" providerId="LiveId" clId="{E4B06916-EBC4-4546-9B62-96F39D14E760}" dt="2024-07-25T12:08:27.074" v="82"/>
        <pc:sldMasterMkLst>
          <pc:docMk/>
          <pc:sldMasterMk cId="1452679043" sldId="2147484125"/>
        </pc:sldMasterMkLst>
        <pc:spChg chg="add">
          <ac:chgData name="sawari jamgaonkar" userId="ef4b34c2cc67db07" providerId="LiveId" clId="{E4B06916-EBC4-4546-9B62-96F39D14E760}" dt="2024-07-25T12:08:27.074" v="82"/>
          <ac:spMkLst>
            <pc:docMk/>
            <pc:sldMasterMk cId="1452679043" sldId="2147484125"/>
            <ac:spMk id="7" creationId="{B53E2E8B-B320-2124-C443-B8E732509FF6}"/>
          </ac:spMkLst>
        </pc:spChg>
        <pc:spChg chg="add">
          <ac:chgData name="sawari jamgaonkar" userId="ef4b34c2cc67db07" providerId="LiveId" clId="{E4B06916-EBC4-4546-9B62-96F39D14E760}" dt="2024-07-25T12:08:27.074" v="82"/>
          <ac:spMkLst>
            <pc:docMk/>
            <pc:sldMasterMk cId="1452679043" sldId="2147484125"/>
            <ac:spMk id="9" creationId="{720B1DD2-7775-1DDB-150A-22E9B615461C}"/>
          </ac:spMkLst>
        </pc:spChg>
        <pc:spChg chg="add">
          <ac:chgData name="sawari jamgaonkar" userId="ef4b34c2cc67db07" providerId="LiveId" clId="{E4B06916-EBC4-4546-9B62-96F39D14E760}" dt="2024-07-25T12:08:27.074" v="82"/>
          <ac:spMkLst>
            <pc:docMk/>
            <pc:sldMasterMk cId="1452679043" sldId="2147484125"/>
            <ac:spMk id="10" creationId="{384A45B1-D8F7-18CE-084F-C028F4A358F6}"/>
          </ac:spMkLst>
        </pc:spChg>
      </pc:sldMasterChg>
      <pc:sldMasterChg chg="addSp">
        <pc:chgData name="sawari jamgaonkar" userId="ef4b34c2cc67db07" providerId="LiveId" clId="{E4B06916-EBC4-4546-9B62-96F39D14E760}" dt="2024-07-25T12:08:37.776" v="83"/>
        <pc:sldMasterMkLst>
          <pc:docMk/>
          <pc:sldMasterMk cId="1269677568" sldId="2147484146"/>
        </pc:sldMasterMkLst>
        <pc:spChg chg="add">
          <ac:chgData name="sawari jamgaonkar" userId="ef4b34c2cc67db07" providerId="LiveId" clId="{E4B06916-EBC4-4546-9B62-96F39D14E760}" dt="2024-07-25T12:08:37.776" v="83"/>
          <ac:spMkLst>
            <pc:docMk/>
            <pc:sldMasterMk cId="1269677568" sldId="2147484146"/>
            <ac:spMk id="8" creationId="{3ADC32F3-19B1-702C-B997-599EFDFDD9A4}"/>
          </ac:spMkLst>
        </pc:spChg>
        <pc:spChg chg="add">
          <ac:chgData name="sawari jamgaonkar" userId="ef4b34c2cc67db07" providerId="LiveId" clId="{E4B06916-EBC4-4546-9B62-96F39D14E760}" dt="2024-07-25T12:08:37.776" v="83"/>
          <ac:spMkLst>
            <pc:docMk/>
            <pc:sldMasterMk cId="1269677568" sldId="2147484146"/>
            <ac:spMk id="9" creationId="{3A24638C-D1BC-78DA-2559-BF325C9B3EA6}"/>
          </ac:spMkLst>
        </pc:spChg>
        <pc:spChg chg="add">
          <ac:chgData name="sawari jamgaonkar" userId="ef4b34c2cc67db07" providerId="LiveId" clId="{E4B06916-EBC4-4546-9B62-96F39D14E760}" dt="2024-07-25T12:08:37.776" v="83"/>
          <ac:spMkLst>
            <pc:docMk/>
            <pc:sldMasterMk cId="1269677568" sldId="2147484146"/>
            <ac:spMk id="10" creationId="{A8299630-0209-8626-EA78-A8822DD3169C}"/>
          </ac:spMkLst>
        </pc:spChg>
      </pc:sldMasterChg>
      <pc:sldMasterChg chg="addSp">
        <pc:chgData name="sawari jamgaonkar" userId="ef4b34c2cc67db07" providerId="LiveId" clId="{E4B06916-EBC4-4546-9B62-96F39D14E760}" dt="2024-07-25T12:08:41.769" v="84"/>
        <pc:sldMasterMkLst>
          <pc:docMk/>
          <pc:sldMasterMk cId="1682348530" sldId="2147484161"/>
        </pc:sldMasterMkLst>
        <pc:spChg chg="add">
          <ac:chgData name="sawari jamgaonkar" userId="ef4b34c2cc67db07" providerId="LiveId" clId="{E4B06916-EBC4-4546-9B62-96F39D14E760}" dt="2024-07-25T12:08:41.769" v="84"/>
          <ac:spMkLst>
            <pc:docMk/>
            <pc:sldMasterMk cId="1682348530" sldId="2147484161"/>
            <ac:spMk id="8" creationId="{18DA87BF-AA30-51FD-66D2-838B328D545E}"/>
          </ac:spMkLst>
        </pc:spChg>
        <pc:spChg chg="add">
          <ac:chgData name="sawari jamgaonkar" userId="ef4b34c2cc67db07" providerId="LiveId" clId="{E4B06916-EBC4-4546-9B62-96F39D14E760}" dt="2024-07-25T12:08:41.769" v="84"/>
          <ac:spMkLst>
            <pc:docMk/>
            <pc:sldMasterMk cId="1682348530" sldId="2147484161"/>
            <ac:spMk id="9" creationId="{E90DB86F-3F2B-B831-E8A6-039442133B9B}"/>
          </ac:spMkLst>
        </pc:spChg>
        <pc:spChg chg="add">
          <ac:chgData name="sawari jamgaonkar" userId="ef4b34c2cc67db07" providerId="LiveId" clId="{E4B06916-EBC4-4546-9B62-96F39D14E760}" dt="2024-07-25T12:08:41.769" v="84"/>
          <ac:spMkLst>
            <pc:docMk/>
            <pc:sldMasterMk cId="1682348530" sldId="2147484161"/>
            <ac:spMk id="10" creationId="{06620C14-2E3B-0F61-DCE1-923A02F5A566}"/>
          </ac:spMkLst>
        </pc:spChg>
      </pc:sldMasterChg>
      <pc:sldMasterChg chg="addSp">
        <pc:chgData name="sawari jamgaonkar" userId="ef4b34c2cc67db07" providerId="LiveId" clId="{E4B06916-EBC4-4546-9B62-96F39D14E760}" dt="2024-07-25T12:08:46.719" v="85"/>
        <pc:sldMasterMkLst>
          <pc:docMk/>
          <pc:sldMasterMk cId="821168480" sldId="2147484176"/>
        </pc:sldMasterMkLst>
        <pc:spChg chg="add">
          <ac:chgData name="sawari jamgaonkar" userId="ef4b34c2cc67db07" providerId="LiveId" clId="{E4B06916-EBC4-4546-9B62-96F39D14E760}" dt="2024-07-25T12:08:46.719" v="85"/>
          <ac:spMkLst>
            <pc:docMk/>
            <pc:sldMasterMk cId="821168480" sldId="2147484176"/>
            <ac:spMk id="9" creationId="{385B3D2A-B7A9-9971-D795-97C76A501F3D}"/>
          </ac:spMkLst>
        </pc:spChg>
        <pc:spChg chg="add">
          <ac:chgData name="sawari jamgaonkar" userId="ef4b34c2cc67db07" providerId="LiveId" clId="{E4B06916-EBC4-4546-9B62-96F39D14E760}" dt="2024-07-25T12:08:46.719" v="85"/>
          <ac:spMkLst>
            <pc:docMk/>
            <pc:sldMasterMk cId="821168480" sldId="2147484176"/>
            <ac:spMk id="10" creationId="{63E1DBF7-AC20-2352-E7D4-48E542BED764}"/>
          </ac:spMkLst>
        </pc:spChg>
        <pc:spChg chg="add">
          <ac:chgData name="sawari jamgaonkar" userId="ef4b34c2cc67db07" providerId="LiveId" clId="{E4B06916-EBC4-4546-9B62-96F39D14E760}" dt="2024-07-25T12:08:46.719" v="85"/>
          <ac:spMkLst>
            <pc:docMk/>
            <pc:sldMasterMk cId="821168480" sldId="2147484176"/>
            <ac:spMk id="11" creationId="{503AAA5A-D98E-65ED-33BA-313CC008621E}"/>
          </ac:spMkLst>
        </pc:spChg>
      </pc:sldMasterChg>
      <pc:sldMasterChg chg="addSp">
        <pc:chgData name="sawari jamgaonkar" userId="ef4b34c2cc67db07" providerId="LiveId" clId="{E4B06916-EBC4-4546-9B62-96F39D14E760}" dt="2024-07-25T12:08:47.555" v="87"/>
        <pc:sldMasterMkLst>
          <pc:docMk/>
          <pc:sldMasterMk cId="8475594" sldId="2147484191"/>
        </pc:sldMasterMkLst>
        <pc:spChg chg="add">
          <ac:chgData name="sawari jamgaonkar" userId="ef4b34c2cc67db07" providerId="LiveId" clId="{E4B06916-EBC4-4546-9B62-96F39D14E760}" dt="2024-07-25T12:08:47.555" v="87"/>
          <ac:spMkLst>
            <pc:docMk/>
            <pc:sldMasterMk cId="8475594" sldId="2147484191"/>
            <ac:spMk id="9" creationId="{8ED01D6F-587E-9E66-F88A-E7B86401B78A}"/>
          </ac:spMkLst>
        </pc:spChg>
        <pc:spChg chg="add">
          <ac:chgData name="sawari jamgaonkar" userId="ef4b34c2cc67db07" providerId="LiveId" clId="{E4B06916-EBC4-4546-9B62-96F39D14E760}" dt="2024-07-25T12:08:47.555" v="87"/>
          <ac:spMkLst>
            <pc:docMk/>
            <pc:sldMasterMk cId="8475594" sldId="2147484191"/>
            <ac:spMk id="10" creationId="{5D72956D-3DDE-904B-CAFE-3BF58E2642AC}"/>
          </ac:spMkLst>
        </pc:spChg>
        <pc:spChg chg="add">
          <ac:chgData name="sawari jamgaonkar" userId="ef4b34c2cc67db07" providerId="LiveId" clId="{E4B06916-EBC4-4546-9B62-96F39D14E760}" dt="2024-07-25T12:08:47.555" v="87"/>
          <ac:spMkLst>
            <pc:docMk/>
            <pc:sldMasterMk cId="8475594" sldId="2147484191"/>
            <ac:spMk id="11" creationId="{6AE11588-F623-5569-9DBC-9B6EE31FBBEC}"/>
          </ac:spMkLst>
        </pc:spChg>
      </pc:sldMasterChg>
      <pc:sldMasterChg chg="addSp">
        <pc:chgData name="sawari jamgaonkar" userId="ef4b34c2cc67db07" providerId="LiveId" clId="{E4B06916-EBC4-4546-9B62-96F39D14E760}" dt="2024-07-25T12:09:05.852" v="89"/>
        <pc:sldMasterMkLst>
          <pc:docMk/>
          <pc:sldMasterMk cId="3642481065" sldId="2147484206"/>
        </pc:sldMasterMkLst>
        <pc:spChg chg="add">
          <ac:chgData name="sawari jamgaonkar" userId="ef4b34c2cc67db07" providerId="LiveId" clId="{E4B06916-EBC4-4546-9B62-96F39D14E760}" dt="2024-07-25T12:09:05.852" v="89"/>
          <ac:spMkLst>
            <pc:docMk/>
            <pc:sldMasterMk cId="3642481065" sldId="2147484206"/>
            <ac:spMk id="11" creationId="{1C31A415-6671-D0E3-D418-FAA2FA05AFB1}"/>
          </ac:spMkLst>
        </pc:spChg>
        <pc:spChg chg="add">
          <ac:chgData name="sawari jamgaonkar" userId="ef4b34c2cc67db07" providerId="LiveId" clId="{E4B06916-EBC4-4546-9B62-96F39D14E760}" dt="2024-07-25T12:09:05.852" v="89"/>
          <ac:spMkLst>
            <pc:docMk/>
            <pc:sldMasterMk cId="3642481065" sldId="2147484206"/>
            <ac:spMk id="12" creationId="{E359E9AD-AB82-00CC-BE46-DD5FE0290A80}"/>
          </ac:spMkLst>
        </pc:spChg>
        <pc:spChg chg="add">
          <ac:chgData name="sawari jamgaonkar" userId="ef4b34c2cc67db07" providerId="LiveId" clId="{E4B06916-EBC4-4546-9B62-96F39D14E760}" dt="2024-07-25T12:09:05.852" v="89"/>
          <ac:spMkLst>
            <pc:docMk/>
            <pc:sldMasterMk cId="3642481065" sldId="2147484206"/>
            <ac:spMk id="13" creationId="{19804CA2-69CF-EA79-89EB-D8E18CF55065}"/>
          </ac:spMkLst>
        </pc:spChg>
      </pc:sldMasterChg>
      <pc:sldMasterChg chg="addSp">
        <pc:chgData name="sawari jamgaonkar" userId="ef4b34c2cc67db07" providerId="LiveId" clId="{E4B06916-EBC4-4546-9B62-96F39D14E760}" dt="2024-07-25T12:09:18.270" v="91"/>
        <pc:sldMasterMkLst>
          <pc:docMk/>
          <pc:sldMasterMk cId="2559460103" sldId="2147484227"/>
        </pc:sldMasterMkLst>
        <pc:spChg chg="add">
          <ac:chgData name="sawari jamgaonkar" userId="ef4b34c2cc67db07" providerId="LiveId" clId="{E4B06916-EBC4-4546-9B62-96F39D14E760}" dt="2024-07-25T12:09:18.270" v="91"/>
          <ac:spMkLst>
            <pc:docMk/>
            <pc:sldMasterMk cId="2559460103" sldId="2147484227"/>
            <ac:spMk id="8" creationId="{CA49D673-D2A0-A67F-CA3F-9DEEE87E0551}"/>
          </ac:spMkLst>
        </pc:spChg>
        <pc:spChg chg="add">
          <ac:chgData name="sawari jamgaonkar" userId="ef4b34c2cc67db07" providerId="LiveId" clId="{E4B06916-EBC4-4546-9B62-96F39D14E760}" dt="2024-07-25T12:09:18.270" v="91"/>
          <ac:spMkLst>
            <pc:docMk/>
            <pc:sldMasterMk cId="2559460103" sldId="2147484227"/>
            <ac:spMk id="9" creationId="{456833F7-7E14-D2D2-99A1-ACB2B89CBA2D}"/>
          </ac:spMkLst>
        </pc:spChg>
        <pc:spChg chg="add">
          <ac:chgData name="sawari jamgaonkar" userId="ef4b34c2cc67db07" providerId="LiveId" clId="{E4B06916-EBC4-4546-9B62-96F39D14E760}" dt="2024-07-25T12:09:18.270" v="91"/>
          <ac:spMkLst>
            <pc:docMk/>
            <pc:sldMasterMk cId="2559460103" sldId="2147484227"/>
            <ac:spMk id="10" creationId="{00FF8C78-634A-025F-BDF0-523E54C73305}"/>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93F392-3F6A-4A10-B5D6-D4C5CDF1C11A}" type="doc">
      <dgm:prSet loTypeId="urn:microsoft.com/office/officeart/2009/3/layout/DescendingProcess" loCatId="process" qsTypeId="urn:microsoft.com/office/officeart/2005/8/quickstyle/3d2" qsCatId="3D" csTypeId="urn:microsoft.com/office/officeart/2005/8/colors/accent2_4" csCatId="accent2" phldr="1"/>
      <dgm:spPr/>
      <dgm:t>
        <a:bodyPr/>
        <a:lstStyle/>
        <a:p>
          <a:endParaRPr lang="en-IN"/>
        </a:p>
      </dgm:t>
    </dgm:pt>
    <dgm:pt modelId="{3CBE98A7-DDBE-44FD-A5F8-29148B088A71}">
      <dgm:prSet phldrT="[Text]" custT="1"/>
      <dgm:spPr/>
      <dgm:t>
        <a:bodyPr/>
        <a:lstStyle/>
        <a:p>
          <a:r>
            <a:rPr lang="en-IN" sz="2000" dirty="0">
              <a:solidFill>
                <a:schemeClr val="tx1"/>
              </a:solidFill>
            </a:rPr>
            <a:t>Importing data set</a:t>
          </a:r>
        </a:p>
      </dgm:t>
    </dgm:pt>
    <dgm:pt modelId="{517ECB97-F9E4-4A16-A87F-087AF470C0C9}" type="parTrans" cxnId="{63B796A5-0ABF-46E7-BCCC-4373DE053A96}">
      <dgm:prSet/>
      <dgm:spPr/>
      <dgm:t>
        <a:bodyPr/>
        <a:lstStyle/>
        <a:p>
          <a:endParaRPr lang="en-IN"/>
        </a:p>
      </dgm:t>
    </dgm:pt>
    <dgm:pt modelId="{AD557141-C7B1-49E6-9336-D0FE96278A57}" type="sibTrans" cxnId="{63B796A5-0ABF-46E7-BCCC-4373DE053A96}">
      <dgm:prSet/>
      <dgm:spPr/>
      <dgm:t>
        <a:bodyPr/>
        <a:lstStyle/>
        <a:p>
          <a:endParaRPr lang="en-IN"/>
        </a:p>
      </dgm:t>
    </dgm:pt>
    <dgm:pt modelId="{3ACA2B6B-236D-4367-80F4-60D81F4A922B}">
      <dgm:prSet phldrT="[Text]" custT="1"/>
      <dgm:spPr/>
      <dgm:t>
        <a:bodyPr/>
        <a:lstStyle/>
        <a:p>
          <a:r>
            <a:rPr lang="en-IN" sz="2000" dirty="0">
              <a:solidFill>
                <a:schemeClr val="tx1"/>
              </a:solidFill>
            </a:rPr>
            <a:t>Understanding the dataset</a:t>
          </a:r>
        </a:p>
      </dgm:t>
    </dgm:pt>
    <dgm:pt modelId="{4593B3A6-CDAB-404F-9849-23970BF6A6FA}" type="parTrans" cxnId="{DD37C783-0990-47C8-A190-CDD218711C18}">
      <dgm:prSet/>
      <dgm:spPr/>
      <dgm:t>
        <a:bodyPr/>
        <a:lstStyle/>
        <a:p>
          <a:endParaRPr lang="en-IN"/>
        </a:p>
      </dgm:t>
    </dgm:pt>
    <dgm:pt modelId="{DC203769-0FA1-4E2A-833C-7C55F83FAB21}" type="sibTrans" cxnId="{DD37C783-0990-47C8-A190-CDD218711C18}">
      <dgm:prSet/>
      <dgm:spPr/>
      <dgm:t>
        <a:bodyPr/>
        <a:lstStyle/>
        <a:p>
          <a:endParaRPr lang="en-IN"/>
        </a:p>
      </dgm:t>
    </dgm:pt>
    <dgm:pt modelId="{F5D38A80-F5B4-44CB-9065-62D242C3B797}">
      <dgm:prSet phldrT="[Text]" custT="1"/>
      <dgm:spPr/>
      <dgm:t>
        <a:bodyPr/>
        <a:lstStyle/>
        <a:p>
          <a:r>
            <a:rPr lang="en-IN" sz="2000" dirty="0">
              <a:solidFill>
                <a:schemeClr val="tx1"/>
              </a:solidFill>
            </a:rPr>
            <a:t>Data pre-processing, or cleaning</a:t>
          </a:r>
        </a:p>
      </dgm:t>
    </dgm:pt>
    <dgm:pt modelId="{698CD05B-B350-4108-B61B-6A982427FF21}" type="parTrans" cxnId="{9923EACE-9853-4FE7-B1EF-726A3188D81F}">
      <dgm:prSet/>
      <dgm:spPr/>
      <dgm:t>
        <a:bodyPr/>
        <a:lstStyle/>
        <a:p>
          <a:endParaRPr lang="en-IN"/>
        </a:p>
      </dgm:t>
    </dgm:pt>
    <dgm:pt modelId="{0C9196BF-C43F-4A13-8428-01E9AF102DE8}" type="sibTrans" cxnId="{9923EACE-9853-4FE7-B1EF-726A3188D81F}">
      <dgm:prSet/>
      <dgm:spPr/>
      <dgm:t>
        <a:bodyPr/>
        <a:lstStyle/>
        <a:p>
          <a:endParaRPr lang="en-IN"/>
        </a:p>
      </dgm:t>
    </dgm:pt>
    <dgm:pt modelId="{A3020F4A-8729-42C5-B0B4-1DDC5A154659}">
      <dgm:prSet custT="1"/>
      <dgm:spPr/>
      <dgm:t>
        <a:bodyPr/>
        <a:lstStyle/>
        <a:p>
          <a:r>
            <a:rPr lang="en-IN" sz="2000" dirty="0">
              <a:solidFill>
                <a:schemeClr val="tx1"/>
              </a:solidFill>
            </a:rPr>
            <a:t>Visualization and generating dashboards</a:t>
          </a:r>
        </a:p>
      </dgm:t>
    </dgm:pt>
    <dgm:pt modelId="{0DA4F5B1-73AB-47A0-8114-EDE2EBD553B9}" type="parTrans" cxnId="{95D5C260-579D-445A-BF73-E712F4EB5D02}">
      <dgm:prSet/>
      <dgm:spPr/>
      <dgm:t>
        <a:bodyPr/>
        <a:lstStyle/>
        <a:p>
          <a:endParaRPr lang="en-IN"/>
        </a:p>
      </dgm:t>
    </dgm:pt>
    <dgm:pt modelId="{92C711BA-EA8F-4D6D-9A23-34C570344C41}" type="sibTrans" cxnId="{95D5C260-579D-445A-BF73-E712F4EB5D02}">
      <dgm:prSet/>
      <dgm:spPr/>
      <dgm:t>
        <a:bodyPr/>
        <a:lstStyle/>
        <a:p>
          <a:endParaRPr lang="en-IN"/>
        </a:p>
      </dgm:t>
    </dgm:pt>
    <dgm:pt modelId="{522F3D6A-7D15-4297-9A5D-EFDD5D0D281B}" type="pres">
      <dgm:prSet presAssocID="{A293F392-3F6A-4A10-B5D6-D4C5CDF1C11A}" presName="Name0" presStyleCnt="0">
        <dgm:presLayoutVars>
          <dgm:chMax val="7"/>
          <dgm:chPref val="5"/>
        </dgm:presLayoutVars>
      </dgm:prSet>
      <dgm:spPr/>
    </dgm:pt>
    <dgm:pt modelId="{577BD5BB-CCF3-4029-A72A-299E6E8E8CFE}" type="pres">
      <dgm:prSet presAssocID="{A293F392-3F6A-4A10-B5D6-D4C5CDF1C11A}" presName="arrowNode" presStyleLbl="node1" presStyleIdx="0" presStyleCnt="1"/>
      <dgm:spPr/>
    </dgm:pt>
    <dgm:pt modelId="{B63C4A14-5DED-4BED-A362-F3BF7D9B495B}" type="pres">
      <dgm:prSet presAssocID="{3CBE98A7-DDBE-44FD-A5F8-29148B088A71}" presName="txNode1" presStyleLbl="revTx" presStyleIdx="0" presStyleCnt="4">
        <dgm:presLayoutVars>
          <dgm:bulletEnabled val="1"/>
        </dgm:presLayoutVars>
      </dgm:prSet>
      <dgm:spPr/>
    </dgm:pt>
    <dgm:pt modelId="{CEFE48AA-BB1E-42E9-B34C-31EF736CEB3C}" type="pres">
      <dgm:prSet presAssocID="{3ACA2B6B-236D-4367-80F4-60D81F4A922B}" presName="txNode2" presStyleLbl="revTx" presStyleIdx="1" presStyleCnt="4">
        <dgm:presLayoutVars>
          <dgm:bulletEnabled val="1"/>
        </dgm:presLayoutVars>
      </dgm:prSet>
      <dgm:spPr/>
    </dgm:pt>
    <dgm:pt modelId="{63DDF5F5-D838-4C04-A52C-DE3A8720F9C5}" type="pres">
      <dgm:prSet presAssocID="{DC203769-0FA1-4E2A-833C-7C55F83FAB21}" presName="dotNode2" presStyleCnt="0"/>
      <dgm:spPr/>
    </dgm:pt>
    <dgm:pt modelId="{C073C513-428E-41EB-9A23-B250F50652D5}" type="pres">
      <dgm:prSet presAssocID="{DC203769-0FA1-4E2A-833C-7C55F83FAB21}" presName="dotRepeatNode" presStyleLbl="fgShp" presStyleIdx="0" presStyleCnt="2"/>
      <dgm:spPr/>
    </dgm:pt>
    <dgm:pt modelId="{4DED2FC5-FD64-4AE3-893F-EB6F2B1BEFFE}" type="pres">
      <dgm:prSet presAssocID="{F5D38A80-F5B4-44CB-9065-62D242C3B797}" presName="txNode3" presStyleLbl="revTx" presStyleIdx="2" presStyleCnt="4">
        <dgm:presLayoutVars>
          <dgm:bulletEnabled val="1"/>
        </dgm:presLayoutVars>
      </dgm:prSet>
      <dgm:spPr/>
    </dgm:pt>
    <dgm:pt modelId="{01FB2E38-3FC3-470E-A80B-C46CBBE44B9C}" type="pres">
      <dgm:prSet presAssocID="{0C9196BF-C43F-4A13-8428-01E9AF102DE8}" presName="dotNode3" presStyleCnt="0"/>
      <dgm:spPr/>
    </dgm:pt>
    <dgm:pt modelId="{6CA3EEBF-25BC-4403-918F-8B3DF6312530}" type="pres">
      <dgm:prSet presAssocID="{0C9196BF-C43F-4A13-8428-01E9AF102DE8}" presName="dotRepeatNode" presStyleLbl="fgShp" presStyleIdx="1" presStyleCnt="2"/>
      <dgm:spPr/>
    </dgm:pt>
    <dgm:pt modelId="{376D51F4-D7CF-42D2-BB88-AE428CF10419}" type="pres">
      <dgm:prSet presAssocID="{A3020F4A-8729-42C5-B0B4-1DDC5A154659}" presName="txNode4" presStyleLbl="revTx" presStyleIdx="3" presStyleCnt="4" custLinFactNeighborX="59532" custLinFactNeighborY="-85562">
        <dgm:presLayoutVars>
          <dgm:bulletEnabled val="1"/>
        </dgm:presLayoutVars>
      </dgm:prSet>
      <dgm:spPr/>
    </dgm:pt>
  </dgm:ptLst>
  <dgm:cxnLst>
    <dgm:cxn modelId="{7D45B80A-A730-4EFF-9B50-58F768623A7D}" type="presOf" srcId="{F5D38A80-F5B4-44CB-9065-62D242C3B797}" destId="{4DED2FC5-FD64-4AE3-893F-EB6F2B1BEFFE}" srcOrd="0" destOrd="0" presId="urn:microsoft.com/office/officeart/2009/3/layout/DescendingProcess"/>
    <dgm:cxn modelId="{95D5C260-579D-445A-BF73-E712F4EB5D02}" srcId="{A293F392-3F6A-4A10-B5D6-D4C5CDF1C11A}" destId="{A3020F4A-8729-42C5-B0B4-1DDC5A154659}" srcOrd="3" destOrd="0" parTransId="{0DA4F5B1-73AB-47A0-8114-EDE2EBD553B9}" sibTransId="{92C711BA-EA8F-4D6D-9A23-34C570344C41}"/>
    <dgm:cxn modelId="{11AAE34C-360B-442E-A204-FCFD8FA83163}" type="presOf" srcId="{A3020F4A-8729-42C5-B0B4-1DDC5A154659}" destId="{376D51F4-D7CF-42D2-BB88-AE428CF10419}" srcOrd="0" destOrd="0" presId="urn:microsoft.com/office/officeart/2009/3/layout/DescendingProcess"/>
    <dgm:cxn modelId="{4143BB7C-4E53-45BC-8191-FFF922C6648B}" type="presOf" srcId="{DC203769-0FA1-4E2A-833C-7C55F83FAB21}" destId="{C073C513-428E-41EB-9A23-B250F50652D5}" srcOrd="0" destOrd="0" presId="urn:microsoft.com/office/officeart/2009/3/layout/DescendingProcess"/>
    <dgm:cxn modelId="{DD37C783-0990-47C8-A190-CDD218711C18}" srcId="{A293F392-3F6A-4A10-B5D6-D4C5CDF1C11A}" destId="{3ACA2B6B-236D-4367-80F4-60D81F4A922B}" srcOrd="1" destOrd="0" parTransId="{4593B3A6-CDAB-404F-9849-23970BF6A6FA}" sibTransId="{DC203769-0FA1-4E2A-833C-7C55F83FAB21}"/>
    <dgm:cxn modelId="{62C6DC8E-A143-418E-8DF6-8FCD7E7C97CD}" type="presOf" srcId="{0C9196BF-C43F-4A13-8428-01E9AF102DE8}" destId="{6CA3EEBF-25BC-4403-918F-8B3DF6312530}" srcOrd="0" destOrd="0" presId="urn:microsoft.com/office/officeart/2009/3/layout/DescendingProcess"/>
    <dgm:cxn modelId="{52B71B8F-80FD-4067-81E2-06D2A3867FB3}" type="presOf" srcId="{A293F392-3F6A-4A10-B5D6-D4C5CDF1C11A}" destId="{522F3D6A-7D15-4297-9A5D-EFDD5D0D281B}" srcOrd="0" destOrd="0" presId="urn:microsoft.com/office/officeart/2009/3/layout/DescendingProcess"/>
    <dgm:cxn modelId="{63B796A5-0ABF-46E7-BCCC-4373DE053A96}" srcId="{A293F392-3F6A-4A10-B5D6-D4C5CDF1C11A}" destId="{3CBE98A7-DDBE-44FD-A5F8-29148B088A71}" srcOrd="0" destOrd="0" parTransId="{517ECB97-F9E4-4A16-A87F-087AF470C0C9}" sibTransId="{AD557141-C7B1-49E6-9336-D0FE96278A57}"/>
    <dgm:cxn modelId="{E3F8DAAB-83C1-41F1-9674-2AD2B9DBFEE6}" type="presOf" srcId="{3CBE98A7-DDBE-44FD-A5F8-29148B088A71}" destId="{B63C4A14-5DED-4BED-A362-F3BF7D9B495B}" srcOrd="0" destOrd="0" presId="urn:microsoft.com/office/officeart/2009/3/layout/DescendingProcess"/>
    <dgm:cxn modelId="{A2F1EFC5-A3ED-4B49-A09B-1B47019A8675}" type="presOf" srcId="{3ACA2B6B-236D-4367-80F4-60D81F4A922B}" destId="{CEFE48AA-BB1E-42E9-B34C-31EF736CEB3C}" srcOrd="0" destOrd="0" presId="urn:microsoft.com/office/officeart/2009/3/layout/DescendingProcess"/>
    <dgm:cxn modelId="{9923EACE-9853-4FE7-B1EF-726A3188D81F}" srcId="{A293F392-3F6A-4A10-B5D6-D4C5CDF1C11A}" destId="{F5D38A80-F5B4-44CB-9065-62D242C3B797}" srcOrd="2" destOrd="0" parTransId="{698CD05B-B350-4108-B61B-6A982427FF21}" sibTransId="{0C9196BF-C43F-4A13-8428-01E9AF102DE8}"/>
    <dgm:cxn modelId="{39CC7E07-6C5C-4229-A96C-A4AFD911E1F2}" type="presParOf" srcId="{522F3D6A-7D15-4297-9A5D-EFDD5D0D281B}" destId="{577BD5BB-CCF3-4029-A72A-299E6E8E8CFE}" srcOrd="0" destOrd="0" presId="urn:microsoft.com/office/officeart/2009/3/layout/DescendingProcess"/>
    <dgm:cxn modelId="{6880CA9A-FA29-4903-A637-D06C3A19C655}" type="presParOf" srcId="{522F3D6A-7D15-4297-9A5D-EFDD5D0D281B}" destId="{B63C4A14-5DED-4BED-A362-F3BF7D9B495B}" srcOrd="1" destOrd="0" presId="urn:microsoft.com/office/officeart/2009/3/layout/DescendingProcess"/>
    <dgm:cxn modelId="{D044A9D5-8A90-42F7-850F-78FF57ACC082}" type="presParOf" srcId="{522F3D6A-7D15-4297-9A5D-EFDD5D0D281B}" destId="{CEFE48AA-BB1E-42E9-B34C-31EF736CEB3C}" srcOrd="2" destOrd="0" presId="urn:microsoft.com/office/officeart/2009/3/layout/DescendingProcess"/>
    <dgm:cxn modelId="{1121CEEA-D787-4980-B8FB-0DA2543B20B4}" type="presParOf" srcId="{522F3D6A-7D15-4297-9A5D-EFDD5D0D281B}" destId="{63DDF5F5-D838-4C04-A52C-DE3A8720F9C5}" srcOrd="3" destOrd="0" presId="urn:microsoft.com/office/officeart/2009/3/layout/DescendingProcess"/>
    <dgm:cxn modelId="{D4D3723B-608D-4D65-B40C-6179F0484068}" type="presParOf" srcId="{63DDF5F5-D838-4C04-A52C-DE3A8720F9C5}" destId="{C073C513-428E-41EB-9A23-B250F50652D5}" srcOrd="0" destOrd="0" presId="urn:microsoft.com/office/officeart/2009/3/layout/DescendingProcess"/>
    <dgm:cxn modelId="{348A3F0A-3857-43C2-A702-85D32DE90BC7}" type="presParOf" srcId="{522F3D6A-7D15-4297-9A5D-EFDD5D0D281B}" destId="{4DED2FC5-FD64-4AE3-893F-EB6F2B1BEFFE}" srcOrd="4" destOrd="0" presId="urn:microsoft.com/office/officeart/2009/3/layout/DescendingProcess"/>
    <dgm:cxn modelId="{2D5B5217-4653-41C9-9759-85EE9A066C01}" type="presParOf" srcId="{522F3D6A-7D15-4297-9A5D-EFDD5D0D281B}" destId="{01FB2E38-3FC3-470E-A80B-C46CBBE44B9C}" srcOrd="5" destOrd="0" presId="urn:microsoft.com/office/officeart/2009/3/layout/DescendingProcess"/>
    <dgm:cxn modelId="{9B5E0C14-CB1E-401C-9A32-C7E6640A2150}" type="presParOf" srcId="{01FB2E38-3FC3-470E-A80B-C46CBBE44B9C}" destId="{6CA3EEBF-25BC-4403-918F-8B3DF6312530}" srcOrd="0" destOrd="0" presId="urn:microsoft.com/office/officeart/2009/3/layout/DescendingProcess"/>
    <dgm:cxn modelId="{DC87F427-FC4D-4D75-89A1-782F35A88132}" type="presParOf" srcId="{522F3D6A-7D15-4297-9A5D-EFDD5D0D281B}" destId="{376D51F4-D7CF-42D2-BB88-AE428CF10419}" srcOrd="6"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BD5BB-CCF3-4029-A72A-299E6E8E8CFE}">
      <dsp:nvSpPr>
        <dsp:cNvPr id="0" name=""/>
        <dsp:cNvSpPr/>
      </dsp:nvSpPr>
      <dsp:spPr>
        <a:xfrm rot="4396374">
          <a:off x="1650397" y="1070690"/>
          <a:ext cx="4644824" cy="3239185"/>
        </a:xfrm>
        <a:prstGeom prst="swooshArrow">
          <a:avLst>
            <a:gd name="adj1" fmla="val 16310"/>
            <a:gd name="adj2" fmla="val 31370"/>
          </a:avLst>
        </a:prstGeom>
        <a:gradFill rotWithShape="0">
          <a:gsLst>
            <a:gs pos="0">
              <a:schemeClr val="accent2">
                <a:shade val="50000"/>
                <a:hueOff val="0"/>
                <a:satOff val="0"/>
                <a:lumOff val="0"/>
                <a:alphaOff val="0"/>
                <a:tint val="96000"/>
                <a:lumMod val="100000"/>
              </a:schemeClr>
            </a:gs>
            <a:gs pos="78000">
              <a:schemeClr val="accent2">
                <a:shade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073C513-428E-41EB-9A23-B250F50652D5}">
      <dsp:nvSpPr>
        <dsp:cNvPr id="0" name=""/>
        <dsp:cNvSpPr/>
      </dsp:nvSpPr>
      <dsp:spPr>
        <a:xfrm>
          <a:off x="3588637" y="1637844"/>
          <a:ext cx="117296" cy="117296"/>
        </a:xfrm>
        <a:prstGeom prst="ellipse">
          <a:avLst/>
        </a:prstGeom>
        <a:solidFill>
          <a:schemeClr val="accent2">
            <a:tint val="55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CA3EEBF-25BC-4403-918F-8B3DF6312530}">
      <dsp:nvSpPr>
        <dsp:cNvPr id="0" name=""/>
        <dsp:cNvSpPr/>
      </dsp:nvSpPr>
      <dsp:spPr>
        <a:xfrm>
          <a:off x="4610191" y="2633787"/>
          <a:ext cx="117296" cy="117296"/>
        </a:xfrm>
        <a:prstGeom prst="ellipse">
          <a:avLst/>
        </a:prstGeom>
        <a:solidFill>
          <a:schemeClr val="accent2">
            <a:tint val="55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63C4A14-5DED-4BED-A362-F3BF7D9B495B}">
      <dsp:nvSpPr>
        <dsp:cNvPr id="0" name=""/>
        <dsp:cNvSpPr/>
      </dsp:nvSpPr>
      <dsp:spPr>
        <a:xfrm>
          <a:off x="1339022" y="0"/>
          <a:ext cx="2189890" cy="86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Importing data set</a:t>
          </a:r>
        </a:p>
      </dsp:txBody>
      <dsp:txXfrm>
        <a:off x="1339022" y="0"/>
        <a:ext cx="2189890" cy="860890"/>
      </dsp:txXfrm>
    </dsp:sp>
    <dsp:sp modelId="{CEFE48AA-BB1E-42E9-B34C-31EF736CEB3C}">
      <dsp:nvSpPr>
        <dsp:cNvPr id="0" name=""/>
        <dsp:cNvSpPr/>
      </dsp:nvSpPr>
      <dsp:spPr>
        <a:xfrm>
          <a:off x="4239147" y="1266047"/>
          <a:ext cx="3018498" cy="86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Understanding the dataset</a:t>
          </a:r>
        </a:p>
      </dsp:txBody>
      <dsp:txXfrm>
        <a:off x="4239147" y="1266047"/>
        <a:ext cx="3018498" cy="860890"/>
      </dsp:txXfrm>
    </dsp:sp>
    <dsp:sp modelId="{4DED2FC5-FD64-4AE3-893F-EB6F2B1BEFFE}">
      <dsp:nvSpPr>
        <dsp:cNvPr id="0" name=""/>
        <dsp:cNvSpPr/>
      </dsp:nvSpPr>
      <dsp:spPr>
        <a:xfrm>
          <a:off x="1339022" y="2261990"/>
          <a:ext cx="2959311" cy="86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r" defTabSz="889000">
            <a:lnSpc>
              <a:spcPct val="90000"/>
            </a:lnSpc>
            <a:spcBef>
              <a:spcPct val="0"/>
            </a:spcBef>
            <a:spcAft>
              <a:spcPct val="35000"/>
            </a:spcAft>
            <a:buNone/>
          </a:pPr>
          <a:r>
            <a:rPr lang="en-IN" sz="2000" kern="1200" dirty="0">
              <a:solidFill>
                <a:schemeClr val="tx1"/>
              </a:solidFill>
            </a:rPr>
            <a:t>Data pre-processing, or cleaning</a:t>
          </a:r>
        </a:p>
      </dsp:txBody>
      <dsp:txXfrm>
        <a:off x="1339022" y="2261990"/>
        <a:ext cx="2959311" cy="860890"/>
      </dsp:txXfrm>
    </dsp:sp>
    <dsp:sp modelId="{376D51F4-D7CF-42D2-BB88-AE428CF10419}">
      <dsp:nvSpPr>
        <dsp:cNvPr id="0" name=""/>
        <dsp:cNvSpPr/>
      </dsp:nvSpPr>
      <dsp:spPr>
        <a:xfrm>
          <a:off x="5637356" y="3783080"/>
          <a:ext cx="2959311" cy="86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Visualization and generating dashboards</a:t>
          </a:r>
        </a:p>
      </dsp:txBody>
      <dsp:txXfrm>
        <a:off x="5637356" y="3783080"/>
        <a:ext cx="2959311" cy="860890"/>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01632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28099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27953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521776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756472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580190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614312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42226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33098754"/>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8150300"/>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0302415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618473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41889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4751684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2861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614430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23795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816446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0786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8" name="Date Placeholder 3">
            <a:extLst>
              <a:ext uri="{FF2B5EF4-FFF2-40B4-BE49-F238E27FC236}">
                <a16:creationId xmlns:a16="http://schemas.microsoft.com/office/drawing/2014/main" id="{CA49D673-D2A0-A67F-CA3F-9DEEE87E055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7/25/2024</a:t>
            </a:fld>
            <a:endParaRPr lang="en-US" sz="1100" dirty="0">
              <a:solidFill>
                <a:schemeClr val="accent2"/>
              </a:solidFill>
            </a:endParaRPr>
          </a:p>
        </p:txBody>
      </p:sp>
      <p:sp>
        <p:nvSpPr>
          <p:cNvPr id="9" name="Footer Placeholder 4">
            <a:extLst>
              <a:ext uri="{FF2B5EF4-FFF2-40B4-BE49-F238E27FC236}">
                <a16:creationId xmlns:a16="http://schemas.microsoft.com/office/drawing/2014/main" id="{456833F7-7E14-D2D2-99A1-ACB2B89CBA2D}"/>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0" name="Slide Number Placeholder 5">
            <a:extLst>
              <a:ext uri="{FF2B5EF4-FFF2-40B4-BE49-F238E27FC236}">
                <a16:creationId xmlns:a16="http://schemas.microsoft.com/office/drawing/2014/main" id="{00FF8C78-634A-025F-BDF0-523E54C73305}"/>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2559460103"/>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 id="2147484244" r:id="rId17"/>
    <p:sldLayoutId id="2147484245" r:id="rId18"/>
    <p:sldLayoutId id="2147484246" r:id="rId19"/>
    <p:sldLayoutId id="2147483690" r:id="rId20"/>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By Sawari Jamgaonkar</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Autofit/>
          </a:bodyPr>
          <a:lstStyle/>
          <a:p>
            <a:r>
              <a:rPr lang="en-GB" sz="4000" b="1" dirty="0"/>
              <a:t>Profit Analysis of Global Superstores</a:t>
            </a:r>
            <a:endParaRPr lang="en-IN" sz="40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73403" y="1360256"/>
            <a:ext cx="7445828" cy="3607987"/>
          </a:xfrm>
        </p:spPr>
        <p:txBody>
          <a:bodyPr>
            <a:noAutofit/>
          </a:bodyPr>
          <a:lstStyle/>
          <a:p>
            <a:pPr marL="0" indent="0">
              <a:lnSpc>
                <a:spcPct val="150000"/>
              </a:lnSpc>
              <a:buNone/>
            </a:pPr>
            <a:r>
              <a:rPr lang="en-US" dirty="0"/>
              <a:t>Global superstores are facing growing challenges to their profitability due to changing consumer preferences, increasing operational costs, and fierce competition. This analysis aims to pinpoint the key factors influencing profits across different product categories and regions. By analyzing sales data, customer demographics, and market trends, we seek to reveal insights that will help superstores optimize their inventory, improve customer targeting, and develop effective pricing strategies. The main objective is to present practical recommendations that can boost overall profitability and maintain a competitive edge in the global market.</a:t>
            </a:r>
            <a:endParaRPr lang="en-IN"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26F359-9A01-9C63-394D-A2515224D8D4}"/>
              </a:ext>
            </a:extLst>
          </p:cNvPr>
          <p:cNvSpPr>
            <a:spLocks noGrp="1"/>
          </p:cNvSpPr>
          <p:nvPr>
            <p:ph type="title"/>
          </p:nvPr>
        </p:nvSpPr>
        <p:spPr/>
        <p:txBody>
          <a:bodyPr/>
          <a:lstStyle/>
          <a:p>
            <a:r>
              <a:rPr lang="en-GB" sz="4000" b="1" dirty="0">
                <a:solidFill>
                  <a:schemeClr val="tx1"/>
                </a:solidFill>
              </a:rPr>
              <a:t>PROJECT DESCRIPTION</a:t>
            </a:r>
            <a:endParaRPr lang="en-IN" sz="4000" b="1" dirty="0">
              <a:solidFill>
                <a:schemeClr val="tx1"/>
              </a:solidFill>
            </a:endParaRPr>
          </a:p>
        </p:txBody>
      </p:sp>
      <p:sp>
        <p:nvSpPr>
          <p:cNvPr id="8" name="Content Placeholder 7">
            <a:extLst>
              <a:ext uri="{FF2B5EF4-FFF2-40B4-BE49-F238E27FC236}">
                <a16:creationId xmlns:a16="http://schemas.microsoft.com/office/drawing/2014/main" id="{1067864C-39CB-3475-65AA-B56269312C80}"/>
              </a:ext>
            </a:extLst>
          </p:cNvPr>
          <p:cNvSpPr>
            <a:spLocks noGrp="1"/>
          </p:cNvSpPr>
          <p:nvPr>
            <p:ph idx="1"/>
          </p:nvPr>
        </p:nvSpPr>
        <p:spPr/>
        <p:txBody>
          <a:bodyPr>
            <a:normAutofit/>
          </a:bodyPr>
          <a:lstStyle/>
          <a:p>
            <a:pPr marL="0" indent="0">
              <a:buNone/>
            </a:pPr>
            <a:r>
              <a:rPr lang="en-US" dirty="0"/>
              <a:t>This project aims to evaluate the sales performance of international superstores to pinpoint important factors that influence profitability across different product categories and regions. By using data visualization tools, we will develop an interactive dashboard showcasing vital metrics such as total sales, profit margins, and customer demographics. The analysis will incorporate visual elements like doughnut charts and trend graphs to reveal patterns and areas for enhancement. The ultimate goal of the project is to deliver practical insights that improve inventory management, marketing strategies, and overall profitability in a competitive market environment.</a:t>
            </a:r>
            <a:endParaRPr lang="en-IN" dirty="0"/>
          </a:p>
          <a:p>
            <a:endParaRPr lang="en-IN" dirty="0"/>
          </a:p>
        </p:txBody>
      </p:sp>
    </p:spTree>
    <p:extLst>
      <p:ext uri="{BB962C8B-B14F-4D97-AF65-F5344CB8AC3E}">
        <p14:creationId xmlns:p14="http://schemas.microsoft.com/office/powerpoint/2010/main" val="156591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C36D09-9AAD-E068-82B4-A068791801F6}"/>
              </a:ext>
            </a:extLst>
          </p:cNvPr>
          <p:cNvSpPr>
            <a:spLocks noGrp="1"/>
          </p:cNvSpPr>
          <p:nvPr>
            <p:ph type="title"/>
          </p:nvPr>
        </p:nvSpPr>
        <p:spPr/>
        <p:txBody>
          <a:bodyPr>
            <a:normAutofit/>
          </a:bodyPr>
          <a:lstStyle/>
          <a:p>
            <a:r>
              <a:rPr lang="en-US" sz="4000" b="1" dirty="0">
                <a:solidFill>
                  <a:schemeClr val="tx1"/>
                </a:solidFill>
              </a:rPr>
              <a:t>Project Cycle</a:t>
            </a:r>
            <a:endParaRPr lang="en-IN" sz="4000" b="1" dirty="0">
              <a:solidFill>
                <a:schemeClr val="tx1"/>
              </a:solidFill>
            </a:endParaRPr>
          </a:p>
        </p:txBody>
      </p:sp>
      <p:graphicFrame>
        <p:nvGraphicFramePr>
          <p:cNvPr id="9" name="Diagram 8">
            <a:extLst>
              <a:ext uri="{FF2B5EF4-FFF2-40B4-BE49-F238E27FC236}">
                <a16:creationId xmlns:a16="http://schemas.microsoft.com/office/drawing/2014/main" id="{94156AB7-AFC6-65CD-5E57-7BB713DC2EB3}"/>
              </a:ext>
            </a:extLst>
          </p:cNvPr>
          <p:cNvGraphicFramePr/>
          <p:nvPr>
            <p:extLst>
              <p:ext uri="{D42A27DB-BD31-4B8C-83A1-F6EECF244321}">
                <p14:modId xmlns:p14="http://schemas.microsoft.com/office/powerpoint/2010/main" val="3879650147"/>
              </p:ext>
            </p:extLst>
          </p:nvPr>
        </p:nvGraphicFramePr>
        <p:xfrm>
          <a:off x="500743" y="1477433"/>
          <a:ext cx="8596668" cy="5380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11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620008" y="1593622"/>
            <a:ext cx="8567535" cy="2983411"/>
          </a:xfrm>
        </p:spPr>
        <p:txBody>
          <a:bodyPr>
            <a:normAutofit fontScale="25000" lnSpcReduction="20000"/>
          </a:bodyPr>
          <a:lstStyle/>
          <a:p>
            <a:pPr marL="0" indent="0" algn="just">
              <a:lnSpc>
                <a:spcPct val="120000"/>
              </a:lnSpc>
              <a:buNone/>
            </a:pPr>
            <a:r>
              <a:rPr lang="en-US" sz="8000" dirty="0"/>
              <a:t> </a:t>
            </a:r>
            <a:r>
              <a:rPr lang="en-US" sz="8000" b="1" dirty="0"/>
              <a:t>Store Managers: </a:t>
            </a:r>
            <a:r>
              <a:rPr lang="en-US" sz="8000" dirty="0"/>
              <a:t>Responsible for daily operations, they need insights to optimize inventory and improve sales strategies.</a:t>
            </a:r>
          </a:p>
          <a:p>
            <a:pPr marL="0" indent="0" algn="just">
              <a:lnSpc>
                <a:spcPct val="120000"/>
              </a:lnSpc>
              <a:buNone/>
            </a:pPr>
            <a:r>
              <a:rPr lang="en-US" sz="8000" b="1" dirty="0"/>
              <a:t>Marketing Teams: </a:t>
            </a:r>
            <a:r>
              <a:rPr lang="en-US" sz="8000" dirty="0"/>
              <a:t>They require data on customer demographics and preferences to design targeted marketing campaigns.</a:t>
            </a:r>
          </a:p>
          <a:p>
            <a:pPr marL="0" indent="0" algn="just">
              <a:lnSpc>
                <a:spcPct val="120000"/>
              </a:lnSpc>
              <a:buNone/>
            </a:pPr>
            <a:r>
              <a:rPr lang="en-US" sz="8000" b="1" dirty="0"/>
              <a:t>Finance Analysts: </a:t>
            </a:r>
            <a:r>
              <a:rPr lang="en-US" sz="8000" dirty="0"/>
              <a:t>Focused on profit margins and financial performance, they use the analysis to assess overall profitability and budget allocation.</a:t>
            </a:r>
          </a:p>
          <a:p>
            <a:pPr marL="0" indent="0" algn="just">
              <a:lnSpc>
                <a:spcPct val="120000"/>
              </a:lnSpc>
              <a:buNone/>
            </a:pPr>
            <a:r>
              <a:rPr lang="en-US" sz="8000" b="1" dirty="0"/>
              <a:t>Supply Chain Managers: </a:t>
            </a:r>
            <a:r>
              <a:rPr lang="en-US" sz="8000" dirty="0"/>
              <a:t>They need insights into product performance and sales trends to enhance inventory management and logistics.</a:t>
            </a:r>
          </a:p>
          <a:p>
            <a:pPr marL="0" indent="0" algn="just">
              <a:lnSpc>
                <a:spcPct val="120000"/>
              </a:lnSpc>
              <a:buNone/>
            </a:pPr>
            <a:r>
              <a:rPr lang="en-US" sz="8000" b="1" dirty="0"/>
              <a:t>Executive Leadership: </a:t>
            </a:r>
            <a:r>
              <a:rPr lang="en-US" sz="8000" dirty="0"/>
              <a:t>Senior management relies on comprehensive data to make strategic decisions and set long-term business goals.</a:t>
            </a:r>
          </a:p>
          <a:p>
            <a:pPr marL="0" indent="0" algn="just">
              <a:lnSpc>
                <a:spcPct val="120000"/>
              </a:lnSpc>
              <a:buNone/>
            </a:pPr>
            <a:r>
              <a:rPr lang="en-US" sz="8000" b="1" dirty="0"/>
              <a:t>Data Analysts: </a:t>
            </a:r>
            <a:r>
              <a:rPr lang="en-US" sz="8000" dirty="0"/>
              <a:t>They utilize the findings to conduct further analysis and generate reports that inform various business functions.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616810"/>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372225"/>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normAutofit/>
          </a:bodyPr>
          <a:lstStyle/>
          <a:p>
            <a:r>
              <a:rPr lang="en-US" sz="4000" b="1" dirty="0">
                <a:solidFill>
                  <a:schemeClr val="tx1"/>
                </a:solidFill>
              </a:rPr>
              <a:t>TECHNOLOGY USED</a:t>
            </a:r>
          </a:p>
        </p:txBody>
      </p:sp>
      <p:sp>
        <p:nvSpPr>
          <p:cNvPr id="5" name="Content Placeholder 4">
            <a:extLst>
              <a:ext uri="{FF2B5EF4-FFF2-40B4-BE49-F238E27FC236}">
                <a16:creationId xmlns:a16="http://schemas.microsoft.com/office/drawing/2014/main" id="{8F61C3E8-05BF-F1AB-A4A8-4A1539AEF20E}"/>
              </a:ext>
            </a:extLst>
          </p:cNvPr>
          <p:cNvSpPr>
            <a:spLocks noGrp="1"/>
          </p:cNvSpPr>
          <p:nvPr>
            <p:ph idx="1"/>
          </p:nvPr>
        </p:nvSpPr>
        <p:spPr/>
        <p:txBody>
          <a:bodyPr/>
          <a:lstStyle/>
          <a:p>
            <a:r>
              <a:rPr lang="en-US" dirty="0"/>
              <a:t>Power BI Desktop</a:t>
            </a:r>
          </a:p>
          <a:p>
            <a:pPr marL="0" indent="0">
              <a:buNone/>
            </a:pPr>
            <a:endParaRPr lang="en-IN" dirty="0"/>
          </a:p>
        </p:txBody>
      </p:sp>
    </p:spTree>
    <p:extLst>
      <p:ext uri="{BB962C8B-B14F-4D97-AF65-F5344CB8AC3E}">
        <p14:creationId xmlns:p14="http://schemas.microsoft.com/office/powerpoint/2010/main" val="406505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11" name="Picture 10">
            <a:extLst>
              <a:ext uri="{FF2B5EF4-FFF2-40B4-BE49-F238E27FC236}">
                <a16:creationId xmlns:a16="http://schemas.microsoft.com/office/drawing/2014/main" id="{0BDA4DBB-1C25-D532-A0AB-71E80A4B8EE7}"/>
              </a:ext>
            </a:extLst>
          </p:cNvPr>
          <p:cNvPicPr>
            <a:picLocks noChangeAspect="1"/>
          </p:cNvPicPr>
          <p:nvPr/>
        </p:nvPicPr>
        <p:blipFill>
          <a:blip r:embed="rId2"/>
          <a:stretch>
            <a:fillRect/>
          </a:stretch>
        </p:blipFill>
        <p:spPr>
          <a:xfrm>
            <a:off x="675957" y="1201586"/>
            <a:ext cx="9612086" cy="540460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16492" y="2545370"/>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0"/>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618</TotalTime>
  <Words>362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Profit Analysis of Global Superstores</vt:lpstr>
      <vt:lpstr>PROBLEM  STATEMENT</vt:lpstr>
      <vt:lpstr>PROJECT DESCRIPTION</vt:lpstr>
      <vt:lpstr>Project Cycle</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sawari jamgaonkar</cp:lastModifiedBy>
  <cp:revision>74</cp:revision>
  <dcterms:created xsi:type="dcterms:W3CDTF">2021-07-11T13:13:15Z</dcterms:created>
  <dcterms:modified xsi:type="dcterms:W3CDTF">2024-07-25T12:10:09Z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