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cc0d1c26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cc0d1c26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14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474600" y="1825200"/>
            <a:ext cx="4226400" cy="10794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458800" y="1807425"/>
            <a:ext cx="4226400" cy="10794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</a:rPr>
              <a:t>Streakify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1400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525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