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feeq Mohammed" userId="2ab49f3d-a6db-4790-8336-100240b69270" providerId="ADAL" clId="{8C2F0A63-A4F1-4EF8-A278-27849E8AC8C9}"/>
    <pc:docChg chg="delSld">
      <pc:chgData name="Sawfeeq Mohammed" userId="2ab49f3d-a6db-4790-8336-100240b69270" providerId="ADAL" clId="{8C2F0A63-A4F1-4EF8-A278-27849E8AC8C9}" dt="2022-02-28T14:28:12.638" v="0" actId="2696"/>
      <pc:docMkLst>
        <pc:docMk/>
      </pc:docMkLst>
      <pc:sldChg chg="del">
        <pc:chgData name="Sawfeeq Mohammed" userId="2ab49f3d-a6db-4790-8336-100240b69270" providerId="ADAL" clId="{8C2F0A63-A4F1-4EF8-A278-27849E8AC8C9}" dt="2022-02-28T14:28:12.638" v="0" actId="2696"/>
        <pc:sldMkLst>
          <pc:docMk/>
          <pc:sldMk cId="159367546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B20C-0D1D-4B3F-B45B-CFB4CD32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728980"/>
            <a:ext cx="11044768" cy="5120640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Roberto"/>
              </a:rPr>
              <a:t>.NET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Roberto"/>
              </a:rPr>
              <a:t>is a software framework that is designed and developed by Microsoft. The first version of the .Net framework was 1.0 which came in the year 2002.</a:t>
            </a:r>
          </a:p>
          <a:p>
            <a:pPr marL="3657600" lvl="8" indent="0">
              <a:buNone/>
            </a:pPr>
            <a:endParaRPr lang="en-US" sz="1800" dirty="0">
              <a:solidFill>
                <a:srgbClr val="273239"/>
              </a:solidFill>
              <a:latin typeface="Roberto"/>
            </a:endParaRPr>
          </a:p>
          <a:p>
            <a:pPr marL="3657600" lvl="8" indent="0">
              <a:buNone/>
            </a:pPr>
            <a:endParaRPr lang="en-US" sz="1800" dirty="0">
              <a:solidFill>
                <a:srgbClr val="273239"/>
              </a:solidFill>
              <a:latin typeface="Roberto"/>
            </a:endParaRPr>
          </a:p>
          <a:p>
            <a:pPr marL="3657600" lvl="8" indent="0">
              <a:buNone/>
            </a:pPr>
            <a:r>
              <a:rPr lang="en-US" sz="1800" dirty="0">
                <a:solidFill>
                  <a:srgbClr val="273239"/>
                </a:solidFill>
                <a:latin typeface="Roberto"/>
              </a:rPr>
              <a:t>I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Roberto"/>
              </a:rPr>
              <a:t>t is used to develop Form-based applications, Web-based applications, and Web services. </a:t>
            </a:r>
          </a:p>
          <a:p>
            <a:pPr marL="3657600" lvl="8" indent="0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Roberto"/>
            </a:endParaRPr>
          </a:p>
          <a:p>
            <a:pPr marL="3657600" lvl="8" indent="0">
              <a:buNone/>
            </a:pPr>
            <a:endParaRPr lang="en-US" sz="1800" dirty="0">
              <a:solidFill>
                <a:srgbClr val="273239"/>
              </a:solidFill>
              <a:latin typeface="Roberto"/>
            </a:endParaRPr>
          </a:p>
          <a:p>
            <a:pPr marL="3657600" lvl="8" indent="0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Roberto"/>
              </a:rPr>
              <a:t> </a:t>
            </a:r>
            <a:r>
              <a:rPr lang="en-US" sz="1800" b="0" i="0" dirty="0" err="1">
                <a:solidFill>
                  <a:srgbClr val="273239"/>
                </a:solidFill>
                <a:effectLst/>
                <a:latin typeface="Roberto"/>
              </a:rPr>
              <a:t>VB.Net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Roberto"/>
              </a:rPr>
              <a:t> and </a:t>
            </a:r>
            <a:r>
              <a:rPr lang="en-US" sz="1800" b="0" i="0" dirty="0">
                <a:effectLst/>
                <a:latin typeface="Roberto"/>
              </a:rPr>
              <a:t>C#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Roberto"/>
              </a:rPr>
              <a:t> being the most common ones. It is used to build applications for Windows, phones, web, etc.</a:t>
            </a:r>
          </a:p>
          <a:p>
            <a:pPr marL="3657600" lvl="8" indent="0">
              <a:buNone/>
            </a:pPr>
            <a:endParaRPr lang="en-US" sz="1800" dirty="0">
              <a:solidFill>
                <a:srgbClr val="273239"/>
              </a:solidFill>
              <a:latin typeface="Roberto"/>
            </a:endParaRPr>
          </a:p>
          <a:p>
            <a:pPr marL="3657600" lvl="8" indent="0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.NET Framework supports more than 60 programming languages in which 11 programming languages are designed and developed by Microsoft. </a:t>
            </a:r>
            <a:endParaRPr lang="en-IN" sz="1800" dirty="0">
              <a:latin typeface="Rober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02170-7AA8-46BA-BAF2-721182035F5C}"/>
              </a:ext>
            </a:extLst>
          </p:cNvPr>
          <p:cNvSpPr txBox="1"/>
          <p:nvPr/>
        </p:nvSpPr>
        <p:spPr>
          <a:xfrm>
            <a:off x="292100" y="1422400"/>
            <a:ext cx="275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chemeClr val="bg1"/>
                </a:solidFill>
                <a:effectLst/>
                <a:latin typeface="Roberto"/>
              </a:rPr>
              <a:t>Introduction to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508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E2F-FE1B-48AC-9A14-7CA3AEE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erto"/>
              </a:rPr>
              <a:t>T</a:t>
            </a:r>
            <a:r>
              <a:rPr lang="en-US" b="1" i="0" dirty="0">
                <a:solidFill>
                  <a:schemeClr val="bg1"/>
                </a:solidFill>
                <a:effectLst/>
                <a:latin typeface="Roberto"/>
              </a:rPr>
              <a:t>hree significant development phases of  .NET technology</a:t>
            </a:r>
            <a:endParaRPr lang="en-IN" dirty="0">
              <a:solidFill>
                <a:schemeClr val="bg1"/>
              </a:solidFill>
              <a:latin typeface="Rober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B2BD-C711-40E7-8585-94D6B175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0" i="0" dirty="0">
                <a:solidFill>
                  <a:srgbClr val="273239"/>
                </a:solidFill>
                <a:effectLst/>
                <a:latin typeface="urw-din"/>
              </a:rPr>
              <a:t>OLE Technology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OLE (Object Linking and Embedding) is one of the technologies of Microsoft’s component document. Basically, its main purpose is to link elements from different applications within each other.</a:t>
            </a:r>
            <a:endParaRPr lang="en-IN" sz="2400" dirty="0">
              <a:solidFill>
                <a:srgbClr val="273239"/>
              </a:solidFill>
              <a:latin typeface="urw-din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Early 1900s and also called as </a:t>
            </a:r>
            <a:r>
              <a:rPr lang="en-IN" sz="2400" b="0" i="0" dirty="0" err="1">
                <a:solidFill>
                  <a:srgbClr val="273239"/>
                </a:solidFill>
                <a:effectLst/>
                <a:latin typeface="urw-din"/>
              </a:rPr>
              <a:t>Interprocess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 Communication phase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7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E2F-FE1B-48AC-9A14-7CA3AEE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erto"/>
              </a:rPr>
              <a:t>T</a:t>
            </a:r>
            <a:r>
              <a:rPr lang="en-US" b="1" i="0" dirty="0">
                <a:solidFill>
                  <a:schemeClr val="bg1"/>
                </a:solidFill>
                <a:effectLst/>
                <a:latin typeface="Roberto"/>
              </a:rPr>
              <a:t>hree significant development phases of  .NET technology</a:t>
            </a:r>
            <a:endParaRPr lang="en-IN" dirty="0">
              <a:solidFill>
                <a:schemeClr val="bg1"/>
              </a:solidFill>
              <a:latin typeface="Rober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B2BD-C711-40E7-8585-94D6B175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273239"/>
                </a:solidFill>
                <a:effectLst/>
                <a:latin typeface="Roberto"/>
              </a:rPr>
              <a:t>.NET Technology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Roberto"/>
              </a:rPr>
              <a:t>.Net is developed by Microsoft and was launched in Feb. 2002, by basic definition, Microsoft’s new Internet Strategy.</a:t>
            </a:r>
            <a:endParaRPr lang="en-IN" sz="2400" b="1" dirty="0">
              <a:solidFill>
                <a:srgbClr val="273239"/>
              </a:solidFill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Roberto"/>
              </a:rPr>
              <a:t>It was originally called NGWS (Next Generation Web Services).</a:t>
            </a:r>
            <a:endParaRPr lang="en-IN" sz="2400" b="1" i="0" dirty="0">
              <a:solidFill>
                <a:srgbClr val="273239"/>
              </a:solidFill>
              <a:effectLst/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Roberto"/>
              </a:rPr>
              <a:t>It is considered to be as one of the powerful, popular and very much useful Internet Technology available today.</a:t>
            </a:r>
            <a:endParaRPr lang="en-IN" sz="2400" b="1" dirty="0">
              <a:solidFill>
                <a:srgbClr val="273239"/>
              </a:solidFill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400" dirty="0">
                <a:solidFill>
                  <a:srgbClr val="273239"/>
                </a:solidFill>
                <a:latin typeface="Roberto"/>
              </a:rPr>
              <a:t>Late 1990s as </a:t>
            </a:r>
            <a:r>
              <a:rPr lang="en-IN" sz="2400" dirty="0" err="1">
                <a:solidFill>
                  <a:srgbClr val="273239"/>
                </a:solidFill>
                <a:latin typeface="Roberto"/>
              </a:rPr>
              <a:t>Intersite</a:t>
            </a:r>
            <a:r>
              <a:rPr lang="en-IN" sz="2400" dirty="0">
                <a:solidFill>
                  <a:srgbClr val="273239"/>
                </a:solidFill>
                <a:latin typeface="Roberto"/>
              </a:rPr>
              <a:t> Communication.</a:t>
            </a:r>
            <a:endParaRPr lang="en-IN" sz="2400" i="0" dirty="0">
              <a:solidFill>
                <a:srgbClr val="273239"/>
              </a:solidFill>
              <a:effectLst/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endParaRPr lang="en-IN" sz="2800" b="1" i="0" dirty="0">
              <a:solidFill>
                <a:srgbClr val="273239"/>
              </a:solidFill>
              <a:effectLst/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endParaRPr lang="en-IN" sz="2800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23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4E2F-FE1B-48AC-9A14-7CA3AEEF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erto"/>
              </a:rPr>
              <a:t>T</a:t>
            </a:r>
            <a:r>
              <a:rPr lang="en-US" b="1" i="0" dirty="0">
                <a:solidFill>
                  <a:schemeClr val="bg1"/>
                </a:solidFill>
                <a:effectLst/>
                <a:latin typeface="Roberto"/>
              </a:rPr>
              <a:t>hree significant development phases of  .NET technology</a:t>
            </a:r>
            <a:endParaRPr lang="en-IN" dirty="0">
              <a:solidFill>
                <a:schemeClr val="bg1"/>
              </a:solidFill>
              <a:latin typeface="Rober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B2BD-C711-40E7-8585-94D6B175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273239"/>
                </a:solidFill>
                <a:effectLst/>
                <a:latin typeface="Roberto"/>
              </a:rPr>
              <a:t>COM Technology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Roberto"/>
              </a:rPr>
              <a:t>The technology of the Microsoft Windows family of the operating system, Microsoft COM (Common Object Model) enables various software components to communicate.</a:t>
            </a:r>
            <a:endParaRPr lang="en-IN" sz="2400" b="1" dirty="0">
              <a:solidFill>
                <a:srgbClr val="273239"/>
              </a:solidFill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Roberto"/>
              </a:rPr>
              <a:t>COM is mostly used by developers for various purposes like creating reusable software components, linking components together to build applications.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solidFill>
                  <a:srgbClr val="273239"/>
                </a:solidFill>
                <a:latin typeface="Roberto"/>
              </a:rPr>
              <a:t>In 1995 as </a:t>
            </a:r>
            <a:r>
              <a:rPr lang="en-US" sz="2400" dirty="0" err="1">
                <a:solidFill>
                  <a:srgbClr val="273239"/>
                </a:solidFill>
                <a:latin typeface="Roberto"/>
              </a:rPr>
              <a:t>Intermodule</a:t>
            </a:r>
            <a:r>
              <a:rPr lang="en-US" sz="2400" dirty="0">
                <a:solidFill>
                  <a:srgbClr val="273239"/>
                </a:solidFill>
                <a:latin typeface="Roberto"/>
              </a:rPr>
              <a:t> Communication</a:t>
            </a:r>
            <a:endParaRPr lang="en-IN" sz="2400" i="0" dirty="0">
              <a:solidFill>
                <a:srgbClr val="273239"/>
              </a:solidFill>
              <a:effectLst/>
              <a:latin typeface="Roberto"/>
            </a:endParaRPr>
          </a:p>
          <a:p>
            <a:pPr marL="514350" indent="-514350">
              <a:buFont typeface="+mj-lt"/>
              <a:buAutoNum type="arabi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61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07CD-F152-4B96-BA03-2080991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urw-din"/>
              </a:rPr>
              <a:t>Main Components of .NET Framework</a:t>
            </a:r>
            <a:br>
              <a:rPr lang="en-US" b="1" i="0" dirty="0">
                <a:solidFill>
                  <a:schemeClr val="bg1"/>
                </a:solidFill>
                <a:effectLst/>
                <a:latin typeface="urw-din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3738-91F1-4930-AA90-72396342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0" u="sng" dirty="0">
                <a:effectLst/>
                <a:latin typeface="urw-din"/>
              </a:rPr>
              <a:t>Common Language Runtime(CLR)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CLR is the basic and Virtual Machine component of the .NET Framework</a:t>
            </a:r>
            <a:endParaRPr lang="en-IN" sz="2800" b="1" dirty="0">
              <a:solidFill>
                <a:srgbClr val="273239"/>
              </a:solidFill>
              <a:latin typeface="urw-din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is the run-time environment in the .NET Framework that runs the codes and helps in making the development process easier</a:t>
            </a:r>
            <a:endParaRPr lang="en-IN" sz="2800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also helps in the management of code,</a:t>
            </a:r>
            <a:endParaRPr lang="en-IN" sz="2800" b="1" dirty="0">
              <a:solidFill>
                <a:srgbClr val="273239"/>
              </a:solidFill>
              <a:latin typeface="urw-din"/>
            </a:endParaRPr>
          </a:p>
          <a:p>
            <a:pPr marL="514350" indent="-514350">
              <a:buFont typeface="+mj-lt"/>
              <a:buAutoNum type="arabicParenR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125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A752-DBA8-44D3-B65D-6C7692D7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urw-din"/>
              </a:rPr>
              <a:t>Main Components of .NET Framework</a:t>
            </a:r>
            <a:br>
              <a:rPr lang="en-US" b="1" i="0" dirty="0">
                <a:solidFill>
                  <a:schemeClr val="bg1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053E-392E-4EE7-A522-8B7CC98DA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Framework Class Library(FCL):</a:t>
            </a: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is the collection of reusable, object-oriented class libraries and methods,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that can be integrated with CLR.</a:t>
            </a:r>
            <a:endParaRPr lang="en-IN" sz="2800" dirty="0">
              <a:solidFill>
                <a:srgbClr val="273239"/>
              </a:solidFill>
              <a:latin typeface="urw-din"/>
            </a:endParaRPr>
          </a:p>
          <a:p>
            <a:pPr marL="514350" indent="-514350">
              <a:buFont typeface="+mj-lt"/>
              <a:buAutoNum type="arabicParenR"/>
            </a:pP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It is also called the Assemblies.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he header files in C/C++ and packages in java. Installing the .NET framework basically is the installation of CLR and FCL into the system.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3276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C19-A36E-454C-8611-8CFA520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urw-din"/>
              </a:rPr>
              <a:t>History of .NET Framework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6409-6ED8-4156-B05B-FE45D0FF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39E295-A73D-4F48-8AA3-FB05E44E4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01033"/>
              </p:ext>
            </p:extLst>
          </p:nvPr>
        </p:nvGraphicFramePr>
        <p:xfrm>
          <a:off x="3816350" y="538162"/>
          <a:ext cx="7315200" cy="614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37443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2588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43146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48246453"/>
                    </a:ext>
                  </a:extLst>
                </a:gridCol>
              </a:tblGrid>
              <a:tr h="51133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71072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.NET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 SP1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05156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.NET 2003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 SP2, SP3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92336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2.o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56889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Blend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50676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7, 8, 8.1, 10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9540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95142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4423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4.5.1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65383"/>
                  </a:ext>
                </a:extLst>
              </a:tr>
              <a:tr h="511334">
                <a:tc>
                  <a:txBody>
                    <a:bodyPr/>
                    <a:lstStyle/>
                    <a:p>
                      <a:r>
                        <a:rPr lang="en-US" dirty="0"/>
                        <a:t>4.5.2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67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C19-A36E-454C-8611-8CFA520D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urw-din"/>
              </a:rPr>
              <a:t>History of .NET Framework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6409-6ED8-4156-B05B-FE45D0FF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39E295-A73D-4F48-8AA3-FB05E44E4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36673"/>
              </p:ext>
            </p:extLst>
          </p:nvPr>
        </p:nvGraphicFramePr>
        <p:xfrm>
          <a:off x="3724910" y="729012"/>
          <a:ext cx="7315200" cy="539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37443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25889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543146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48246453"/>
                    </a:ext>
                  </a:extLst>
                </a:gridCol>
              </a:tblGrid>
              <a:tr h="793316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71072"/>
                  </a:ext>
                </a:extLst>
              </a:tr>
              <a:tr h="793316"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v1507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05156"/>
                  </a:ext>
                </a:extLst>
              </a:tr>
              <a:tr h="793316">
                <a:tc>
                  <a:txBody>
                    <a:bodyPr/>
                    <a:lstStyle/>
                    <a:p>
                      <a:r>
                        <a:rPr lang="en-US" dirty="0"/>
                        <a:t>4.6.1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2015 Update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v1511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92336"/>
                  </a:ext>
                </a:extLst>
              </a:tr>
              <a:tr h="793316">
                <a:tc>
                  <a:txBody>
                    <a:bodyPr/>
                    <a:lstStyle/>
                    <a:p>
                      <a:r>
                        <a:rPr lang="en-US" dirty="0"/>
                        <a:t>4.6.2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v1607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56889"/>
                  </a:ext>
                </a:extLst>
              </a:tr>
              <a:tr h="633748"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v1703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550676"/>
                  </a:ext>
                </a:extLst>
              </a:tr>
              <a:tr h="793316">
                <a:tc>
                  <a:txBody>
                    <a:bodyPr/>
                    <a:lstStyle/>
                    <a:p>
                      <a:r>
                        <a:rPr lang="en-US" dirty="0"/>
                        <a:t>4.7.1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v1709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9540"/>
                  </a:ext>
                </a:extLst>
              </a:tr>
              <a:tr h="793316">
                <a:tc>
                  <a:txBody>
                    <a:bodyPr/>
                    <a:lstStyle/>
                    <a:p>
                      <a:r>
                        <a:rPr lang="en-US" dirty="0"/>
                        <a:t>4.7.2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 2017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v1803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9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142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E46C95B70624AA4257D805455E2A4" ma:contentTypeVersion="2" ma:contentTypeDescription="Create a new document." ma:contentTypeScope="" ma:versionID="ad51801990568ebbcd0897e55580f04e">
  <xsd:schema xmlns:xsd="http://www.w3.org/2001/XMLSchema" xmlns:xs="http://www.w3.org/2001/XMLSchema" xmlns:p="http://schemas.microsoft.com/office/2006/metadata/properties" xmlns:ns3="64dbc6ab-d499-4cb3-8bd3-42b243246660" targetNamespace="http://schemas.microsoft.com/office/2006/metadata/properties" ma:root="true" ma:fieldsID="cefa6113f5d713e15a98a0bb298f84dc" ns3:_="">
    <xsd:import namespace="64dbc6ab-d499-4cb3-8bd3-42b243246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bc6ab-d499-4cb3-8bd3-42b243246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04C30F-2208-4302-A67F-33F22D57E2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302340-1F13-497F-BDB4-C271B59E6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dbc6ab-d499-4cb3-8bd3-42b243246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C06108-02A0-42D6-BA41-1A046DE13E30}">
  <ds:schemaRefs>
    <ds:schemaRef ds:uri="64dbc6ab-d499-4cb3-8bd3-42b243246660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tf00001224_wac</Template>
  <TotalTime>305</TotalTime>
  <Words>574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Corbel</vt:lpstr>
      <vt:lpstr>Roberto</vt:lpstr>
      <vt:lpstr>urw-din</vt:lpstr>
      <vt:lpstr>Wingdings 2</vt:lpstr>
      <vt:lpstr>Frame</vt:lpstr>
      <vt:lpstr>.NET FRAMEWORK</vt:lpstr>
      <vt:lpstr>PowerPoint Presentation</vt:lpstr>
      <vt:lpstr>Three significant development phases of  .NET technology</vt:lpstr>
      <vt:lpstr>Three significant development phases of  .NET technology</vt:lpstr>
      <vt:lpstr>Three significant development phases of  .NET technology</vt:lpstr>
      <vt:lpstr>Main Components of .NET Framework </vt:lpstr>
      <vt:lpstr>Main Components of .NET Framework </vt:lpstr>
      <vt:lpstr>History of .NET Framework </vt:lpstr>
      <vt:lpstr>History of .NET Framework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</dc:title>
  <dc:creator>Sawfeeq Mohammed</dc:creator>
  <cp:lastModifiedBy>Sawfeeq Mohammed</cp:lastModifiedBy>
  <cp:revision>1</cp:revision>
  <dcterms:created xsi:type="dcterms:W3CDTF">2022-02-28T09:18:13Z</dcterms:created>
  <dcterms:modified xsi:type="dcterms:W3CDTF">2022-02-28T14:28:14Z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0x010100CD0E46C95B70624AA4257D805455E2A4</vt:lpwstr>
  </property>
</Properties>
</file>