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feeq Mohammed" userId="2ab49f3d-a6db-4790-8336-100240b69270" providerId="ADAL" clId="{52B29061-E91C-425F-80C4-B6AE9BE08896}"/>
    <pc:docChg chg="undo redo custSel addSld delSld modSld addMainMaster delMainMaster">
      <pc:chgData name="Sawfeeq Mohammed" userId="2ab49f3d-a6db-4790-8336-100240b69270" providerId="ADAL" clId="{52B29061-E91C-425F-80C4-B6AE9BE08896}" dt="2022-02-28T05:00:52.519" v="645" actId="20577"/>
      <pc:docMkLst>
        <pc:docMk/>
      </pc:docMkLst>
      <pc:sldChg chg="delSp modSp new mod">
        <pc:chgData name="Sawfeeq Mohammed" userId="2ab49f3d-a6db-4790-8336-100240b69270" providerId="ADAL" clId="{52B29061-E91C-425F-80C4-B6AE9BE08896}" dt="2022-02-28T04:34:41.873" v="48" actId="21"/>
        <pc:sldMkLst>
          <pc:docMk/>
          <pc:sldMk cId="1635092149" sldId="256"/>
        </pc:sldMkLst>
        <pc:spChg chg="mod">
          <ac:chgData name="Sawfeeq Mohammed" userId="2ab49f3d-a6db-4790-8336-100240b69270" providerId="ADAL" clId="{52B29061-E91C-425F-80C4-B6AE9BE08896}" dt="2022-02-28T04:34:33.803" v="47" actId="14100"/>
          <ac:spMkLst>
            <pc:docMk/>
            <pc:sldMk cId="1635092149" sldId="256"/>
            <ac:spMk id="2" creationId="{4143E6FF-AC11-4B77-BBA4-56CC6DDD4FD0}"/>
          </ac:spMkLst>
        </pc:spChg>
        <pc:spChg chg="del">
          <ac:chgData name="Sawfeeq Mohammed" userId="2ab49f3d-a6db-4790-8336-100240b69270" providerId="ADAL" clId="{52B29061-E91C-425F-80C4-B6AE9BE08896}" dt="2022-02-28T04:34:41.873" v="48" actId="21"/>
          <ac:spMkLst>
            <pc:docMk/>
            <pc:sldMk cId="1635092149" sldId="256"/>
            <ac:spMk id="3" creationId="{8F63A949-D5BB-4530-8DB1-1C1A62636018}"/>
          </ac:spMkLst>
        </pc:spChg>
      </pc:sldChg>
      <pc:sldChg chg="addSp delSp modSp new del mod modMedia setBg modClrScheme chgLayout">
        <pc:chgData name="Sawfeeq Mohammed" userId="2ab49f3d-a6db-4790-8336-100240b69270" providerId="ADAL" clId="{52B29061-E91C-425F-80C4-B6AE9BE08896}" dt="2022-02-28T04:33:57.800" v="26" actId="2696"/>
        <pc:sldMkLst>
          <pc:docMk/>
          <pc:sldMk cId="4239936473" sldId="256"/>
        </pc:sldMkLst>
        <pc:spChg chg="mod">
          <ac:chgData name="Sawfeeq Mohammed" userId="2ab49f3d-a6db-4790-8336-100240b69270" providerId="ADAL" clId="{52B29061-E91C-425F-80C4-B6AE9BE08896}" dt="2022-02-28T04:33:26.436" v="24" actId="14100"/>
          <ac:spMkLst>
            <pc:docMk/>
            <pc:sldMk cId="4239936473" sldId="256"/>
            <ac:spMk id="2" creationId="{F3DBBFB3-1AAC-450D-8E64-6C570F23A61F}"/>
          </ac:spMkLst>
        </pc:spChg>
        <pc:spChg chg="del mod">
          <ac:chgData name="Sawfeeq Mohammed" userId="2ab49f3d-a6db-4790-8336-100240b69270" providerId="ADAL" clId="{52B29061-E91C-425F-80C4-B6AE9BE08896}" dt="2022-02-28T04:33:38.125" v="25" actId="21"/>
          <ac:spMkLst>
            <pc:docMk/>
            <pc:sldMk cId="4239936473" sldId="256"/>
            <ac:spMk id="3" creationId="{CAF32B8C-5F02-4809-B0D4-5FF466F913B0}"/>
          </ac:spMkLst>
        </pc:spChg>
        <pc:spChg chg="add">
          <ac:chgData name="Sawfeeq Mohammed" userId="2ab49f3d-a6db-4790-8336-100240b69270" providerId="ADAL" clId="{52B29061-E91C-425F-80C4-B6AE9BE08896}" dt="2022-02-28T04:33:00.445" v="1" actId="26606"/>
          <ac:spMkLst>
            <pc:docMk/>
            <pc:sldMk cId="4239936473" sldId="256"/>
            <ac:spMk id="9" creationId="{F3E416D2-D994-4F7A-8F62-B28B11BEBA65}"/>
          </ac:spMkLst>
        </pc:spChg>
        <pc:spChg chg="add">
          <ac:chgData name="Sawfeeq Mohammed" userId="2ab49f3d-a6db-4790-8336-100240b69270" providerId="ADAL" clId="{52B29061-E91C-425F-80C4-B6AE9BE08896}" dt="2022-02-28T04:33:00.445" v="1" actId="26606"/>
          <ac:spMkLst>
            <pc:docMk/>
            <pc:sldMk cId="4239936473" sldId="256"/>
            <ac:spMk id="11" creationId="{746D3498-BB0C-4BBC-957B-FC6466C8043A}"/>
          </ac:spMkLst>
        </pc:spChg>
        <pc:spChg chg="add">
          <ac:chgData name="Sawfeeq Mohammed" userId="2ab49f3d-a6db-4790-8336-100240b69270" providerId="ADAL" clId="{52B29061-E91C-425F-80C4-B6AE9BE08896}" dt="2022-02-28T04:33:00.445" v="1" actId="26606"/>
          <ac:spMkLst>
            <pc:docMk/>
            <pc:sldMk cId="4239936473" sldId="256"/>
            <ac:spMk id="13" creationId="{7539A79B-DFBA-4781-B0DE-4044B072261B}"/>
          </ac:spMkLst>
        </pc:spChg>
        <pc:spChg chg="add">
          <ac:chgData name="Sawfeeq Mohammed" userId="2ab49f3d-a6db-4790-8336-100240b69270" providerId="ADAL" clId="{52B29061-E91C-425F-80C4-B6AE9BE08896}" dt="2022-02-28T04:33:00.445" v="1" actId="26606"/>
          <ac:spMkLst>
            <pc:docMk/>
            <pc:sldMk cId="4239936473" sldId="256"/>
            <ac:spMk id="15" creationId="{3D8EFB43-661E-4B15-BA65-39CC17EF7192}"/>
          </ac:spMkLst>
        </pc:spChg>
        <pc:picChg chg="add mod">
          <ac:chgData name="Sawfeeq Mohammed" userId="2ab49f3d-a6db-4790-8336-100240b69270" providerId="ADAL" clId="{52B29061-E91C-425F-80C4-B6AE9BE08896}" dt="2022-02-28T04:33:09.809" v="11"/>
          <ac:picMkLst>
            <pc:docMk/>
            <pc:sldMk cId="4239936473" sldId="256"/>
            <ac:picMk id="4" creationId="{F3D183F0-7F3D-4151-A461-B59F2166F9B9}"/>
          </ac:picMkLst>
        </pc:picChg>
      </pc:sldChg>
      <pc:sldChg chg="modSp new del mod">
        <pc:chgData name="Sawfeeq Mohammed" userId="2ab49f3d-a6db-4790-8336-100240b69270" providerId="ADAL" clId="{52B29061-E91C-425F-80C4-B6AE9BE08896}" dt="2022-02-28T05:00:14.205" v="610" actId="2696"/>
        <pc:sldMkLst>
          <pc:docMk/>
          <pc:sldMk cId="2849605593" sldId="257"/>
        </pc:sldMkLst>
        <pc:spChg chg="mod">
          <ac:chgData name="Sawfeeq Mohammed" userId="2ab49f3d-a6db-4790-8336-100240b69270" providerId="ADAL" clId="{52B29061-E91C-425F-80C4-B6AE9BE08896}" dt="2022-02-28T04:35:24.890" v="75" actId="20577"/>
          <ac:spMkLst>
            <pc:docMk/>
            <pc:sldMk cId="2849605593" sldId="257"/>
            <ac:spMk id="2" creationId="{52EA9C4E-2369-41E6-8143-27EB46C8E969}"/>
          </ac:spMkLst>
        </pc:spChg>
        <pc:spChg chg="mod">
          <ac:chgData name="Sawfeeq Mohammed" userId="2ab49f3d-a6db-4790-8336-100240b69270" providerId="ADAL" clId="{52B29061-E91C-425F-80C4-B6AE9BE08896}" dt="2022-02-28T04:55:16.288" v="505" actId="20577"/>
          <ac:spMkLst>
            <pc:docMk/>
            <pc:sldMk cId="2849605593" sldId="257"/>
            <ac:spMk id="3" creationId="{63309310-AF80-4670-B3DF-5FA158946BB4}"/>
          </ac:spMkLst>
        </pc:spChg>
      </pc:sldChg>
      <pc:sldChg chg="modSp new mod">
        <pc:chgData name="Sawfeeq Mohammed" userId="2ab49f3d-a6db-4790-8336-100240b69270" providerId="ADAL" clId="{52B29061-E91C-425F-80C4-B6AE9BE08896}" dt="2022-02-28T04:58:07.005" v="597" actId="2711"/>
        <pc:sldMkLst>
          <pc:docMk/>
          <pc:sldMk cId="1853155955" sldId="258"/>
        </pc:sldMkLst>
        <pc:spChg chg="mod">
          <ac:chgData name="Sawfeeq Mohammed" userId="2ab49f3d-a6db-4790-8336-100240b69270" providerId="ADAL" clId="{52B29061-E91C-425F-80C4-B6AE9BE08896}" dt="2022-02-28T04:58:07.005" v="597" actId="2711"/>
          <ac:spMkLst>
            <pc:docMk/>
            <pc:sldMk cId="1853155955" sldId="258"/>
            <ac:spMk id="2" creationId="{35FC27EA-7898-4CBF-AFF4-B6655BAF5991}"/>
          </ac:spMkLst>
        </pc:spChg>
        <pc:spChg chg="mod">
          <ac:chgData name="Sawfeeq Mohammed" userId="2ab49f3d-a6db-4790-8336-100240b69270" providerId="ADAL" clId="{52B29061-E91C-425F-80C4-B6AE9BE08896}" dt="2022-02-28T04:57:59.568" v="596" actId="2711"/>
          <ac:spMkLst>
            <pc:docMk/>
            <pc:sldMk cId="1853155955" sldId="258"/>
            <ac:spMk id="3" creationId="{DE12DD9F-F3DE-4801-A4AC-6D89BFB0AA83}"/>
          </ac:spMkLst>
        </pc:spChg>
      </pc:sldChg>
      <pc:sldChg chg="modSp new mod">
        <pc:chgData name="Sawfeeq Mohammed" userId="2ab49f3d-a6db-4790-8336-100240b69270" providerId="ADAL" clId="{52B29061-E91C-425F-80C4-B6AE9BE08896}" dt="2022-02-28T04:57:47.872" v="595" actId="2711"/>
        <pc:sldMkLst>
          <pc:docMk/>
          <pc:sldMk cId="3582740201" sldId="259"/>
        </pc:sldMkLst>
        <pc:spChg chg="mod">
          <ac:chgData name="Sawfeeq Mohammed" userId="2ab49f3d-a6db-4790-8336-100240b69270" providerId="ADAL" clId="{52B29061-E91C-425F-80C4-B6AE9BE08896}" dt="2022-02-28T04:57:37.492" v="594" actId="2711"/>
          <ac:spMkLst>
            <pc:docMk/>
            <pc:sldMk cId="3582740201" sldId="259"/>
            <ac:spMk id="2" creationId="{9CC88183-AE38-4228-AAB6-6C7743F38888}"/>
          </ac:spMkLst>
        </pc:spChg>
        <pc:spChg chg="mod">
          <ac:chgData name="Sawfeeq Mohammed" userId="2ab49f3d-a6db-4790-8336-100240b69270" providerId="ADAL" clId="{52B29061-E91C-425F-80C4-B6AE9BE08896}" dt="2022-02-28T04:57:47.872" v="595" actId="2711"/>
          <ac:spMkLst>
            <pc:docMk/>
            <pc:sldMk cId="3582740201" sldId="259"/>
            <ac:spMk id="3" creationId="{33AB5464-6159-4CAF-B7AA-BC62CFA562C1}"/>
          </ac:spMkLst>
        </pc:spChg>
      </pc:sldChg>
      <pc:sldChg chg="modSp new mod">
        <pc:chgData name="Sawfeeq Mohammed" userId="2ab49f3d-a6db-4790-8336-100240b69270" providerId="ADAL" clId="{52B29061-E91C-425F-80C4-B6AE9BE08896}" dt="2022-02-28T05:00:52.519" v="645" actId="20577"/>
        <pc:sldMkLst>
          <pc:docMk/>
          <pc:sldMk cId="2418410727" sldId="260"/>
        </pc:sldMkLst>
        <pc:spChg chg="mod">
          <ac:chgData name="Sawfeeq Mohammed" userId="2ab49f3d-a6db-4790-8336-100240b69270" providerId="ADAL" clId="{52B29061-E91C-425F-80C4-B6AE9BE08896}" dt="2022-02-28T05:00:52.519" v="645" actId="20577"/>
          <ac:spMkLst>
            <pc:docMk/>
            <pc:sldMk cId="2418410727" sldId="260"/>
            <ac:spMk id="2" creationId="{FA024778-D55E-45DB-A503-121E0BA9512B}"/>
          </ac:spMkLst>
        </pc:spChg>
        <pc:spChg chg="mod">
          <ac:chgData name="Sawfeeq Mohammed" userId="2ab49f3d-a6db-4790-8336-100240b69270" providerId="ADAL" clId="{52B29061-E91C-425F-80C4-B6AE9BE08896}" dt="2022-02-28T05:00:01.683" v="609" actId="113"/>
          <ac:spMkLst>
            <pc:docMk/>
            <pc:sldMk cId="2418410727" sldId="260"/>
            <ac:spMk id="3" creationId="{CF47A307-C31E-4486-8EB3-E31254B87F70}"/>
          </ac:spMkLst>
        </pc:spChg>
      </pc:sldChg>
      <pc:sldMasterChg chg="del delSldLayout">
        <pc:chgData name="Sawfeeq Mohammed" userId="2ab49f3d-a6db-4790-8336-100240b69270" providerId="ADAL" clId="{52B29061-E91C-425F-80C4-B6AE9BE08896}" dt="2022-02-28T04:33:00.445" v="1" actId="26606"/>
        <pc:sldMasterMkLst>
          <pc:docMk/>
          <pc:sldMasterMk cId="1015897390" sldId="2147483648"/>
        </pc:sldMasterMkLst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4142001487" sldId="2147483649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1332553896" sldId="2147483650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1683018925" sldId="2147483651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2298293499" sldId="2147483652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1611352253" sldId="2147483653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2193835041" sldId="2147483654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475752792" sldId="2147483655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3443017188" sldId="2147483656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540553729" sldId="2147483657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2160109229" sldId="2147483658"/>
          </pc:sldLayoutMkLst>
        </pc:sldLayoutChg>
        <pc:sldLayoutChg chg="del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1015897390" sldId="2147483648"/>
            <pc:sldLayoutMk cId="1113084515" sldId="2147483659"/>
          </pc:sldLayoutMkLst>
        </pc:sldLayoutChg>
      </pc:sldMasterChg>
      <pc:sldMasterChg chg="add replId addSldLayout">
        <pc:chgData name="Sawfeeq Mohammed" userId="2ab49f3d-a6db-4790-8336-100240b69270" providerId="ADAL" clId="{52B29061-E91C-425F-80C4-B6AE9BE08896}" dt="2022-02-28T04:33:00.445" v="1" actId="26606"/>
        <pc:sldMasterMkLst>
          <pc:docMk/>
          <pc:sldMasterMk cId="2520086692" sldId="2147483660"/>
        </pc:sldMasterMkLst>
        <pc:sldLayoutChg chg="ad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700879627" sldId="2147483661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2505830462" sldId="2147483662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1094858599" sldId="2147483663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2998923016" sldId="2147483664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556395518" sldId="2147483665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2798566413" sldId="2147483666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3533869238" sldId="2147483667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4079292138" sldId="2147483668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1602869045" sldId="2147483669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1729160249" sldId="2147483670"/>
          </pc:sldLayoutMkLst>
        </pc:sldLayoutChg>
        <pc:sldLayoutChg chg="add replId">
          <pc:chgData name="Sawfeeq Mohammed" userId="2ab49f3d-a6db-4790-8336-100240b69270" providerId="ADAL" clId="{52B29061-E91C-425F-80C4-B6AE9BE08896}" dt="2022-02-28T04:33:00.445" v="1" actId="26606"/>
          <pc:sldLayoutMkLst>
            <pc:docMk/>
            <pc:sldMasterMk cId="2520086692" sldId="2147483660"/>
            <pc:sldLayoutMk cId="119924660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24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7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86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5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E6FF-AC11-4B77-BBA4-56CC6DDD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45" y="914401"/>
            <a:ext cx="9883738" cy="2514600"/>
          </a:xfrm>
        </p:spPr>
        <p:txBody>
          <a:bodyPr/>
          <a:lstStyle/>
          <a:p>
            <a:r>
              <a:rPr lang="en-US" dirty="0"/>
              <a:t>COMPUTER HARDWARES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0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27EA-7898-4CBF-AFF4-B6655BAF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Computer Hardware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DD9F-F3DE-4801-A4AC-6D89BFB0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024600"/>
            <a:ext cx="8770571" cy="3651504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1.CPU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en-IN" sz="1400" dirty="0">
                <a:solidFill>
                  <a:srgbClr val="222222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Central Processing Unit is the core of any computer devices. It comprises three major components of the computer which have been discussed above: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Memory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Control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Arithmetic and Logical Unit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 Display/Monitor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 A monitor is an electronic output device that is also known as a</a:t>
            </a:r>
            <a:r>
              <a:rPr lang="en-US" sz="140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video display terminal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(VDT) or a </a:t>
            </a:r>
            <a:r>
              <a:rPr lang="en-US" sz="140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video display unit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(VDU). It is used to display images, text, video, and graphics information generated by a connected computer via a computer's video card.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8183-AE38-4228-AAB6-6C7743F3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Computer Hardware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5464-6159-4CAF-B7AA-BC62CFA5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3.Mouse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 computer mouse is a handheld hardware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 device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that controls a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cursor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in a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GUI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(graphical user interface) for pointing, moving and selecting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icons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files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folders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on your computer.</a:t>
            </a:r>
          </a:p>
          <a:p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4. Keyboard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 keyboard is one of the primary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 devices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used with a computer. Similar to an electric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typewriter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keyboard is composed of buttons used to create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letters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 </a:t>
            </a:r>
            <a:r>
              <a:rPr lang="en-US" sz="14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symbols</a:t>
            </a:r>
            <a:r>
              <a:rPr lang="en-US" sz="14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and perform additional functions.</a:t>
            </a:r>
          </a:p>
          <a:p>
            <a:r>
              <a:rPr lang="en-US" sz="17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 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Mother Board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motherboard is also known as logic board, baseboard, system board, mainboard, main circuit board, planar board, and </a:t>
            </a:r>
            <a:r>
              <a:rPr lang="en-US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mobo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 a short way. It is a nonconductive plastic sheet that has the necessary circuit and place holders like sockets/slots to connect components and provide logistics for all the components to work in a coordinated manner.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4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4778-D55E-45DB-A503-121E0BA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Computer Hardwar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A307-C31E-4486-8EB3-E31254B8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6. RAM</a:t>
            </a:r>
            <a:r>
              <a:rPr lang="en-I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RAM. Alternatively referred to as main memory, primary memory, or system memory, RAM ( random-access memory) is a hardware device that allows information to be stored and retrieved on a computer.</a:t>
            </a:r>
          </a:p>
          <a:p>
            <a:r>
              <a:rPr lang="en-US" sz="1600" b="1" dirty="0">
                <a:solidFill>
                  <a:srgbClr val="444444"/>
                </a:solidFill>
                <a:latin typeface="Roboto" panose="02000000000000000000" pitchFamily="2" charset="0"/>
              </a:rPr>
              <a:t>7. Power Supply </a:t>
            </a:r>
            <a:r>
              <a:rPr lang="en-US" sz="1400" dirty="0">
                <a:solidFill>
                  <a:srgbClr val="444444"/>
                </a:solidFill>
                <a:latin typeface="Roboto" panose="02000000000000000000" pitchFamily="2" charset="0"/>
              </a:rPr>
              <a:t>- </a:t>
            </a:r>
            <a:r>
              <a:rPr lang="en-US" sz="14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power supply or PSU (power supply unit) is a hardware component of a computer that supplies all other components with power. The power supply converts a 110-115 or 220-230 volt AC (alternating current) into a steady low-voltage DC (direct current) usable by the computer and rated by the number of watts it generates.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184107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E729B5"/>
      </a:accent1>
      <a:accent2>
        <a:srgbClr val="B817D5"/>
      </a:accent2>
      <a:accent3>
        <a:srgbClr val="7B29E7"/>
      </a:accent3>
      <a:accent4>
        <a:srgbClr val="3835DA"/>
      </a:accent4>
      <a:accent5>
        <a:srgbClr val="2975E7"/>
      </a:accent5>
      <a:accent6>
        <a:srgbClr val="17B3D5"/>
      </a:accent6>
      <a:hlink>
        <a:srgbClr val="3F5D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Meiryo</vt:lpstr>
      <vt:lpstr>Arial</vt:lpstr>
      <vt:lpstr>Corbel</vt:lpstr>
      <vt:lpstr>Roboto</vt:lpstr>
      <vt:lpstr>Times New Roman</vt:lpstr>
      <vt:lpstr>Verdana</vt:lpstr>
      <vt:lpstr>SketchLinesVTI</vt:lpstr>
      <vt:lpstr>COMPUTER HARDWARES</vt:lpstr>
      <vt:lpstr>Computer Hardware</vt:lpstr>
      <vt:lpstr>Computer Hardware</vt:lpstr>
      <vt:lpstr>Computer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HARDWARES</dc:title>
  <dc:creator>Sawfeeq Mohammed</dc:creator>
  <cp:lastModifiedBy>Sawfeeq Mohammed</cp:lastModifiedBy>
  <cp:revision>1</cp:revision>
  <dcterms:created xsi:type="dcterms:W3CDTF">2022-02-28T04:32:05Z</dcterms:created>
  <dcterms:modified xsi:type="dcterms:W3CDTF">2022-02-28T05:00:58Z</dcterms:modified>
</cp:coreProperties>
</file>