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62" r:id="rId4"/>
    <p:sldId id="265" r:id="rId5"/>
    <p:sldId id="261" r:id="rId6"/>
    <p:sldId id="268" r:id="rId7"/>
    <p:sldId id="263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itagoel250@gmail.com" userId="883da2ebbef2b34b" providerId="LiveId" clId="{BB311EB7-1CCA-43CA-93AC-DA04F2540ADC}"/>
    <pc:docChg chg="undo custSel modSld">
      <pc:chgData name="ishitagoel250@gmail.com" userId="883da2ebbef2b34b" providerId="LiveId" clId="{BB311EB7-1CCA-43CA-93AC-DA04F2540ADC}" dt="2023-04-24T08:44:56.783" v="1080" actId="1076"/>
      <pc:docMkLst>
        <pc:docMk/>
      </pc:docMkLst>
      <pc:sldChg chg="addSp delSp modSp mod">
        <pc:chgData name="ishitagoel250@gmail.com" userId="883da2ebbef2b34b" providerId="LiveId" clId="{BB311EB7-1CCA-43CA-93AC-DA04F2540ADC}" dt="2023-04-24T08:34:29.955" v="569" actId="20577"/>
        <pc:sldMkLst>
          <pc:docMk/>
          <pc:sldMk cId="3677980879" sldId="259"/>
        </pc:sldMkLst>
        <pc:spChg chg="del">
          <ac:chgData name="ishitagoel250@gmail.com" userId="883da2ebbef2b34b" providerId="LiveId" clId="{BB311EB7-1CCA-43CA-93AC-DA04F2540ADC}" dt="2023-04-24T03:57:21.299" v="37" actId="478"/>
          <ac:spMkLst>
            <pc:docMk/>
            <pc:sldMk cId="3677980879" sldId="259"/>
            <ac:spMk id="2" creationId="{44F1BF99-05B3-EDCA-7D2F-22CFD762FEAD}"/>
          </ac:spMkLst>
        </pc:spChg>
        <pc:spChg chg="mod">
          <ac:chgData name="ishitagoel250@gmail.com" userId="883da2ebbef2b34b" providerId="LiveId" clId="{BB311EB7-1CCA-43CA-93AC-DA04F2540ADC}" dt="2023-04-24T08:17:46.949" v="139" actId="20577"/>
          <ac:spMkLst>
            <pc:docMk/>
            <pc:sldMk cId="3677980879" sldId="259"/>
            <ac:spMk id="7" creationId="{03BD5C2E-4622-AA84-5593-05E5AA5F6AD7}"/>
          </ac:spMkLst>
        </pc:spChg>
        <pc:spChg chg="mod">
          <ac:chgData name="ishitagoel250@gmail.com" userId="883da2ebbef2b34b" providerId="LiveId" clId="{BB311EB7-1CCA-43CA-93AC-DA04F2540ADC}" dt="2023-04-24T08:34:29.955" v="569" actId="20577"/>
          <ac:spMkLst>
            <pc:docMk/>
            <pc:sldMk cId="3677980879" sldId="259"/>
            <ac:spMk id="12" creationId="{07D4B61E-4A9E-4095-DB71-EACB884B9B34}"/>
          </ac:spMkLst>
        </pc:spChg>
        <pc:picChg chg="add del mod ord">
          <ac:chgData name="ishitagoel250@gmail.com" userId="883da2ebbef2b34b" providerId="LiveId" clId="{BB311EB7-1CCA-43CA-93AC-DA04F2540ADC}" dt="2023-04-24T08:17:43.302" v="137" actId="478"/>
          <ac:picMkLst>
            <pc:docMk/>
            <pc:sldMk cId="3677980879" sldId="259"/>
            <ac:picMk id="4" creationId="{CB55D5E1-8BFB-C6CD-FCD1-53C8CFCE1139}"/>
          </ac:picMkLst>
        </pc:picChg>
        <pc:picChg chg="add del mod ord">
          <ac:chgData name="ishitagoel250@gmail.com" userId="883da2ebbef2b34b" providerId="LiveId" clId="{BB311EB7-1CCA-43CA-93AC-DA04F2540ADC}" dt="2023-04-24T08:17:13.689" v="124" actId="478"/>
          <ac:picMkLst>
            <pc:docMk/>
            <pc:sldMk cId="3677980879" sldId="259"/>
            <ac:picMk id="5" creationId="{660FA0E6-1CCD-FCA8-AB8D-9B7F916DB699}"/>
          </ac:picMkLst>
        </pc:picChg>
      </pc:sldChg>
      <pc:sldChg chg="addSp delSp modSp mod">
        <pc:chgData name="ishitagoel250@gmail.com" userId="883da2ebbef2b34b" providerId="LiveId" clId="{BB311EB7-1CCA-43CA-93AC-DA04F2540ADC}" dt="2023-04-24T08:30:37.644" v="437" actId="1076"/>
        <pc:sldMkLst>
          <pc:docMk/>
          <pc:sldMk cId="2578069250" sldId="261"/>
        </pc:sldMkLst>
        <pc:spChg chg="del">
          <ac:chgData name="ishitagoel250@gmail.com" userId="883da2ebbef2b34b" providerId="LiveId" clId="{BB311EB7-1CCA-43CA-93AC-DA04F2540ADC}" dt="2023-04-24T08:22:13.166" v="293" actId="478"/>
          <ac:spMkLst>
            <pc:docMk/>
            <pc:sldMk cId="2578069250" sldId="261"/>
            <ac:spMk id="2" creationId="{44F1BF99-05B3-EDCA-7D2F-22CFD762FEAD}"/>
          </ac:spMkLst>
        </pc:spChg>
        <pc:spChg chg="add del">
          <ac:chgData name="ishitagoel250@gmail.com" userId="883da2ebbef2b34b" providerId="LiveId" clId="{BB311EB7-1CCA-43CA-93AC-DA04F2540ADC}" dt="2023-04-24T08:29:50.670" v="436" actId="478"/>
          <ac:spMkLst>
            <pc:docMk/>
            <pc:sldMk cId="2578069250" sldId="261"/>
            <ac:spMk id="3" creationId="{4703131F-43B5-16BE-FB48-B7E637CCB99D}"/>
          </ac:spMkLst>
        </pc:spChg>
        <pc:spChg chg="add del">
          <ac:chgData name="ishitagoel250@gmail.com" userId="883da2ebbef2b34b" providerId="LiveId" clId="{BB311EB7-1CCA-43CA-93AC-DA04F2540ADC}" dt="2023-04-24T08:27:47.569" v="418" actId="478"/>
          <ac:spMkLst>
            <pc:docMk/>
            <pc:sldMk cId="2578069250" sldId="261"/>
            <ac:spMk id="4" creationId="{05A4F8CB-21F3-8469-75EE-5E713068424E}"/>
          </ac:spMkLst>
        </pc:spChg>
        <pc:spChg chg="add del">
          <ac:chgData name="ishitagoel250@gmail.com" userId="883da2ebbef2b34b" providerId="LiveId" clId="{BB311EB7-1CCA-43CA-93AC-DA04F2540ADC}" dt="2023-04-24T08:28:15.979" v="427" actId="478"/>
          <ac:spMkLst>
            <pc:docMk/>
            <pc:sldMk cId="2578069250" sldId="261"/>
            <ac:spMk id="5" creationId="{1EDCCA5C-D76E-5933-623E-D0657D0E7133}"/>
          </ac:spMkLst>
        </pc:spChg>
        <pc:spChg chg="add del">
          <ac:chgData name="ishitagoel250@gmail.com" userId="883da2ebbef2b34b" providerId="LiveId" clId="{BB311EB7-1CCA-43CA-93AC-DA04F2540ADC}" dt="2023-04-24T08:28:13.907" v="426" actId="478"/>
          <ac:spMkLst>
            <pc:docMk/>
            <pc:sldMk cId="2578069250" sldId="261"/>
            <ac:spMk id="6" creationId="{BC2CB22C-7734-ECC0-29E4-6D34A0C68587}"/>
          </ac:spMkLst>
        </pc:spChg>
        <pc:spChg chg="add del mod">
          <ac:chgData name="ishitagoel250@gmail.com" userId="883da2ebbef2b34b" providerId="LiveId" clId="{BB311EB7-1CCA-43CA-93AC-DA04F2540ADC}" dt="2023-04-24T08:27:45.743" v="417" actId="478"/>
          <ac:spMkLst>
            <pc:docMk/>
            <pc:sldMk cId="2578069250" sldId="261"/>
            <ac:spMk id="7" creationId="{03BD5C2E-4622-AA84-5593-05E5AA5F6AD7}"/>
          </ac:spMkLst>
        </pc:spChg>
        <pc:spChg chg="add del">
          <ac:chgData name="ishitagoel250@gmail.com" userId="883da2ebbef2b34b" providerId="LiveId" clId="{BB311EB7-1CCA-43CA-93AC-DA04F2540ADC}" dt="2023-04-24T08:28:11.815" v="425" actId="478"/>
          <ac:spMkLst>
            <pc:docMk/>
            <pc:sldMk cId="2578069250" sldId="261"/>
            <ac:spMk id="8" creationId="{0FEAED2D-8FC7-07EC-72B6-C420BFD84B21}"/>
          </ac:spMkLst>
        </pc:spChg>
        <pc:spChg chg="add del">
          <ac:chgData name="ishitagoel250@gmail.com" userId="883da2ebbef2b34b" providerId="LiveId" clId="{BB311EB7-1CCA-43CA-93AC-DA04F2540ADC}" dt="2023-04-24T08:28:01.182" v="422" actId="478"/>
          <ac:spMkLst>
            <pc:docMk/>
            <pc:sldMk cId="2578069250" sldId="261"/>
            <ac:spMk id="9" creationId="{3D41256D-01CC-598C-C6E6-5E436C3D4694}"/>
          </ac:spMkLst>
        </pc:spChg>
        <pc:spChg chg="add del">
          <ac:chgData name="ishitagoel250@gmail.com" userId="883da2ebbef2b34b" providerId="LiveId" clId="{BB311EB7-1CCA-43CA-93AC-DA04F2540ADC}" dt="2023-04-24T08:28:04.958" v="423" actId="478"/>
          <ac:spMkLst>
            <pc:docMk/>
            <pc:sldMk cId="2578069250" sldId="261"/>
            <ac:spMk id="10" creationId="{831FF4D9-7E93-9399-C8B4-75E7581750D0}"/>
          </ac:spMkLst>
        </pc:spChg>
        <pc:spChg chg="add del mod">
          <ac:chgData name="ishitagoel250@gmail.com" userId="883da2ebbef2b34b" providerId="LiveId" clId="{BB311EB7-1CCA-43CA-93AC-DA04F2540ADC}" dt="2023-04-24T08:28:08.915" v="424" actId="478"/>
          <ac:spMkLst>
            <pc:docMk/>
            <pc:sldMk cId="2578069250" sldId="261"/>
            <ac:spMk id="11" creationId="{C8210671-E11B-F5A2-FF52-5344D45C2733}"/>
          </ac:spMkLst>
        </pc:spChg>
        <pc:spChg chg="add del">
          <ac:chgData name="ishitagoel250@gmail.com" userId="883da2ebbef2b34b" providerId="LiveId" clId="{BB311EB7-1CCA-43CA-93AC-DA04F2540ADC}" dt="2023-04-24T08:27:52.510" v="419" actId="478"/>
          <ac:spMkLst>
            <pc:docMk/>
            <pc:sldMk cId="2578069250" sldId="261"/>
            <ac:spMk id="12" creationId="{07D4B61E-4A9E-4095-DB71-EACB884B9B34}"/>
          </ac:spMkLst>
        </pc:spChg>
        <pc:picChg chg="add del mod ord">
          <ac:chgData name="ishitagoel250@gmail.com" userId="883da2ebbef2b34b" providerId="LiveId" clId="{BB311EB7-1CCA-43CA-93AC-DA04F2540ADC}" dt="2023-04-24T08:27:31.577" v="407" actId="478"/>
          <ac:picMkLst>
            <pc:docMk/>
            <pc:sldMk cId="2578069250" sldId="261"/>
            <ac:picMk id="13" creationId="{C35FEA8C-0FBB-10A9-3D6B-2B15230B7ABA}"/>
          </ac:picMkLst>
        </pc:picChg>
        <pc:picChg chg="add del mod">
          <ac:chgData name="ishitagoel250@gmail.com" userId="883da2ebbef2b34b" providerId="LiveId" clId="{BB311EB7-1CCA-43CA-93AC-DA04F2540ADC}" dt="2023-04-24T08:27:29.342" v="395"/>
          <ac:picMkLst>
            <pc:docMk/>
            <pc:sldMk cId="2578069250" sldId="261"/>
            <ac:picMk id="15" creationId="{EABB1181-A5AE-2507-44E4-CA2612E3E7C9}"/>
          </ac:picMkLst>
        </pc:picChg>
        <pc:picChg chg="add mod">
          <ac:chgData name="ishitagoel250@gmail.com" userId="883da2ebbef2b34b" providerId="LiveId" clId="{BB311EB7-1CCA-43CA-93AC-DA04F2540ADC}" dt="2023-04-24T08:30:37.644" v="437" actId="1076"/>
          <ac:picMkLst>
            <pc:docMk/>
            <pc:sldMk cId="2578069250" sldId="261"/>
            <ac:picMk id="17" creationId="{6877751F-8368-54F4-2368-A0D397A77BB3}"/>
          </ac:picMkLst>
        </pc:picChg>
      </pc:sldChg>
      <pc:sldChg chg="addSp delSp modSp mod">
        <pc:chgData name="ishitagoel250@gmail.com" userId="883da2ebbef2b34b" providerId="LiveId" clId="{BB311EB7-1CCA-43CA-93AC-DA04F2540ADC}" dt="2023-04-24T08:42:03.257" v="802" actId="1076"/>
        <pc:sldMkLst>
          <pc:docMk/>
          <pc:sldMk cId="2577622953" sldId="262"/>
        </pc:sldMkLst>
        <pc:spChg chg="del">
          <ac:chgData name="ishitagoel250@gmail.com" userId="883da2ebbef2b34b" providerId="LiveId" clId="{BB311EB7-1CCA-43CA-93AC-DA04F2540ADC}" dt="2023-04-24T08:21:26.130" v="278" actId="478"/>
          <ac:spMkLst>
            <pc:docMk/>
            <pc:sldMk cId="2577622953" sldId="262"/>
            <ac:spMk id="2" creationId="{44F1BF99-05B3-EDCA-7D2F-22CFD762FEAD}"/>
          </ac:spMkLst>
        </pc:spChg>
        <pc:spChg chg="mod">
          <ac:chgData name="ishitagoel250@gmail.com" userId="883da2ebbef2b34b" providerId="LiveId" clId="{BB311EB7-1CCA-43CA-93AC-DA04F2540ADC}" dt="2023-04-24T08:41:12.192" v="776" actId="1076"/>
          <ac:spMkLst>
            <pc:docMk/>
            <pc:sldMk cId="2577622953" sldId="262"/>
            <ac:spMk id="3" creationId="{4703131F-43B5-16BE-FB48-B7E637CCB99D}"/>
          </ac:spMkLst>
        </pc:spChg>
        <pc:spChg chg="mod">
          <ac:chgData name="ishitagoel250@gmail.com" userId="883da2ebbef2b34b" providerId="LiveId" clId="{BB311EB7-1CCA-43CA-93AC-DA04F2540ADC}" dt="2023-04-24T08:42:03.257" v="802" actId="1076"/>
          <ac:spMkLst>
            <pc:docMk/>
            <pc:sldMk cId="2577622953" sldId="262"/>
            <ac:spMk id="4" creationId="{07C7EC87-E97A-097B-A920-673D046F31C5}"/>
          </ac:spMkLst>
        </pc:spChg>
        <pc:spChg chg="mod">
          <ac:chgData name="ishitagoel250@gmail.com" userId="883da2ebbef2b34b" providerId="LiveId" clId="{BB311EB7-1CCA-43CA-93AC-DA04F2540ADC}" dt="2023-04-24T08:21:29.157" v="279" actId="207"/>
          <ac:spMkLst>
            <pc:docMk/>
            <pc:sldMk cId="2577622953" sldId="262"/>
            <ac:spMk id="7" creationId="{03BD5C2E-4622-AA84-5593-05E5AA5F6AD7}"/>
          </ac:spMkLst>
        </pc:spChg>
        <pc:spChg chg="mod">
          <ac:chgData name="ishitagoel250@gmail.com" userId="883da2ebbef2b34b" providerId="LiveId" clId="{BB311EB7-1CCA-43CA-93AC-DA04F2540ADC}" dt="2023-04-24T08:41:06.004" v="774" actId="20577"/>
          <ac:spMkLst>
            <pc:docMk/>
            <pc:sldMk cId="2577622953" sldId="262"/>
            <ac:spMk id="12" creationId="{07D4B61E-4A9E-4095-DB71-EACB884B9B34}"/>
          </ac:spMkLst>
        </pc:spChg>
        <pc:picChg chg="add mod ord">
          <ac:chgData name="ishitagoel250@gmail.com" userId="883da2ebbef2b34b" providerId="LiveId" clId="{BB311EB7-1CCA-43CA-93AC-DA04F2540ADC}" dt="2023-04-24T08:21:25.159" v="277" actId="167"/>
          <ac:picMkLst>
            <pc:docMk/>
            <pc:sldMk cId="2577622953" sldId="262"/>
            <ac:picMk id="5" creationId="{C15CCD75-88C1-B322-7B68-39875376D5C0}"/>
          </ac:picMkLst>
        </pc:picChg>
      </pc:sldChg>
      <pc:sldChg chg="addSp delSp modSp mod">
        <pc:chgData name="ishitagoel250@gmail.com" userId="883da2ebbef2b34b" providerId="LiveId" clId="{BB311EB7-1CCA-43CA-93AC-DA04F2540ADC}" dt="2023-04-24T08:33:20.589" v="484" actId="20577"/>
        <pc:sldMkLst>
          <pc:docMk/>
          <pc:sldMk cId="4087014525" sldId="263"/>
        </pc:sldMkLst>
        <pc:spChg chg="del">
          <ac:chgData name="ishitagoel250@gmail.com" userId="883da2ebbef2b34b" providerId="LiveId" clId="{BB311EB7-1CCA-43CA-93AC-DA04F2540ADC}" dt="2023-04-24T08:21:07.691" v="272" actId="478"/>
          <ac:spMkLst>
            <pc:docMk/>
            <pc:sldMk cId="4087014525" sldId="263"/>
            <ac:spMk id="2" creationId="{44F1BF99-05B3-EDCA-7D2F-22CFD762FEAD}"/>
          </ac:spMkLst>
        </pc:spChg>
        <pc:spChg chg="mod">
          <ac:chgData name="ishitagoel250@gmail.com" userId="883da2ebbef2b34b" providerId="LiveId" clId="{BB311EB7-1CCA-43CA-93AC-DA04F2540ADC}" dt="2023-04-24T08:31:20.776" v="464" actId="1076"/>
          <ac:spMkLst>
            <pc:docMk/>
            <pc:sldMk cId="4087014525" sldId="263"/>
            <ac:spMk id="3" creationId="{4703131F-43B5-16BE-FB48-B7E637CCB99D}"/>
          </ac:spMkLst>
        </pc:spChg>
        <pc:spChg chg="mod">
          <ac:chgData name="ishitagoel250@gmail.com" userId="883da2ebbef2b34b" providerId="LiveId" clId="{BB311EB7-1CCA-43CA-93AC-DA04F2540ADC}" dt="2023-04-24T08:21:14.121" v="275" actId="207"/>
          <ac:spMkLst>
            <pc:docMk/>
            <pc:sldMk cId="4087014525" sldId="263"/>
            <ac:spMk id="7" creationId="{03BD5C2E-4622-AA84-5593-05E5AA5F6AD7}"/>
          </ac:spMkLst>
        </pc:spChg>
        <pc:spChg chg="mod">
          <ac:chgData name="ishitagoel250@gmail.com" userId="883da2ebbef2b34b" providerId="LiveId" clId="{BB311EB7-1CCA-43CA-93AC-DA04F2540ADC}" dt="2023-04-24T08:33:20.589" v="484" actId="20577"/>
          <ac:spMkLst>
            <pc:docMk/>
            <pc:sldMk cId="4087014525" sldId="263"/>
            <ac:spMk id="12" creationId="{07D4B61E-4A9E-4095-DB71-EACB884B9B34}"/>
          </ac:spMkLst>
        </pc:spChg>
        <pc:picChg chg="add mod ord">
          <ac:chgData name="ishitagoel250@gmail.com" userId="883da2ebbef2b34b" providerId="LiveId" clId="{BB311EB7-1CCA-43CA-93AC-DA04F2540ADC}" dt="2023-04-24T08:21:09.972" v="274" actId="167"/>
          <ac:picMkLst>
            <pc:docMk/>
            <pc:sldMk cId="4087014525" sldId="263"/>
            <ac:picMk id="4" creationId="{DE5232CC-28B3-2F00-1ADA-778CCEE03D8D}"/>
          </ac:picMkLst>
        </pc:picChg>
      </pc:sldChg>
      <pc:sldChg chg="addSp delSp modSp mod">
        <pc:chgData name="ishitagoel250@gmail.com" userId="883da2ebbef2b34b" providerId="LiveId" clId="{BB311EB7-1CCA-43CA-93AC-DA04F2540ADC}" dt="2023-04-24T08:44:56.783" v="1080" actId="1076"/>
        <pc:sldMkLst>
          <pc:docMk/>
          <pc:sldMk cId="2435168515" sldId="265"/>
        </pc:sldMkLst>
        <pc:spChg chg="del">
          <ac:chgData name="ishitagoel250@gmail.com" userId="883da2ebbef2b34b" providerId="LiveId" clId="{BB311EB7-1CCA-43CA-93AC-DA04F2540ADC}" dt="2023-04-24T08:21:38.019" v="280" actId="478"/>
          <ac:spMkLst>
            <pc:docMk/>
            <pc:sldMk cId="2435168515" sldId="265"/>
            <ac:spMk id="2" creationId="{44F1BF99-05B3-EDCA-7D2F-22CFD762FEAD}"/>
          </ac:spMkLst>
        </pc:spChg>
        <pc:spChg chg="mod">
          <ac:chgData name="ishitagoel250@gmail.com" userId="883da2ebbef2b34b" providerId="LiveId" clId="{BB311EB7-1CCA-43CA-93AC-DA04F2540ADC}" dt="2023-04-24T08:44:54.163" v="1079" actId="1076"/>
          <ac:spMkLst>
            <pc:docMk/>
            <pc:sldMk cId="2435168515" sldId="265"/>
            <ac:spMk id="3" creationId="{4703131F-43B5-16BE-FB48-B7E637CCB99D}"/>
          </ac:spMkLst>
        </pc:spChg>
        <pc:spChg chg="mod">
          <ac:chgData name="ishitagoel250@gmail.com" userId="883da2ebbef2b34b" providerId="LiveId" clId="{BB311EB7-1CCA-43CA-93AC-DA04F2540ADC}" dt="2023-04-24T08:44:56.783" v="1080" actId="1076"/>
          <ac:spMkLst>
            <pc:docMk/>
            <pc:sldMk cId="2435168515" sldId="265"/>
            <ac:spMk id="4" creationId="{3E081B9A-C13B-A06B-1912-D58AA6EF9C86}"/>
          </ac:spMkLst>
        </pc:spChg>
        <pc:spChg chg="del mod">
          <ac:chgData name="ishitagoel250@gmail.com" userId="883da2ebbef2b34b" providerId="LiveId" clId="{BB311EB7-1CCA-43CA-93AC-DA04F2540ADC}" dt="2023-04-24T08:21:47.581" v="284" actId="478"/>
          <ac:spMkLst>
            <pc:docMk/>
            <pc:sldMk cId="2435168515" sldId="265"/>
            <ac:spMk id="5" creationId="{F6AECB56-5190-01D6-BC67-DA95E361AF27}"/>
          </ac:spMkLst>
        </pc:spChg>
        <pc:spChg chg="mod">
          <ac:chgData name="ishitagoel250@gmail.com" userId="883da2ebbef2b34b" providerId="LiveId" clId="{BB311EB7-1CCA-43CA-93AC-DA04F2540ADC}" dt="2023-04-24T08:21:59.340" v="290" actId="14100"/>
          <ac:spMkLst>
            <pc:docMk/>
            <pc:sldMk cId="2435168515" sldId="265"/>
            <ac:spMk id="8" creationId="{E1929E4E-14E0-3412-22EA-51218393C638}"/>
          </ac:spMkLst>
        </pc:spChg>
        <pc:picChg chg="add mod ord">
          <ac:chgData name="ishitagoel250@gmail.com" userId="883da2ebbef2b34b" providerId="LiveId" clId="{BB311EB7-1CCA-43CA-93AC-DA04F2540ADC}" dt="2023-04-24T08:21:40.406" v="282" actId="167"/>
          <ac:picMkLst>
            <pc:docMk/>
            <pc:sldMk cId="2435168515" sldId="265"/>
            <ac:picMk id="6" creationId="{84052673-9280-2CD2-5DDC-BB82BAD6AFAE}"/>
          </ac:picMkLst>
        </pc:picChg>
      </pc:sldChg>
      <pc:sldChg chg="addSp delSp modSp mod">
        <pc:chgData name="ishitagoel250@gmail.com" userId="883da2ebbef2b34b" providerId="LiveId" clId="{BB311EB7-1CCA-43CA-93AC-DA04F2540ADC}" dt="2023-04-24T08:43:45.696" v="984" actId="20577"/>
        <pc:sldMkLst>
          <pc:docMk/>
          <pc:sldMk cId="1433004266" sldId="266"/>
        </pc:sldMkLst>
        <pc:spChg chg="del">
          <ac:chgData name="ishitagoel250@gmail.com" userId="883da2ebbef2b34b" providerId="LiveId" clId="{BB311EB7-1CCA-43CA-93AC-DA04F2540ADC}" dt="2023-04-24T03:57:55.582" v="70" actId="478"/>
          <ac:spMkLst>
            <pc:docMk/>
            <pc:sldMk cId="1433004266" sldId="266"/>
            <ac:spMk id="2" creationId="{44F1BF99-05B3-EDCA-7D2F-22CFD762FEAD}"/>
          </ac:spMkLst>
        </pc:spChg>
        <pc:spChg chg="mod">
          <ac:chgData name="ishitagoel250@gmail.com" userId="883da2ebbef2b34b" providerId="LiveId" clId="{BB311EB7-1CCA-43CA-93AC-DA04F2540ADC}" dt="2023-04-24T08:35:02.992" v="572" actId="1076"/>
          <ac:spMkLst>
            <pc:docMk/>
            <pc:sldMk cId="1433004266" sldId="266"/>
            <ac:spMk id="3" creationId="{4703131F-43B5-16BE-FB48-B7E637CCB99D}"/>
          </ac:spMkLst>
        </pc:spChg>
        <pc:spChg chg="mod">
          <ac:chgData name="ishitagoel250@gmail.com" userId="883da2ebbef2b34b" providerId="LiveId" clId="{BB311EB7-1CCA-43CA-93AC-DA04F2540ADC}" dt="2023-04-24T08:43:45.696" v="984" actId="20577"/>
          <ac:spMkLst>
            <pc:docMk/>
            <pc:sldMk cId="1433004266" sldId="266"/>
            <ac:spMk id="4" creationId="{40907223-0B52-7823-C065-635A7C06C61A}"/>
          </ac:spMkLst>
        </pc:spChg>
        <pc:spChg chg="mod">
          <ac:chgData name="ishitagoel250@gmail.com" userId="883da2ebbef2b34b" providerId="LiveId" clId="{BB311EB7-1CCA-43CA-93AC-DA04F2540ADC}" dt="2023-04-24T08:39:28.622" v="748" actId="20577"/>
          <ac:spMkLst>
            <pc:docMk/>
            <pc:sldMk cId="1433004266" sldId="266"/>
            <ac:spMk id="5" creationId="{9F81932F-2487-E75B-BC08-8C731F617A9F}"/>
          </ac:spMkLst>
        </pc:spChg>
        <pc:spChg chg="mod">
          <ac:chgData name="ishitagoel250@gmail.com" userId="883da2ebbef2b34b" providerId="LiveId" clId="{BB311EB7-1CCA-43CA-93AC-DA04F2540ADC}" dt="2023-04-24T08:18:51.416" v="181" actId="20577"/>
          <ac:spMkLst>
            <pc:docMk/>
            <pc:sldMk cId="1433004266" sldId="266"/>
            <ac:spMk id="8" creationId="{E1929E4E-14E0-3412-22EA-51218393C638}"/>
          </ac:spMkLst>
        </pc:spChg>
        <pc:picChg chg="add mod ord">
          <ac:chgData name="ishitagoel250@gmail.com" userId="883da2ebbef2b34b" providerId="LiveId" clId="{BB311EB7-1CCA-43CA-93AC-DA04F2540ADC}" dt="2023-04-24T08:18:46.788" v="175" actId="167"/>
          <ac:picMkLst>
            <pc:docMk/>
            <pc:sldMk cId="1433004266" sldId="266"/>
            <ac:picMk id="2" creationId="{42E35B69-53D6-686F-988A-131FE358C007}"/>
          </ac:picMkLst>
        </pc:picChg>
        <pc:picChg chg="add del mod ord">
          <ac:chgData name="ishitagoel250@gmail.com" userId="883da2ebbef2b34b" providerId="LiveId" clId="{BB311EB7-1CCA-43CA-93AC-DA04F2540ADC}" dt="2023-04-24T08:18:43.659" v="174" actId="478"/>
          <ac:picMkLst>
            <pc:docMk/>
            <pc:sldMk cId="1433004266" sldId="266"/>
            <ac:picMk id="7" creationId="{96596FBF-C380-DE57-C0A6-A24064E6CD13}"/>
          </ac:picMkLst>
        </pc:picChg>
      </pc:sldChg>
      <pc:sldChg chg="addSp delSp modSp mod">
        <pc:chgData name="ishitagoel250@gmail.com" userId="883da2ebbef2b34b" providerId="LiveId" clId="{BB311EB7-1CCA-43CA-93AC-DA04F2540ADC}" dt="2023-04-24T08:19:19.787" v="185" actId="478"/>
        <pc:sldMkLst>
          <pc:docMk/>
          <pc:sldMk cId="93988773" sldId="267"/>
        </pc:sldMkLst>
        <pc:spChg chg="del">
          <ac:chgData name="ishitagoel250@gmail.com" userId="883da2ebbef2b34b" providerId="LiveId" clId="{BB311EB7-1CCA-43CA-93AC-DA04F2540ADC}" dt="2023-04-24T08:19:19.787" v="185" actId="478"/>
          <ac:spMkLst>
            <pc:docMk/>
            <pc:sldMk cId="93988773" sldId="267"/>
            <ac:spMk id="2" creationId="{44F1BF99-05B3-EDCA-7D2F-22CFD762FEAD}"/>
          </ac:spMkLst>
        </pc:spChg>
        <pc:picChg chg="add mod ord">
          <ac:chgData name="ishitagoel250@gmail.com" userId="883da2ebbef2b34b" providerId="LiveId" clId="{BB311EB7-1CCA-43CA-93AC-DA04F2540ADC}" dt="2023-04-24T08:19:18.513" v="184" actId="167"/>
          <ac:picMkLst>
            <pc:docMk/>
            <pc:sldMk cId="93988773" sldId="267"/>
            <ac:picMk id="4" creationId="{5CE04FEE-5C61-B893-9682-DA26CABB13E0}"/>
          </ac:picMkLst>
        </pc:picChg>
      </pc:sldChg>
      <pc:sldChg chg="addSp delSp modSp mod">
        <pc:chgData name="ishitagoel250@gmail.com" userId="883da2ebbef2b34b" providerId="LiveId" clId="{BB311EB7-1CCA-43CA-93AC-DA04F2540ADC}" dt="2023-04-24T08:30:44.323" v="438" actId="1076"/>
        <pc:sldMkLst>
          <pc:docMk/>
          <pc:sldMk cId="2311900022" sldId="268"/>
        </pc:sldMkLst>
        <pc:spChg chg="del">
          <ac:chgData name="ishitagoel250@gmail.com" userId="883da2ebbef2b34b" providerId="LiveId" clId="{BB311EB7-1CCA-43CA-93AC-DA04F2540ADC}" dt="2023-04-24T08:19:42.843" v="186" actId="478"/>
          <ac:spMkLst>
            <pc:docMk/>
            <pc:sldMk cId="2311900022" sldId="268"/>
            <ac:spMk id="2" creationId="{44F1BF99-05B3-EDCA-7D2F-22CFD762FEAD}"/>
          </ac:spMkLst>
        </pc:spChg>
        <pc:spChg chg="mod">
          <ac:chgData name="ishitagoel250@gmail.com" userId="883da2ebbef2b34b" providerId="LiveId" clId="{BB311EB7-1CCA-43CA-93AC-DA04F2540ADC}" dt="2023-04-24T08:23:32.691" v="381" actId="1076"/>
          <ac:spMkLst>
            <pc:docMk/>
            <pc:sldMk cId="2311900022" sldId="268"/>
            <ac:spMk id="3" creationId="{4703131F-43B5-16BE-FB48-B7E637CCB99D}"/>
          </ac:spMkLst>
        </pc:spChg>
        <pc:spChg chg="mod">
          <ac:chgData name="ishitagoel250@gmail.com" userId="883da2ebbef2b34b" providerId="LiveId" clId="{BB311EB7-1CCA-43CA-93AC-DA04F2540ADC}" dt="2023-04-24T08:30:44.323" v="438" actId="1076"/>
          <ac:spMkLst>
            <pc:docMk/>
            <pc:sldMk cId="2311900022" sldId="268"/>
            <ac:spMk id="4" creationId="{40907223-0B52-7823-C065-635A7C06C61A}"/>
          </ac:spMkLst>
        </pc:spChg>
        <pc:picChg chg="add mod ord">
          <ac:chgData name="ishitagoel250@gmail.com" userId="883da2ebbef2b34b" providerId="LiveId" clId="{BB311EB7-1CCA-43CA-93AC-DA04F2540ADC}" dt="2023-04-24T08:19:45.437" v="188" actId="167"/>
          <ac:picMkLst>
            <pc:docMk/>
            <pc:sldMk cId="2311900022" sldId="268"/>
            <ac:picMk id="5" creationId="{1823DC65-DB44-800C-E8E3-058FCC0CFC4B}"/>
          </ac:picMkLst>
        </pc:picChg>
      </pc:sldChg>
    </pc:docChg>
  </pc:docChgLst>
  <pc:docChgLst>
    <pc:chgData name="ishitagoel250@gmail.com" userId="883da2ebbef2b34b" providerId="LiveId" clId="{AB5A7C56-7576-46AB-993D-5BF905E5E67D}"/>
    <pc:docChg chg="undo redo custSel addSld delSld modSld sldOrd">
      <pc:chgData name="ishitagoel250@gmail.com" userId="883da2ebbef2b34b" providerId="LiveId" clId="{AB5A7C56-7576-46AB-993D-5BF905E5E67D}" dt="2023-04-12T06:36:55.874" v="4030" actId="20577"/>
      <pc:docMkLst>
        <pc:docMk/>
      </pc:docMkLst>
      <pc:sldChg chg="modSp mod">
        <pc:chgData name="ishitagoel250@gmail.com" userId="883da2ebbef2b34b" providerId="LiveId" clId="{AB5A7C56-7576-46AB-993D-5BF905E5E67D}" dt="2023-04-11T17:26:00.848" v="148" actId="1036"/>
        <pc:sldMkLst>
          <pc:docMk/>
          <pc:sldMk cId="3677980879" sldId="259"/>
        </pc:sldMkLst>
        <pc:spChg chg="mod">
          <ac:chgData name="ishitagoel250@gmail.com" userId="883da2ebbef2b34b" providerId="LiveId" clId="{AB5A7C56-7576-46AB-993D-5BF905E5E67D}" dt="2023-04-11T17:25:31.409" v="132" actId="1076"/>
          <ac:spMkLst>
            <pc:docMk/>
            <pc:sldMk cId="3677980879" sldId="259"/>
            <ac:spMk id="3" creationId="{4703131F-43B5-16BE-FB48-B7E637CCB99D}"/>
          </ac:spMkLst>
        </pc:spChg>
        <pc:spChg chg="mod">
          <ac:chgData name="ishitagoel250@gmail.com" userId="883da2ebbef2b34b" providerId="LiveId" clId="{AB5A7C56-7576-46AB-993D-5BF905E5E67D}" dt="2023-04-11T17:25:34.596" v="133" actId="113"/>
          <ac:spMkLst>
            <pc:docMk/>
            <pc:sldMk cId="3677980879" sldId="259"/>
            <ac:spMk id="7" creationId="{03BD5C2E-4622-AA84-5593-05E5AA5F6AD7}"/>
          </ac:spMkLst>
        </pc:spChg>
        <pc:spChg chg="mod">
          <ac:chgData name="ishitagoel250@gmail.com" userId="883da2ebbef2b34b" providerId="LiveId" clId="{AB5A7C56-7576-46AB-993D-5BF905E5E67D}" dt="2023-04-11T17:26:00.848" v="148" actId="1036"/>
          <ac:spMkLst>
            <pc:docMk/>
            <pc:sldMk cId="3677980879" sldId="259"/>
            <ac:spMk id="12" creationId="{07D4B61E-4A9E-4095-DB71-EACB884B9B34}"/>
          </ac:spMkLst>
        </pc:spChg>
      </pc:sldChg>
      <pc:sldChg chg="delSp modSp del mod ord">
        <pc:chgData name="ishitagoel250@gmail.com" userId="883da2ebbef2b34b" providerId="LiveId" clId="{AB5A7C56-7576-46AB-993D-5BF905E5E67D}" dt="2023-04-12T03:32:44.734" v="1633" actId="47"/>
        <pc:sldMkLst>
          <pc:docMk/>
          <pc:sldMk cId="1328005469" sldId="260"/>
        </pc:sldMkLst>
        <pc:spChg chg="mod">
          <ac:chgData name="ishitagoel250@gmail.com" userId="883da2ebbef2b34b" providerId="LiveId" clId="{AB5A7C56-7576-46AB-993D-5BF905E5E67D}" dt="2023-04-12T02:38:20.578" v="355" actId="1076"/>
          <ac:spMkLst>
            <pc:docMk/>
            <pc:sldMk cId="1328005469" sldId="260"/>
            <ac:spMk id="2" creationId="{44F1BF99-05B3-EDCA-7D2F-22CFD762FEAD}"/>
          </ac:spMkLst>
        </pc:spChg>
        <pc:spChg chg="mod">
          <ac:chgData name="ishitagoel250@gmail.com" userId="883da2ebbef2b34b" providerId="LiveId" clId="{AB5A7C56-7576-46AB-993D-5BF905E5E67D}" dt="2023-04-12T03:28:33.682" v="1451" actId="1076"/>
          <ac:spMkLst>
            <pc:docMk/>
            <pc:sldMk cId="1328005469" sldId="260"/>
            <ac:spMk id="3" creationId="{4703131F-43B5-16BE-FB48-B7E637CCB99D}"/>
          </ac:spMkLst>
        </pc:spChg>
        <pc:spChg chg="mod">
          <ac:chgData name="ishitagoel250@gmail.com" userId="883da2ebbef2b34b" providerId="LiveId" clId="{AB5A7C56-7576-46AB-993D-5BF905E5E67D}" dt="2023-04-12T02:39:07.518" v="429" actId="27636"/>
          <ac:spMkLst>
            <pc:docMk/>
            <pc:sldMk cId="1328005469" sldId="260"/>
            <ac:spMk id="8" creationId="{E1929E4E-14E0-3412-22EA-51218393C638}"/>
          </ac:spMkLst>
        </pc:spChg>
        <pc:spChg chg="del">
          <ac:chgData name="ishitagoel250@gmail.com" userId="883da2ebbef2b34b" providerId="LiveId" clId="{AB5A7C56-7576-46AB-993D-5BF905E5E67D}" dt="2023-04-11T17:24:15.226" v="112" actId="478"/>
          <ac:spMkLst>
            <pc:docMk/>
            <pc:sldMk cId="1328005469" sldId="260"/>
            <ac:spMk id="11" creationId="{01F925EC-8271-CAF5-A572-7365F06F79D6}"/>
          </ac:spMkLst>
        </pc:spChg>
        <pc:picChg chg="del">
          <ac:chgData name="ishitagoel250@gmail.com" userId="883da2ebbef2b34b" providerId="LiveId" clId="{AB5A7C56-7576-46AB-993D-5BF905E5E67D}" dt="2023-04-12T02:32:53.036" v="182" actId="478"/>
          <ac:picMkLst>
            <pc:docMk/>
            <pc:sldMk cId="1328005469" sldId="260"/>
            <ac:picMk id="5" creationId="{70CC7170-7F6A-8FBF-B7A5-82C7B10DC9BD}"/>
          </ac:picMkLst>
        </pc:picChg>
      </pc:sldChg>
      <pc:sldChg chg="addSp modSp add mod ord modAnim">
        <pc:chgData name="ishitagoel250@gmail.com" userId="883da2ebbef2b34b" providerId="LiveId" clId="{AB5A7C56-7576-46AB-993D-5BF905E5E67D}" dt="2023-04-12T04:05:44.703" v="3353" actId="1076"/>
        <pc:sldMkLst>
          <pc:docMk/>
          <pc:sldMk cId="2578069250" sldId="261"/>
        </pc:sldMkLst>
        <pc:spChg chg="mod">
          <ac:chgData name="ishitagoel250@gmail.com" userId="883da2ebbef2b34b" providerId="LiveId" clId="{AB5A7C56-7576-46AB-993D-5BF905E5E67D}" dt="2023-04-12T03:26:31.372" v="1399" actId="1076"/>
          <ac:spMkLst>
            <pc:docMk/>
            <pc:sldMk cId="2578069250" sldId="261"/>
            <ac:spMk id="2" creationId="{44F1BF99-05B3-EDCA-7D2F-22CFD762FEAD}"/>
          </ac:spMkLst>
        </pc:spChg>
        <pc:spChg chg="mod">
          <ac:chgData name="ishitagoel250@gmail.com" userId="883da2ebbef2b34b" providerId="LiveId" clId="{AB5A7C56-7576-46AB-993D-5BF905E5E67D}" dt="2023-04-12T03:30:53.278" v="1614" actId="1076"/>
          <ac:spMkLst>
            <pc:docMk/>
            <pc:sldMk cId="2578069250" sldId="261"/>
            <ac:spMk id="3" creationId="{4703131F-43B5-16BE-FB48-B7E637CCB99D}"/>
          </ac:spMkLst>
        </pc:spChg>
        <pc:spChg chg="add mod">
          <ac:chgData name="ishitagoel250@gmail.com" userId="883da2ebbef2b34b" providerId="LiveId" clId="{AB5A7C56-7576-46AB-993D-5BF905E5E67D}" dt="2023-04-12T03:29:23.775" v="1500" actId="1076"/>
          <ac:spMkLst>
            <pc:docMk/>
            <pc:sldMk cId="2578069250" sldId="261"/>
            <ac:spMk id="4" creationId="{05A4F8CB-21F3-8469-75EE-5E713068424E}"/>
          </ac:spMkLst>
        </pc:spChg>
        <pc:spChg chg="add mod">
          <ac:chgData name="ishitagoel250@gmail.com" userId="883da2ebbef2b34b" providerId="LiveId" clId="{AB5A7C56-7576-46AB-993D-5BF905E5E67D}" dt="2023-04-12T03:28:56.882" v="1489" actId="6549"/>
          <ac:spMkLst>
            <pc:docMk/>
            <pc:sldMk cId="2578069250" sldId="261"/>
            <ac:spMk id="5" creationId="{1EDCCA5C-D76E-5933-623E-D0657D0E7133}"/>
          </ac:spMkLst>
        </pc:spChg>
        <pc:spChg chg="add mod">
          <ac:chgData name="ishitagoel250@gmail.com" userId="883da2ebbef2b34b" providerId="LiveId" clId="{AB5A7C56-7576-46AB-993D-5BF905E5E67D}" dt="2023-04-12T03:29:56.799" v="1520" actId="20577"/>
          <ac:spMkLst>
            <pc:docMk/>
            <pc:sldMk cId="2578069250" sldId="261"/>
            <ac:spMk id="6" creationId="{BC2CB22C-7734-ECC0-29E4-6D34A0C68587}"/>
          </ac:spMkLst>
        </pc:spChg>
        <pc:spChg chg="mod">
          <ac:chgData name="ishitagoel250@gmail.com" userId="883da2ebbef2b34b" providerId="LiveId" clId="{AB5A7C56-7576-46AB-993D-5BF905E5E67D}" dt="2023-04-12T03:26:40.342" v="1400" actId="1076"/>
          <ac:spMkLst>
            <pc:docMk/>
            <pc:sldMk cId="2578069250" sldId="261"/>
            <ac:spMk id="7" creationId="{03BD5C2E-4622-AA84-5593-05E5AA5F6AD7}"/>
          </ac:spMkLst>
        </pc:spChg>
        <pc:spChg chg="add mod">
          <ac:chgData name="ishitagoel250@gmail.com" userId="883da2ebbef2b34b" providerId="LiveId" clId="{AB5A7C56-7576-46AB-993D-5BF905E5E67D}" dt="2023-04-12T03:30:01.341" v="1533" actId="20577"/>
          <ac:spMkLst>
            <pc:docMk/>
            <pc:sldMk cId="2578069250" sldId="261"/>
            <ac:spMk id="8" creationId="{0FEAED2D-8FC7-07EC-72B6-C420BFD84B21}"/>
          </ac:spMkLst>
        </pc:spChg>
        <pc:spChg chg="add mod">
          <ac:chgData name="ishitagoel250@gmail.com" userId="883da2ebbef2b34b" providerId="LiveId" clId="{AB5A7C56-7576-46AB-993D-5BF905E5E67D}" dt="2023-04-12T03:30:14.608" v="1563" actId="20577"/>
          <ac:spMkLst>
            <pc:docMk/>
            <pc:sldMk cId="2578069250" sldId="261"/>
            <ac:spMk id="9" creationId="{3D41256D-01CC-598C-C6E6-5E436C3D4694}"/>
          </ac:spMkLst>
        </pc:spChg>
        <pc:spChg chg="add mod">
          <ac:chgData name="ishitagoel250@gmail.com" userId="883da2ebbef2b34b" providerId="LiveId" clId="{AB5A7C56-7576-46AB-993D-5BF905E5E67D}" dt="2023-04-12T04:05:44.703" v="3353" actId="1076"/>
          <ac:spMkLst>
            <pc:docMk/>
            <pc:sldMk cId="2578069250" sldId="261"/>
            <ac:spMk id="10" creationId="{831FF4D9-7E93-9399-C8B4-75E7581750D0}"/>
          </ac:spMkLst>
        </pc:spChg>
        <pc:spChg chg="add mod">
          <ac:chgData name="ishitagoel250@gmail.com" userId="883da2ebbef2b34b" providerId="LiveId" clId="{AB5A7C56-7576-46AB-993D-5BF905E5E67D}" dt="2023-04-12T03:30:56.947" v="1615" actId="1076"/>
          <ac:spMkLst>
            <pc:docMk/>
            <pc:sldMk cId="2578069250" sldId="261"/>
            <ac:spMk id="11" creationId="{C8210671-E11B-F5A2-FF52-5344D45C2733}"/>
          </ac:spMkLst>
        </pc:spChg>
        <pc:spChg chg="mod">
          <ac:chgData name="ishitagoel250@gmail.com" userId="883da2ebbef2b34b" providerId="LiveId" clId="{AB5A7C56-7576-46AB-993D-5BF905E5E67D}" dt="2023-04-12T03:27:24.464" v="1424" actId="1076"/>
          <ac:spMkLst>
            <pc:docMk/>
            <pc:sldMk cId="2578069250" sldId="261"/>
            <ac:spMk id="12" creationId="{07D4B61E-4A9E-4095-DB71-EACB884B9B34}"/>
          </ac:spMkLst>
        </pc:spChg>
      </pc:sldChg>
      <pc:sldChg chg="del">
        <pc:chgData name="ishitagoel250@gmail.com" userId="883da2ebbef2b34b" providerId="LiveId" clId="{AB5A7C56-7576-46AB-993D-5BF905E5E67D}" dt="2023-04-12T02:32:47.961" v="176" actId="47"/>
        <pc:sldMkLst>
          <pc:docMk/>
          <pc:sldMk cId="3088339442" sldId="261"/>
        </pc:sldMkLst>
      </pc:sldChg>
      <pc:sldChg chg="del">
        <pc:chgData name="ishitagoel250@gmail.com" userId="883da2ebbef2b34b" providerId="LiveId" clId="{AB5A7C56-7576-46AB-993D-5BF905E5E67D}" dt="2023-04-12T02:32:48.192" v="177" actId="47"/>
        <pc:sldMkLst>
          <pc:docMk/>
          <pc:sldMk cId="1326365850" sldId="262"/>
        </pc:sldMkLst>
      </pc:sldChg>
      <pc:sldChg chg="addSp modSp add mod ord">
        <pc:chgData name="ishitagoel250@gmail.com" userId="883da2ebbef2b34b" providerId="LiveId" clId="{AB5A7C56-7576-46AB-993D-5BF905E5E67D}" dt="2023-04-12T03:53:52.749" v="2868" actId="20577"/>
        <pc:sldMkLst>
          <pc:docMk/>
          <pc:sldMk cId="2577622953" sldId="262"/>
        </pc:sldMkLst>
        <pc:spChg chg="mod">
          <ac:chgData name="ishitagoel250@gmail.com" userId="883da2ebbef2b34b" providerId="LiveId" clId="{AB5A7C56-7576-46AB-993D-5BF905E5E67D}" dt="2023-04-12T03:51:04.438" v="2774" actId="1076"/>
          <ac:spMkLst>
            <pc:docMk/>
            <pc:sldMk cId="2577622953" sldId="262"/>
            <ac:spMk id="3" creationId="{4703131F-43B5-16BE-FB48-B7E637CCB99D}"/>
          </ac:spMkLst>
        </pc:spChg>
        <pc:spChg chg="add mod">
          <ac:chgData name="ishitagoel250@gmail.com" userId="883da2ebbef2b34b" providerId="LiveId" clId="{AB5A7C56-7576-46AB-993D-5BF905E5E67D}" dt="2023-04-12T03:53:09.306" v="2852" actId="1076"/>
          <ac:spMkLst>
            <pc:docMk/>
            <pc:sldMk cId="2577622953" sldId="262"/>
            <ac:spMk id="4" creationId="{07C7EC87-E97A-097B-A920-673D046F31C5}"/>
          </ac:spMkLst>
        </pc:spChg>
        <pc:spChg chg="mod">
          <ac:chgData name="ishitagoel250@gmail.com" userId="883da2ebbef2b34b" providerId="LiveId" clId="{AB5A7C56-7576-46AB-993D-5BF905E5E67D}" dt="2023-04-12T03:51:43.029" v="2825" actId="1035"/>
          <ac:spMkLst>
            <pc:docMk/>
            <pc:sldMk cId="2577622953" sldId="262"/>
            <ac:spMk id="7" creationId="{03BD5C2E-4622-AA84-5593-05E5AA5F6AD7}"/>
          </ac:spMkLst>
        </pc:spChg>
        <pc:spChg chg="mod">
          <ac:chgData name="ishitagoel250@gmail.com" userId="883da2ebbef2b34b" providerId="LiveId" clId="{AB5A7C56-7576-46AB-993D-5BF905E5E67D}" dt="2023-04-12T03:53:52.749" v="2868" actId="20577"/>
          <ac:spMkLst>
            <pc:docMk/>
            <pc:sldMk cId="2577622953" sldId="262"/>
            <ac:spMk id="12" creationId="{07D4B61E-4A9E-4095-DB71-EACB884B9B34}"/>
          </ac:spMkLst>
        </pc:spChg>
      </pc:sldChg>
      <pc:sldChg chg="modSp add mod">
        <pc:chgData name="ishitagoel250@gmail.com" userId="883da2ebbef2b34b" providerId="LiveId" clId="{AB5A7C56-7576-46AB-993D-5BF905E5E67D}" dt="2023-04-12T04:05:29.131" v="3351" actId="1037"/>
        <pc:sldMkLst>
          <pc:docMk/>
          <pc:sldMk cId="4087014525" sldId="263"/>
        </pc:sldMkLst>
        <pc:spChg chg="mod">
          <ac:chgData name="ishitagoel250@gmail.com" userId="883da2ebbef2b34b" providerId="LiveId" clId="{AB5A7C56-7576-46AB-993D-5BF905E5E67D}" dt="2023-04-12T04:03:43.459" v="3336" actId="1076"/>
          <ac:spMkLst>
            <pc:docMk/>
            <pc:sldMk cId="4087014525" sldId="263"/>
            <ac:spMk id="3" creationId="{4703131F-43B5-16BE-FB48-B7E637CCB99D}"/>
          </ac:spMkLst>
        </pc:spChg>
        <pc:spChg chg="mod">
          <ac:chgData name="ishitagoel250@gmail.com" userId="883da2ebbef2b34b" providerId="LiveId" clId="{AB5A7C56-7576-46AB-993D-5BF905E5E67D}" dt="2023-04-12T04:03:47.725" v="3337" actId="1076"/>
          <ac:spMkLst>
            <pc:docMk/>
            <pc:sldMk cId="4087014525" sldId="263"/>
            <ac:spMk id="7" creationId="{03BD5C2E-4622-AA84-5593-05E5AA5F6AD7}"/>
          </ac:spMkLst>
        </pc:spChg>
        <pc:spChg chg="mod">
          <ac:chgData name="ishitagoel250@gmail.com" userId="883da2ebbef2b34b" providerId="LiveId" clId="{AB5A7C56-7576-46AB-993D-5BF905E5E67D}" dt="2023-04-12T04:05:29.131" v="3351" actId="1037"/>
          <ac:spMkLst>
            <pc:docMk/>
            <pc:sldMk cId="4087014525" sldId="263"/>
            <ac:spMk id="12" creationId="{07D4B61E-4A9E-4095-DB71-EACB884B9B34}"/>
          </ac:spMkLst>
        </pc:spChg>
      </pc:sldChg>
      <pc:sldChg chg="del">
        <pc:chgData name="ishitagoel250@gmail.com" userId="883da2ebbef2b34b" providerId="LiveId" clId="{AB5A7C56-7576-46AB-993D-5BF905E5E67D}" dt="2023-04-12T02:32:48.592" v="178" actId="47"/>
        <pc:sldMkLst>
          <pc:docMk/>
          <pc:sldMk cId="4116322980" sldId="263"/>
        </pc:sldMkLst>
      </pc:sldChg>
      <pc:sldChg chg="del">
        <pc:chgData name="ishitagoel250@gmail.com" userId="883da2ebbef2b34b" providerId="LiveId" clId="{AB5A7C56-7576-46AB-993D-5BF905E5E67D}" dt="2023-04-12T02:32:48.952" v="179" actId="47"/>
        <pc:sldMkLst>
          <pc:docMk/>
          <pc:sldMk cId="1165507067" sldId="264"/>
        </pc:sldMkLst>
      </pc:sldChg>
      <pc:sldChg chg="add del">
        <pc:chgData name="ishitagoel250@gmail.com" userId="883da2ebbef2b34b" providerId="LiveId" clId="{AB5A7C56-7576-46AB-993D-5BF905E5E67D}" dt="2023-04-12T02:33:16.084" v="198" actId="47"/>
        <pc:sldMkLst>
          <pc:docMk/>
          <pc:sldMk cId="2731805560" sldId="264"/>
        </pc:sldMkLst>
      </pc:sldChg>
      <pc:sldChg chg="del">
        <pc:chgData name="ishitagoel250@gmail.com" userId="883da2ebbef2b34b" providerId="LiveId" clId="{AB5A7C56-7576-46AB-993D-5BF905E5E67D}" dt="2023-04-12T02:32:49.716" v="180" actId="47"/>
        <pc:sldMkLst>
          <pc:docMk/>
          <pc:sldMk cId="124303220" sldId="265"/>
        </pc:sldMkLst>
      </pc:sldChg>
      <pc:sldChg chg="addSp modSp add mod ord">
        <pc:chgData name="ishitagoel250@gmail.com" userId="883da2ebbef2b34b" providerId="LiveId" clId="{AB5A7C56-7576-46AB-993D-5BF905E5E67D}" dt="2023-04-12T04:19:51.343" v="4013" actId="1076"/>
        <pc:sldMkLst>
          <pc:docMk/>
          <pc:sldMk cId="2435168515" sldId="265"/>
        </pc:sldMkLst>
        <pc:spChg chg="mod">
          <ac:chgData name="ishitagoel250@gmail.com" userId="883da2ebbef2b34b" providerId="LiveId" clId="{AB5A7C56-7576-46AB-993D-5BF905E5E67D}" dt="2023-04-12T03:49:36.881" v="2760" actId="1076"/>
          <ac:spMkLst>
            <pc:docMk/>
            <pc:sldMk cId="2435168515" sldId="265"/>
            <ac:spMk id="2" creationId="{44F1BF99-05B3-EDCA-7D2F-22CFD762FEAD}"/>
          </ac:spMkLst>
        </pc:spChg>
        <pc:spChg chg="mod">
          <ac:chgData name="ishitagoel250@gmail.com" userId="883da2ebbef2b34b" providerId="LiveId" clId="{AB5A7C56-7576-46AB-993D-5BF905E5E67D}" dt="2023-04-12T03:49:28.653" v="2757" actId="1076"/>
          <ac:spMkLst>
            <pc:docMk/>
            <pc:sldMk cId="2435168515" sldId="265"/>
            <ac:spMk id="3" creationId="{4703131F-43B5-16BE-FB48-B7E637CCB99D}"/>
          </ac:spMkLst>
        </pc:spChg>
        <pc:spChg chg="add mod">
          <ac:chgData name="ishitagoel250@gmail.com" userId="883da2ebbef2b34b" providerId="LiveId" clId="{AB5A7C56-7576-46AB-993D-5BF905E5E67D}" dt="2023-04-12T04:19:51.343" v="4013" actId="1076"/>
          <ac:spMkLst>
            <pc:docMk/>
            <pc:sldMk cId="2435168515" sldId="265"/>
            <ac:spMk id="4" creationId="{3E081B9A-C13B-A06B-1912-D58AA6EF9C86}"/>
          </ac:spMkLst>
        </pc:spChg>
        <pc:spChg chg="add mod">
          <ac:chgData name="ishitagoel250@gmail.com" userId="883da2ebbef2b34b" providerId="LiveId" clId="{AB5A7C56-7576-46AB-993D-5BF905E5E67D}" dt="2023-04-12T04:19:48.759" v="4012" actId="1076"/>
          <ac:spMkLst>
            <pc:docMk/>
            <pc:sldMk cId="2435168515" sldId="265"/>
            <ac:spMk id="5" creationId="{F6AECB56-5190-01D6-BC67-DA95E361AF27}"/>
          </ac:spMkLst>
        </pc:spChg>
        <pc:spChg chg="mod">
          <ac:chgData name="ishitagoel250@gmail.com" userId="883da2ebbef2b34b" providerId="LiveId" clId="{AB5A7C56-7576-46AB-993D-5BF905E5E67D}" dt="2023-04-12T04:06:59.487" v="3388" actId="14100"/>
          <ac:spMkLst>
            <pc:docMk/>
            <pc:sldMk cId="2435168515" sldId="265"/>
            <ac:spMk id="8" creationId="{E1929E4E-14E0-3412-22EA-51218393C638}"/>
          </ac:spMkLst>
        </pc:spChg>
      </pc:sldChg>
      <pc:sldChg chg="addSp delSp modSp add mod ord">
        <pc:chgData name="ishitagoel250@gmail.com" userId="883da2ebbef2b34b" providerId="LiveId" clId="{AB5A7C56-7576-46AB-993D-5BF905E5E67D}" dt="2023-04-12T03:34:35.125" v="1673" actId="20577"/>
        <pc:sldMkLst>
          <pc:docMk/>
          <pc:sldMk cId="1433004266" sldId="266"/>
        </pc:sldMkLst>
        <pc:spChg chg="mod">
          <ac:chgData name="ishitagoel250@gmail.com" userId="883da2ebbef2b34b" providerId="LiveId" clId="{AB5A7C56-7576-46AB-993D-5BF905E5E67D}" dt="2023-04-12T02:42:50.500" v="526" actId="1076"/>
          <ac:spMkLst>
            <pc:docMk/>
            <pc:sldMk cId="1433004266" sldId="266"/>
            <ac:spMk id="3" creationId="{4703131F-43B5-16BE-FB48-B7E637CCB99D}"/>
          </ac:spMkLst>
        </pc:spChg>
        <pc:spChg chg="add mod">
          <ac:chgData name="ishitagoel250@gmail.com" userId="883da2ebbef2b34b" providerId="LiveId" clId="{AB5A7C56-7576-46AB-993D-5BF905E5E67D}" dt="2023-04-12T03:33:35.436" v="1635" actId="20577"/>
          <ac:spMkLst>
            <pc:docMk/>
            <pc:sldMk cId="1433004266" sldId="266"/>
            <ac:spMk id="4" creationId="{40907223-0B52-7823-C065-635A7C06C61A}"/>
          </ac:spMkLst>
        </pc:spChg>
        <pc:spChg chg="add mod">
          <ac:chgData name="ishitagoel250@gmail.com" userId="883da2ebbef2b34b" providerId="LiveId" clId="{AB5A7C56-7576-46AB-993D-5BF905E5E67D}" dt="2023-04-12T03:34:35.125" v="1673" actId="20577"/>
          <ac:spMkLst>
            <pc:docMk/>
            <pc:sldMk cId="1433004266" sldId="266"/>
            <ac:spMk id="5" creationId="{9F81932F-2487-E75B-BC08-8C731F617A9F}"/>
          </ac:spMkLst>
        </pc:spChg>
        <pc:spChg chg="add del mod">
          <ac:chgData name="ishitagoel250@gmail.com" userId="883da2ebbef2b34b" providerId="LiveId" clId="{AB5A7C56-7576-46AB-993D-5BF905E5E67D}" dt="2023-04-12T02:51:46.473" v="1111"/>
          <ac:spMkLst>
            <pc:docMk/>
            <pc:sldMk cId="1433004266" sldId="266"/>
            <ac:spMk id="6" creationId="{307832C9-0EA3-A29C-F88A-7135275FF307}"/>
          </ac:spMkLst>
        </pc:spChg>
        <pc:spChg chg="mod">
          <ac:chgData name="ishitagoel250@gmail.com" userId="883da2ebbef2b34b" providerId="LiveId" clId="{AB5A7C56-7576-46AB-993D-5BF905E5E67D}" dt="2023-04-12T02:50:22.785" v="1095" actId="1037"/>
          <ac:spMkLst>
            <pc:docMk/>
            <pc:sldMk cId="1433004266" sldId="266"/>
            <ac:spMk id="8" creationId="{E1929E4E-14E0-3412-22EA-51218393C638}"/>
          </ac:spMkLst>
        </pc:spChg>
      </pc:sldChg>
      <pc:sldChg chg="del">
        <pc:chgData name="ishitagoel250@gmail.com" userId="883da2ebbef2b34b" providerId="LiveId" clId="{AB5A7C56-7576-46AB-993D-5BF905E5E67D}" dt="2023-04-12T02:32:50.252" v="181" actId="47"/>
        <pc:sldMkLst>
          <pc:docMk/>
          <pc:sldMk cId="3229838336" sldId="266"/>
        </pc:sldMkLst>
      </pc:sldChg>
      <pc:sldChg chg="modSp add mod ord">
        <pc:chgData name="ishitagoel250@gmail.com" userId="883da2ebbef2b34b" providerId="LiveId" clId="{AB5A7C56-7576-46AB-993D-5BF905E5E67D}" dt="2023-04-12T03:47:00.822" v="2708" actId="14100"/>
        <pc:sldMkLst>
          <pc:docMk/>
          <pc:sldMk cId="93988773" sldId="267"/>
        </pc:sldMkLst>
        <pc:spChg chg="mod">
          <ac:chgData name="ishitagoel250@gmail.com" userId="883da2ebbef2b34b" providerId="LiveId" clId="{AB5A7C56-7576-46AB-993D-5BF905E5E67D}" dt="2023-04-12T03:47:00.822" v="2708" actId="14100"/>
          <ac:spMkLst>
            <pc:docMk/>
            <pc:sldMk cId="93988773" sldId="267"/>
            <ac:spMk id="8" creationId="{E1929E4E-14E0-3412-22EA-51218393C638}"/>
          </ac:spMkLst>
        </pc:spChg>
      </pc:sldChg>
      <pc:sldChg chg="addSp delSp modSp add mod ord">
        <pc:chgData name="ishitagoel250@gmail.com" userId="883da2ebbef2b34b" providerId="LiveId" clId="{AB5A7C56-7576-46AB-993D-5BF905E5E67D}" dt="2023-04-12T06:36:55.874" v="4030" actId="20577"/>
        <pc:sldMkLst>
          <pc:docMk/>
          <pc:sldMk cId="2311900022" sldId="268"/>
        </pc:sldMkLst>
        <pc:spChg chg="mod">
          <ac:chgData name="ishitagoel250@gmail.com" userId="883da2ebbef2b34b" providerId="LiveId" clId="{AB5A7C56-7576-46AB-993D-5BF905E5E67D}" dt="2023-04-12T03:55:18.808" v="2887" actId="1076"/>
          <ac:spMkLst>
            <pc:docMk/>
            <pc:sldMk cId="2311900022" sldId="268"/>
            <ac:spMk id="3" creationId="{4703131F-43B5-16BE-FB48-B7E637CCB99D}"/>
          </ac:spMkLst>
        </pc:spChg>
        <pc:spChg chg="mod">
          <ac:chgData name="ishitagoel250@gmail.com" userId="883da2ebbef2b34b" providerId="LiveId" clId="{AB5A7C56-7576-46AB-993D-5BF905E5E67D}" dt="2023-04-12T06:36:55.874" v="4030" actId="20577"/>
          <ac:spMkLst>
            <pc:docMk/>
            <pc:sldMk cId="2311900022" sldId="268"/>
            <ac:spMk id="4" creationId="{40907223-0B52-7823-C065-635A7C06C61A}"/>
          </ac:spMkLst>
        </pc:spChg>
        <pc:spChg chg="add del mod">
          <ac:chgData name="ishitagoel250@gmail.com" userId="883da2ebbef2b34b" providerId="LiveId" clId="{AB5A7C56-7576-46AB-993D-5BF905E5E67D}" dt="2023-04-12T03:55:31.579" v="2891" actId="478"/>
          <ac:spMkLst>
            <pc:docMk/>
            <pc:sldMk cId="2311900022" sldId="268"/>
            <ac:spMk id="5" creationId="{9F81932F-2487-E75B-BC08-8C731F617A9F}"/>
          </ac:spMkLst>
        </pc:spChg>
        <pc:spChg chg="mod">
          <ac:chgData name="ishitagoel250@gmail.com" userId="883da2ebbef2b34b" providerId="LiveId" clId="{AB5A7C56-7576-46AB-993D-5BF905E5E67D}" dt="2023-04-12T04:03:53.619" v="3338" actId="1076"/>
          <ac:spMkLst>
            <pc:docMk/>
            <pc:sldMk cId="2311900022" sldId="268"/>
            <ac:spMk id="8" creationId="{E1929E4E-14E0-3412-22EA-51218393C63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2878-BBC4-4B55-F657-F778D3F8C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6BD9F-EA79-1282-5F05-7E033D1BC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60C18-EC5E-BCF4-577C-D9F285B5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6731-A6E0-41BA-89F4-0CD2D73584CB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18040-E73B-FD99-D69A-1E55DFAF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2137E-E493-61E4-1ACA-D6A51EEE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5AA1-BCB5-4BB4-81E6-71FA361B9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01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5B01-228A-2CDC-8DAB-BBED7960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ABC76-F10C-6976-41B0-603E461D8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724A-1F3B-CABC-E599-CA58FE4E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6731-A6E0-41BA-89F4-0CD2D73584CB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116EA-DFF9-BA56-6A7A-8499BB54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6DF0B-7AAD-729C-1480-B3ED6CB9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5AA1-BCB5-4BB4-81E6-71FA361B9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05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88435-F9FD-C19B-F7CE-0B697EE95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531F4-8C53-297A-AF3F-7941B4DB7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93D7-163E-D797-EBD1-FA882802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6731-A6E0-41BA-89F4-0CD2D73584CB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7E681-5206-1C6C-C762-1E30AB38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A1A18-DA8A-9940-AF53-29355E2B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5AA1-BCB5-4BB4-81E6-71FA361B9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69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D887-DB7A-9A75-1DD9-7619E673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C1819-132F-AF85-9F99-403710F62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7DF77-42AB-2B29-9D61-C5493BB6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6731-A6E0-41BA-89F4-0CD2D73584CB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1D658-549D-0216-DAED-8AB063F2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13659-66BC-B740-A16A-F99FC167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5AA1-BCB5-4BB4-81E6-71FA361B9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43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E00B-6FC4-85A3-C44F-A6A3C59A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84C47-CEB0-6488-FD88-13D7D739E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A425-12BF-DF75-88EF-957A6B77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6731-A6E0-41BA-89F4-0CD2D73584CB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9A384-E244-7AE3-6DD8-760E52E7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78AC7-1515-A46E-1BDD-4F4A968F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5AA1-BCB5-4BB4-81E6-71FA361B9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09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A04B-2763-29DF-358F-944A7D41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EEF4D-A182-CCDE-BCF9-82A673ABD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4913D-6B98-822B-E57F-1F0040AC1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7E718-A15F-6DAC-79FF-C68B4E9D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6731-A6E0-41BA-89F4-0CD2D73584CB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C9D02-4F14-0997-46A7-E053366A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B6C40-2464-6863-B361-DD1BB2D7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5AA1-BCB5-4BB4-81E6-71FA361B9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60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1B27-1317-67E9-B006-785CECD8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C4E3-29ED-14DA-38EA-00FB0F1BC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E9773-B3E0-29C8-7458-3A0E51BBA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37673-38E7-6B21-52BD-14C2CA468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C52C5-9E39-3DB2-258F-DF7FA0066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42A71-AC15-7118-B56B-F295A482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6731-A6E0-41BA-89F4-0CD2D73584CB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EE008-5A0E-BB1B-9BC3-F67C3CEF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C01F8-F3BB-FBE1-5429-A1225556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5AA1-BCB5-4BB4-81E6-71FA361B9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0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8367-5018-712C-B798-B743935D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703C3-7DE6-2A3F-283F-E3D54DF8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6731-A6E0-41BA-89F4-0CD2D73584CB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9326D-FF8C-AC7A-60BF-876D2995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1AEEA-2CF1-F32E-C499-27E9CE0E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5AA1-BCB5-4BB4-81E6-71FA361B9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68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0744EF-ADC7-5490-2A72-8C44B0CF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6731-A6E0-41BA-89F4-0CD2D73584CB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FBFDC-7B1C-CBC7-A6B9-13681D3B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29898-E14E-D522-3308-E40C6C7B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5AA1-BCB5-4BB4-81E6-71FA361B9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90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D232-2617-4D75-DA75-92A33DE2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D5174-2428-FDDF-A6FF-71E093AE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F14F7-8224-03B9-09B4-5C7E3094B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0B2F8-7901-43A4-9A58-2DC013F5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6731-A6E0-41BA-89F4-0CD2D73584CB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01EF1-1519-1FCD-623C-BACDBD36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6990F-C02D-2DC1-615A-C73C60FB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5AA1-BCB5-4BB4-81E6-71FA361B9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09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8A4E-A936-4891-8593-95E2CA28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177E99-ECC6-3DA3-F4F1-EF109152C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6F815-13D3-E5E5-455C-B2923C19B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57E52-B270-F940-A9D2-AAC9FBCC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6731-A6E0-41BA-89F4-0CD2D73584CB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8A7A0-C97A-1AF5-07E6-763DB5CB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FE69A-2325-3BB2-BEBA-93381FB1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5AA1-BCB5-4BB4-81E6-71FA361B9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28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58AF98-ACE1-154C-FA1C-2CDB0DF7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31CDA-AF5B-EF45-EBDE-F321BFD26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BCAF7-04A3-9B70-B89F-3068FFCDB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E6731-A6E0-41BA-89F4-0CD2D73584CB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3681-68A9-1DD2-5C0E-BA5E968AA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65269-B4F9-339B-5AAC-558C03B5D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95AA1-BCB5-4BB4-81E6-71FA361B9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55D5E1-8BFB-C6CD-FCD1-53C8CFCE1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375" y="-1"/>
            <a:ext cx="12858748" cy="68579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03131F-43B5-16BE-FB48-B7E637CCB99D}"/>
              </a:ext>
            </a:extLst>
          </p:cNvPr>
          <p:cNvSpPr/>
          <p:nvPr/>
        </p:nvSpPr>
        <p:spPr>
          <a:xfrm rot="1430274">
            <a:off x="6324601" y="-1691642"/>
            <a:ext cx="8900160" cy="11186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BD5C2E-4622-AA84-5593-05E5AA5F6AD7}"/>
              </a:ext>
            </a:extLst>
          </p:cNvPr>
          <p:cNvSpPr txBox="1">
            <a:spLocks/>
          </p:cNvSpPr>
          <p:nvPr/>
        </p:nvSpPr>
        <p:spPr>
          <a:xfrm>
            <a:off x="201435" y="216989"/>
            <a:ext cx="8882932" cy="22976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3000" b="1" dirty="0" err="1">
                <a:solidFill>
                  <a:schemeClr val="bg1"/>
                </a:solidFill>
                <a:latin typeface="Footlight MT Light" panose="0204060206030A020304" pitchFamily="18" charset="0"/>
              </a:rPr>
              <a:t>NobleGPT</a:t>
            </a:r>
            <a:endParaRPr lang="en-IN" sz="13000" b="1" dirty="0">
              <a:solidFill>
                <a:schemeClr val="bg1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7D4B61E-4A9E-4095-DB71-EACB884B9B34}"/>
              </a:ext>
            </a:extLst>
          </p:cNvPr>
          <p:cNvSpPr txBox="1">
            <a:spLocks/>
          </p:cNvSpPr>
          <p:nvPr/>
        </p:nvSpPr>
        <p:spPr>
          <a:xfrm>
            <a:off x="5806440" y="2697480"/>
            <a:ext cx="6538753" cy="307625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5500" dirty="0">
                <a:latin typeface="Baskerville Old Face" panose="02020602080505020303" pitchFamily="18" charset="0"/>
              </a:rPr>
              <a:t>AI-BASED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5500" dirty="0">
                <a:latin typeface="Baskerville Old Face" panose="02020602080505020303" pitchFamily="18" charset="0"/>
              </a:rPr>
              <a:t>M</a:t>
            </a:r>
            <a:r>
              <a:rPr lang="en-IN" sz="5500" dirty="0">
                <a:latin typeface="Baskerville Old Face" panose="02020602080505020303" pitchFamily="18" charset="0"/>
              </a:rPr>
              <a:t>EDICAL ASSISTANT</a:t>
            </a:r>
          </a:p>
        </p:txBody>
      </p:sp>
    </p:spTree>
    <p:extLst>
      <p:ext uri="{BB962C8B-B14F-4D97-AF65-F5344CB8AC3E}">
        <p14:creationId xmlns:p14="http://schemas.microsoft.com/office/powerpoint/2010/main" val="3677980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E35B69-53D6-686F-988A-131FE35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375" y="-1"/>
            <a:ext cx="12858748" cy="68579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03131F-43B5-16BE-FB48-B7E637CCB99D}"/>
              </a:ext>
            </a:extLst>
          </p:cNvPr>
          <p:cNvSpPr/>
          <p:nvPr/>
        </p:nvSpPr>
        <p:spPr>
          <a:xfrm rot="1430274">
            <a:off x="-2638107" y="-2751312"/>
            <a:ext cx="8900160" cy="11186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929E4E-14E0-3412-22EA-51218393C638}"/>
              </a:ext>
            </a:extLst>
          </p:cNvPr>
          <p:cNvSpPr txBox="1">
            <a:spLocks/>
          </p:cNvSpPr>
          <p:nvPr/>
        </p:nvSpPr>
        <p:spPr>
          <a:xfrm>
            <a:off x="546651" y="413992"/>
            <a:ext cx="5814391" cy="14768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9600" dirty="0" err="1">
                <a:latin typeface="Baskerville Old Face" panose="02020602080505020303" pitchFamily="18" charset="0"/>
              </a:rPr>
              <a:t>NobleGPT</a:t>
            </a:r>
            <a:endParaRPr lang="en-IN" sz="9600" dirty="0">
              <a:latin typeface="Baskerville Old Face" panose="02020602080505020303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907223-0B52-7823-C065-635A7C06C61A}"/>
              </a:ext>
            </a:extLst>
          </p:cNvPr>
          <p:cNvSpPr txBox="1">
            <a:spLocks/>
          </p:cNvSpPr>
          <p:nvPr/>
        </p:nvSpPr>
        <p:spPr>
          <a:xfrm>
            <a:off x="367748" y="1960447"/>
            <a:ext cx="5814391" cy="25618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0" i="0" dirty="0">
                <a:solidFill>
                  <a:srgbClr val="212529"/>
                </a:solidFill>
                <a:effectLst/>
                <a:latin typeface="Baskerville Old Face" panose="02020602080505020303" pitchFamily="18" charset="0"/>
              </a:rPr>
              <a:t>Introducing </a:t>
            </a:r>
            <a:r>
              <a:rPr lang="en-US" sz="2400" b="0" i="0" dirty="0" err="1">
                <a:solidFill>
                  <a:srgbClr val="212529"/>
                </a:solidFill>
                <a:effectLst/>
                <a:latin typeface="Baskerville Old Face" panose="02020602080505020303" pitchFamily="18" charset="0"/>
              </a:rPr>
              <a:t>NobleGPT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Baskerville Old Face" panose="02020602080505020303" pitchFamily="18" charset="0"/>
              </a:rPr>
              <a:t>, the latest breakthrough in natural language processing technology. It is a state-of-the-art language model based on the GPT-2 architecture, capable of providing patient care and diagnosis with just a few symptoms.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dirty="0">
              <a:latin typeface="Baskerville Old Face" panose="020206020805050203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81932F-2487-E75B-BC08-8C731F617A9F}"/>
              </a:ext>
            </a:extLst>
          </p:cNvPr>
          <p:cNvSpPr txBox="1">
            <a:spLocks/>
          </p:cNvSpPr>
          <p:nvPr/>
        </p:nvSpPr>
        <p:spPr>
          <a:xfrm>
            <a:off x="303143" y="4522303"/>
            <a:ext cx="5098775" cy="21841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latin typeface="Baskerville Old Face" panose="02020602080505020303" pitchFamily="18" charset="0"/>
              </a:rPr>
              <a:t>It makes 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Baskerville Old Face" panose="02020602080505020303" pitchFamily="18" charset="0"/>
              </a:rPr>
              <a:t>healthcare more accurate, efficient and accessible for patients worldwide.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004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5CCD75-88C1-B322-7B68-39875376D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375" y="-1"/>
            <a:ext cx="12858748" cy="68579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03131F-43B5-16BE-FB48-B7E637CCB99D}"/>
              </a:ext>
            </a:extLst>
          </p:cNvPr>
          <p:cNvSpPr/>
          <p:nvPr/>
        </p:nvSpPr>
        <p:spPr>
          <a:xfrm rot="1430274">
            <a:off x="6324601" y="-1691642"/>
            <a:ext cx="8900160" cy="11186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BD5C2E-4622-AA84-5593-05E5AA5F6AD7}"/>
              </a:ext>
            </a:extLst>
          </p:cNvPr>
          <p:cNvSpPr txBox="1">
            <a:spLocks/>
          </p:cNvSpPr>
          <p:nvPr/>
        </p:nvSpPr>
        <p:spPr>
          <a:xfrm>
            <a:off x="0" y="11575"/>
            <a:ext cx="6919751" cy="25659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9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Problem</a:t>
            </a:r>
          </a:p>
          <a:p>
            <a:pPr algn="ctr"/>
            <a:r>
              <a:rPr lang="en-IN" sz="9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Statement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7D4B61E-4A9E-4095-DB71-EACB884B9B34}"/>
              </a:ext>
            </a:extLst>
          </p:cNvPr>
          <p:cNvSpPr txBox="1">
            <a:spLocks/>
          </p:cNvSpPr>
          <p:nvPr/>
        </p:nvSpPr>
        <p:spPr>
          <a:xfrm>
            <a:off x="6983642" y="983027"/>
            <a:ext cx="4713264" cy="2373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latin typeface="Baskerville Old Face" panose="02020602080505020303" pitchFamily="18" charset="0"/>
              </a:rPr>
              <a:t>   It is </a:t>
            </a:r>
            <a:r>
              <a:rPr lang="en-US" sz="2400" dirty="0">
                <a:latin typeface="Baskerville Old Face" panose="02020602080505020303" pitchFamily="18" charset="0"/>
              </a:rPr>
              <a:t>an AI-based medical assistant that can assist medical professionals in patient care, diagnosis, and treatment planning. It develops algorithms that can accurately analyze patient data and provide real-time decision-making support.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C7EC87-E97A-097B-A920-673D046F31C5}"/>
              </a:ext>
            </a:extLst>
          </p:cNvPr>
          <p:cNvSpPr txBox="1">
            <a:spLocks/>
          </p:cNvSpPr>
          <p:nvPr/>
        </p:nvSpPr>
        <p:spPr>
          <a:xfrm>
            <a:off x="5731323" y="4018798"/>
            <a:ext cx="5311714" cy="19781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Baskerville Old Face" panose="02020602080505020303" pitchFamily="18" charset="0"/>
              </a:rPr>
              <a:t>It ensures data privacy and security for both patients and medical professionals. It develops personalized treatment plans based on patient data, medical history, and other relevant information.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622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052673-9280-2CD2-5DDC-BB82BAD6A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375" y="-1"/>
            <a:ext cx="12858748" cy="68579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03131F-43B5-16BE-FB48-B7E637CCB99D}"/>
              </a:ext>
            </a:extLst>
          </p:cNvPr>
          <p:cNvSpPr/>
          <p:nvPr/>
        </p:nvSpPr>
        <p:spPr>
          <a:xfrm rot="1430274">
            <a:off x="-2717619" y="-2751312"/>
            <a:ext cx="8900160" cy="11186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929E4E-14E0-3412-22EA-51218393C638}"/>
              </a:ext>
            </a:extLst>
          </p:cNvPr>
          <p:cNvSpPr txBox="1">
            <a:spLocks/>
          </p:cNvSpPr>
          <p:nvPr/>
        </p:nvSpPr>
        <p:spPr>
          <a:xfrm>
            <a:off x="904461" y="143036"/>
            <a:ext cx="8957170" cy="32859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9600" dirty="0">
                <a:latin typeface="Baskerville Old Face" panose="02020602080505020303" pitchFamily="18" charset="0"/>
              </a:rPr>
              <a:t>Scope of </a:t>
            </a:r>
          </a:p>
          <a:p>
            <a:r>
              <a:rPr lang="en-IN" sz="9600" dirty="0">
                <a:latin typeface="Baskerville Old Face" panose="02020602080505020303" pitchFamily="18" charset="0"/>
              </a:rPr>
              <a:t>Scalability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081B9A-C13B-A06B-1912-D58AA6EF9C86}"/>
              </a:ext>
            </a:extLst>
          </p:cNvPr>
          <p:cNvSpPr txBox="1">
            <a:spLocks/>
          </p:cNvSpPr>
          <p:nvPr/>
        </p:nvSpPr>
        <p:spPr>
          <a:xfrm>
            <a:off x="204694" y="3428998"/>
            <a:ext cx="5662705" cy="277378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latin typeface="Baskerville Old Face" panose="02020602080505020303" pitchFamily="18" charset="0"/>
              </a:rPr>
              <a:t>We can scale it to make some other problem statements with vast number of solutions.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latin typeface="Baskerville Old Face" panose="02020602080505020303" pitchFamily="18" charset="0"/>
              </a:rPr>
              <a:t>As we increase the amount of data input, it functions more smoothly.</a:t>
            </a:r>
          </a:p>
        </p:txBody>
      </p:sp>
    </p:spTree>
    <p:extLst>
      <p:ext uri="{BB962C8B-B14F-4D97-AF65-F5344CB8AC3E}">
        <p14:creationId xmlns:p14="http://schemas.microsoft.com/office/powerpoint/2010/main" val="2435168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35FEA8C-0FBB-10A9-3D6B-2B15230B7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375" y="-1"/>
            <a:ext cx="12858748" cy="68579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77751F-8368-54F4-2368-A0D397A77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890" y="-387629"/>
            <a:ext cx="7892217" cy="763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69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23DC65-DB44-800C-E8E3-058FCC0CF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375" y="-1"/>
            <a:ext cx="12858748" cy="68579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03131F-43B5-16BE-FB48-B7E637CCB99D}"/>
              </a:ext>
            </a:extLst>
          </p:cNvPr>
          <p:cNvSpPr/>
          <p:nvPr/>
        </p:nvSpPr>
        <p:spPr>
          <a:xfrm rot="1430274">
            <a:off x="-2719129" y="-2751312"/>
            <a:ext cx="8900160" cy="11186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929E4E-14E0-3412-22EA-51218393C638}"/>
              </a:ext>
            </a:extLst>
          </p:cNvPr>
          <p:cNvSpPr txBox="1">
            <a:spLocks/>
          </p:cNvSpPr>
          <p:nvPr/>
        </p:nvSpPr>
        <p:spPr>
          <a:xfrm>
            <a:off x="1192587" y="254644"/>
            <a:ext cx="4442900" cy="2537552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9600" dirty="0">
                <a:latin typeface="Baskerville Old Face" panose="02020602080505020303" pitchFamily="18" charset="0"/>
              </a:rPr>
              <a:t>Platform</a:t>
            </a:r>
          </a:p>
          <a:p>
            <a:pPr algn="ctr"/>
            <a:r>
              <a:rPr lang="en-IN" sz="9600" dirty="0">
                <a:latin typeface="Baskerville Old Face" panose="02020602080505020303" pitchFamily="18" charset="0"/>
              </a:rPr>
              <a:t>used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907223-0B52-7823-C065-635A7C06C61A}"/>
              </a:ext>
            </a:extLst>
          </p:cNvPr>
          <p:cNvSpPr txBox="1">
            <a:spLocks/>
          </p:cNvSpPr>
          <p:nvPr/>
        </p:nvSpPr>
        <p:spPr>
          <a:xfrm>
            <a:off x="202095" y="3031785"/>
            <a:ext cx="5814391" cy="20680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latin typeface="Baskerville Old Face" panose="02020602080505020303" pitchFamily="18" charset="0"/>
              </a:rPr>
              <a:t>Back end: Python (</a:t>
            </a:r>
            <a:r>
              <a:rPr lang="en-IN" sz="2400" dirty="0" err="1">
                <a:latin typeface="Baskerville Old Face" panose="02020602080505020303" pitchFamily="18" charset="0"/>
              </a:rPr>
              <a:t>Pytorch</a:t>
            </a:r>
            <a:r>
              <a:rPr lang="en-IN" sz="2400" dirty="0">
                <a:latin typeface="Baskerville Old Face" panose="02020602080505020303" pitchFamily="18" charset="0"/>
              </a:rPr>
              <a:t>, </a:t>
            </a:r>
            <a:r>
              <a:rPr lang="en-IN" sz="2400" dirty="0" err="1">
                <a:latin typeface="Baskerville Old Face" panose="02020602080505020303" pitchFamily="18" charset="0"/>
              </a:rPr>
              <a:t>Tensorflow</a:t>
            </a:r>
            <a:r>
              <a:rPr lang="en-IN" sz="2400" dirty="0">
                <a:latin typeface="Baskerville Old Face" panose="02020602080505020303" pitchFamily="18" charset="0"/>
              </a:rPr>
              <a:t>, </a:t>
            </a:r>
            <a:r>
              <a:rPr lang="en-IN" sz="2400" dirty="0" err="1">
                <a:latin typeface="Baskerville Old Face" panose="02020602080505020303" pitchFamily="18" charset="0"/>
              </a:rPr>
              <a:t>Pyscript</a:t>
            </a:r>
            <a:r>
              <a:rPr lang="en-IN" sz="2400" dirty="0">
                <a:latin typeface="Baskerville Old Face" panose="02020602080505020303" pitchFamily="18" charset="0"/>
              </a:rPr>
              <a:t>, Tensor)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latin typeface="Baskerville Old Face" panose="02020602080505020303" pitchFamily="18" charset="0"/>
              </a:rPr>
              <a:t>Front end: HTML, CSS, Bootstrap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latin typeface="Baskerville Old Face" panose="02020602080505020303" pitchFamily="18" charset="0"/>
              </a:rPr>
              <a:t>Code Editor used: Virtual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311900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5232CC-28B3-2F00-1ADA-778CCEE03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375" y="-1"/>
            <a:ext cx="12858748" cy="68579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03131F-43B5-16BE-FB48-B7E637CCB99D}"/>
              </a:ext>
            </a:extLst>
          </p:cNvPr>
          <p:cNvSpPr/>
          <p:nvPr/>
        </p:nvSpPr>
        <p:spPr>
          <a:xfrm rot="1430274">
            <a:off x="6324600" y="-1651886"/>
            <a:ext cx="8900160" cy="11186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BD5C2E-4622-AA84-5593-05E5AA5F6AD7}"/>
              </a:ext>
            </a:extLst>
          </p:cNvPr>
          <p:cNvSpPr txBox="1">
            <a:spLocks/>
          </p:cNvSpPr>
          <p:nvPr/>
        </p:nvSpPr>
        <p:spPr>
          <a:xfrm>
            <a:off x="1311220" y="486522"/>
            <a:ext cx="4904386" cy="133401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9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Members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7D4B61E-4A9E-4095-DB71-EACB884B9B34}"/>
              </a:ext>
            </a:extLst>
          </p:cNvPr>
          <p:cNvSpPr txBox="1">
            <a:spLocks/>
          </p:cNvSpPr>
          <p:nvPr/>
        </p:nvSpPr>
        <p:spPr>
          <a:xfrm>
            <a:off x="5736988" y="2468723"/>
            <a:ext cx="6538753" cy="307625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latin typeface="Baskerville Old Face" panose="02020602080505020303" pitchFamily="18" charset="0"/>
              </a:rPr>
              <a:t>Satvik Sawhney – RA2211026010212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 err="1">
                <a:latin typeface="Baskerville Old Face" panose="02020602080505020303" pitchFamily="18" charset="0"/>
              </a:rPr>
              <a:t>Hetarsh</a:t>
            </a:r>
            <a:r>
              <a:rPr lang="en-IN" sz="2400" dirty="0">
                <a:latin typeface="Baskerville Old Face" panose="02020602080505020303" pitchFamily="18" charset="0"/>
              </a:rPr>
              <a:t> Patel – RA2211051010045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latin typeface="Baskerville Old Face" panose="02020602080505020303" pitchFamily="18" charset="0"/>
              </a:rPr>
              <a:t>Ishita Goel – RA2211026010247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latin typeface="Baskerville Old Face" panose="02020602080505020303" pitchFamily="18" charset="0"/>
              </a:rPr>
              <a:t>Gunjan Mishra – RA2211026010214</a:t>
            </a:r>
          </a:p>
        </p:txBody>
      </p:sp>
    </p:spTree>
    <p:extLst>
      <p:ext uri="{BB962C8B-B14F-4D97-AF65-F5344CB8AC3E}">
        <p14:creationId xmlns:p14="http://schemas.microsoft.com/office/powerpoint/2010/main" val="4087014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E04FEE-5C61-B893-9682-DA26CABB1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375" y="-1"/>
            <a:ext cx="12858748" cy="68579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03131F-43B5-16BE-FB48-B7E637CCB99D}"/>
              </a:ext>
            </a:extLst>
          </p:cNvPr>
          <p:cNvSpPr/>
          <p:nvPr/>
        </p:nvSpPr>
        <p:spPr>
          <a:xfrm rot="1430274">
            <a:off x="-2638107" y="-2751312"/>
            <a:ext cx="8900160" cy="11186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929E4E-14E0-3412-22EA-51218393C638}"/>
              </a:ext>
            </a:extLst>
          </p:cNvPr>
          <p:cNvSpPr txBox="1">
            <a:spLocks/>
          </p:cNvSpPr>
          <p:nvPr/>
        </p:nvSpPr>
        <p:spPr>
          <a:xfrm>
            <a:off x="1260020" y="1971834"/>
            <a:ext cx="5786823" cy="39518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9600" dirty="0">
                <a:latin typeface="Baskerville Old Face" panose="02020602080505020303" pitchFamily="18" charset="0"/>
              </a:rPr>
              <a:t>THANK </a:t>
            </a:r>
          </a:p>
          <a:p>
            <a:r>
              <a:rPr lang="en-IN" sz="9600" dirty="0">
                <a:latin typeface="Baskerville Old Face" panose="02020602080505020303" pitchFamily="18" charset="0"/>
              </a:rPr>
              <a:t>YOU!!</a:t>
            </a:r>
          </a:p>
        </p:txBody>
      </p:sp>
    </p:spTree>
    <p:extLst>
      <p:ext uri="{BB962C8B-B14F-4D97-AF65-F5344CB8AC3E}">
        <p14:creationId xmlns:p14="http://schemas.microsoft.com/office/powerpoint/2010/main" val="93988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209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Baskerville Old Face</vt:lpstr>
      <vt:lpstr>Calibri</vt:lpstr>
      <vt:lpstr>Calibri Light</vt:lpstr>
      <vt:lpstr>Footlight MT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ishitagoel250@gmail.com</dc:creator>
  <cp:lastModifiedBy>ishitagoel250@gmail.com</cp:lastModifiedBy>
  <cp:revision>1</cp:revision>
  <dcterms:created xsi:type="dcterms:W3CDTF">2023-04-11T16:33:49Z</dcterms:created>
  <dcterms:modified xsi:type="dcterms:W3CDTF">2023-04-24T08:44:58Z</dcterms:modified>
</cp:coreProperties>
</file>