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6" r:id="rId3"/>
    <p:sldId id="269" r:id="rId4"/>
    <p:sldId id="262" r:id="rId5"/>
    <p:sldId id="261" r:id="rId6"/>
    <p:sldId id="272" r:id="rId7"/>
    <p:sldId id="282" r:id="rId8"/>
    <p:sldId id="274" r:id="rId9"/>
    <p:sldId id="281" r:id="rId10"/>
    <p:sldId id="280" r:id="rId11"/>
    <p:sldId id="275" r:id="rId12"/>
    <p:sldId id="279" r:id="rId13"/>
    <p:sldId id="270" r:id="rId14"/>
    <p:sldId id="278" r:id="rId15"/>
    <p:sldId id="277" r:id="rId16"/>
    <p:sldId id="276" r:id="rId17"/>
    <p:sldId id="273" r:id="rId18"/>
    <p:sldId id="263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68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itagoel250@gmail.com" userId="883da2ebbef2b34b" providerId="LiveId" clId="{AB5A7C56-7576-46AB-993D-5BF905E5E67D}"/>
    <pc:docChg chg="undo redo custSel addSld delSld modSld sldOrd">
      <pc:chgData name="ishitagoel250@gmail.com" userId="883da2ebbef2b34b" providerId="LiveId" clId="{AB5A7C56-7576-46AB-993D-5BF905E5E67D}" dt="2023-05-02T12:22:29.154" v="4327" actId="20577"/>
      <pc:docMkLst>
        <pc:docMk/>
      </pc:docMkLst>
      <pc:sldChg chg="modSp mod">
        <pc:chgData name="ishitagoel250@gmail.com" userId="883da2ebbef2b34b" providerId="LiveId" clId="{AB5A7C56-7576-46AB-993D-5BF905E5E67D}" dt="2023-04-11T17:26:00.848" v="148" actId="1036"/>
        <pc:sldMkLst>
          <pc:docMk/>
          <pc:sldMk cId="3677980879" sldId="259"/>
        </pc:sldMkLst>
        <pc:spChg chg="mod">
          <ac:chgData name="ishitagoel250@gmail.com" userId="883da2ebbef2b34b" providerId="LiveId" clId="{AB5A7C56-7576-46AB-993D-5BF905E5E67D}" dt="2023-04-11T17:25:31.409" v="132" actId="1076"/>
          <ac:spMkLst>
            <pc:docMk/>
            <pc:sldMk cId="3677980879" sldId="259"/>
            <ac:spMk id="3" creationId="{4703131F-43B5-16BE-FB48-B7E637CCB99D}"/>
          </ac:spMkLst>
        </pc:spChg>
        <pc:spChg chg="mod">
          <ac:chgData name="ishitagoel250@gmail.com" userId="883da2ebbef2b34b" providerId="LiveId" clId="{AB5A7C56-7576-46AB-993D-5BF905E5E67D}" dt="2023-04-11T17:25:34.596" v="133" actId="113"/>
          <ac:spMkLst>
            <pc:docMk/>
            <pc:sldMk cId="3677980879" sldId="259"/>
            <ac:spMk id="7" creationId="{03BD5C2E-4622-AA84-5593-05E5AA5F6AD7}"/>
          </ac:spMkLst>
        </pc:spChg>
        <pc:spChg chg="mod">
          <ac:chgData name="ishitagoel250@gmail.com" userId="883da2ebbef2b34b" providerId="LiveId" clId="{AB5A7C56-7576-46AB-993D-5BF905E5E67D}" dt="2023-04-11T17:26:00.848" v="148" actId="1036"/>
          <ac:spMkLst>
            <pc:docMk/>
            <pc:sldMk cId="3677980879" sldId="259"/>
            <ac:spMk id="12" creationId="{07D4B61E-4A9E-4095-DB71-EACB884B9B34}"/>
          </ac:spMkLst>
        </pc:spChg>
      </pc:sldChg>
      <pc:sldChg chg="delSp modSp del mod ord">
        <pc:chgData name="ishitagoel250@gmail.com" userId="883da2ebbef2b34b" providerId="LiveId" clId="{AB5A7C56-7576-46AB-993D-5BF905E5E67D}" dt="2023-04-12T03:32:44.734" v="1633" actId="47"/>
        <pc:sldMkLst>
          <pc:docMk/>
          <pc:sldMk cId="1328005469" sldId="260"/>
        </pc:sldMkLst>
        <pc:spChg chg="mod">
          <ac:chgData name="ishitagoel250@gmail.com" userId="883da2ebbef2b34b" providerId="LiveId" clId="{AB5A7C56-7576-46AB-993D-5BF905E5E67D}" dt="2023-04-12T02:38:20.578" v="355" actId="1076"/>
          <ac:spMkLst>
            <pc:docMk/>
            <pc:sldMk cId="1328005469" sldId="260"/>
            <ac:spMk id="2" creationId="{44F1BF99-05B3-EDCA-7D2F-22CFD762FEAD}"/>
          </ac:spMkLst>
        </pc:spChg>
        <pc:spChg chg="mod">
          <ac:chgData name="ishitagoel250@gmail.com" userId="883da2ebbef2b34b" providerId="LiveId" clId="{AB5A7C56-7576-46AB-993D-5BF905E5E67D}" dt="2023-04-12T03:28:33.682" v="1451" actId="1076"/>
          <ac:spMkLst>
            <pc:docMk/>
            <pc:sldMk cId="1328005469" sldId="260"/>
            <ac:spMk id="3" creationId="{4703131F-43B5-16BE-FB48-B7E637CCB99D}"/>
          </ac:spMkLst>
        </pc:spChg>
        <pc:spChg chg="mod">
          <ac:chgData name="ishitagoel250@gmail.com" userId="883da2ebbef2b34b" providerId="LiveId" clId="{AB5A7C56-7576-46AB-993D-5BF905E5E67D}" dt="2023-04-12T02:39:07.518" v="429" actId="27636"/>
          <ac:spMkLst>
            <pc:docMk/>
            <pc:sldMk cId="1328005469" sldId="260"/>
            <ac:spMk id="8" creationId="{E1929E4E-14E0-3412-22EA-51218393C638}"/>
          </ac:spMkLst>
        </pc:spChg>
        <pc:spChg chg="del">
          <ac:chgData name="ishitagoel250@gmail.com" userId="883da2ebbef2b34b" providerId="LiveId" clId="{AB5A7C56-7576-46AB-993D-5BF905E5E67D}" dt="2023-04-11T17:24:15.226" v="112" actId="478"/>
          <ac:spMkLst>
            <pc:docMk/>
            <pc:sldMk cId="1328005469" sldId="260"/>
            <ac:spMk id="11" creationId="{01F925EC-8271-CAF5-A572-7365F06F79D6}"/>
          </ac:spMkLst>
        </pc:spChg>
        <pc:picChg chg="del">
          <ac:chgData name="ishitagoel250@gmail.com" userId="883da2ebbef2b34b" providerId="LiveId" clId="{AB5A7C56-7576-46AB-993D-5BF905E5E67D}" dt="2023-04-12T02:32:53.036" v="182" actId="478"/>
          <ac:picMkLst>
            <pc:docMk/>
            <pc:sldMk cId="1328005469" sldId="260"/>
            <ac:picMk id="5" creationId="{70CC7170-7F6A-8FBF-B7A5-82C7B10DC9BD}"/>
          </ac:picMkLst>
        </pc:picChg>
      </pc:sldChg>
      <pc:sldChg chg="addSp delSp modSp add mod ord modAnim">
        <pc:chgData name="ishitagoel250@gmail.com" userId="883da2ebbef2b34b" providerId="LiveId" clId="{AB5A7C56-7576-46AB-993D-5BF905E5E67D}" dt="2023-05-02T11:38:06.536" v="4261" actId="478"/>
        <pc:sldMkLst>
          <pc:docMk/>
          <pc:sldMk cId="2578069250" sldId="261"/>
        </pc:sldMkLst>
        <pc:spChg chg="add del mod">
          <ac:chgData name="ishitagoel250@gmail.com" userId="883da2ebbef2b34b" providerId="LiveId" clId="{AB5A7C56-7576-46AB-993D-5BF905E5E67D}" dt="2023-05-02T11:38:06.358" v="4260" actId="478"/>
          <ac:spMkLst>
            <pc:docMk/>
            <pc:sldMk cId="2578069250" sldId="261"/>
            <ac:spMk id="2" creationId="{44F1BF99-05B3-EDCA-7D2F-22CFD762FEAD}"/>
          </ac:spMkLst>
        </pc:spChg>
        <pc:spChg chg="add del mod">
          <ac:chgData name="ishitagoel250@gmail.com" userId="883da2ebbef2b34b" providerId="LiveId" clId="{AB5A7C56-7576-46AB-993D-5BF905E5E67D}" dt="2023-05-02T11:38:06.536" v="4261" actId="478"/>
          <ac:spMkLst>
            <pc:docMk/>
            <pc:sldMk cId="2578069250" sldId="261"/>
            <ac:spMk id="3" creationId="{4703131F-43B5-16BE-FB48-B7E637CCB99D}"/>
          </ac:spMkLst>
        </pc:spChg>
        <pc:spChg chg="add mod">
          <ac:chgData name="ishitagoel250@gmail.com" userId="883da2ebbef2b34b" providerId="LiveId" clId="{AB5A7C56-7576-46AB-993D-5BF905E5E67D}" dt="2023-04-12T03:29:23.775" v="1500" actId="1076"/>
          <ac:spMkLst>
            <pc:docMk/>
            <pc:sldMk cId="2578069250" sldId="261"/>
            <ac:spMk id="4" creationId="{05A4F8CB-21F3-8469-75EE-5E713068424E}"/>
          </ac:spMkLst>
        </pc:spChg>
        <pc:spChg chg="add mod">
          <ac:chgData name="ishitagoel250@gmail.com" userId="883da2ebbef2b34b" providerId="LiveId" clId="{AB5A7C56-7576-46AB-993D-5BF905E5E67D}" dt="2023-04-12T03:28:56.882" v="1489" actId="6549"/>
          <ac:spMkLst>
            <pc:docMk/>
            <pc:sldMk cId="2578069250" sldId="261"/>
            <ac:spMk id="5" creationId="{1EDCCA5C-D76E-5933-623E-D0657D0E7133}"/>
          </ac:spMkLst>
        </pc:spChg>
        <pc:spChg chg="add mod">
          <ac:chgData name="ishitagoel250@gmail.com" userId="883da2ebbef2b34b" providerId="LiveId" clId="{AB5A7C56-7576-46AB-993D-5BF905E5E67D}" dt="2023-04-12T03:29:56.799" v="1520" actId="20577"/>
          <ac:spMkLst>
            <pc:docMk/>
            <pc:sldMk cId="2578069250" sldId="261"/>
            <ac:spMk id="6" creationId="{BC2CB22C-7734-ECC0-29E4-6D34A0C68587}"/>
          </ac:spMkLst>
        </pc:spChg>
        <pc:spChg chg="add del mod">
          <ac:chgData name="ishitagoel250@gmail.com" userId="883da2ebbef2b34b" providerId="LiveId" clId="{AB5A7C56-7576-46AB-993D-5BF905E5E67D}" dt="2023-05-02T11:38:06.141" v="4259" actId="1076"/>
          <ac:spMkLst>
            <pc:docMk/>
            <pc:sldMk cId="2578069250" sldId="261"/>
            <ac:spMk id="7" creationId="{03BD5C2E-4622-AA84-5593-05E5AA5F6AD7}"/>
          </ac:spMkLst>
        </pc:spChg>
        <pc:spChg chg="add mod">
          <ac:chgData name="ishitagoel250@gmail.com" userId="883da2ebbef2b34b" providerId="LiveId" clId="{AB5A7C56-7576-46AB-993D-5BF905E5E67D}" dt="2023-04-12T03:30:01.341" v="1533" actId="20577"/>
          <ac:spMkLst>
            <pc:docMk/>
            <pc:sldMk cId="2578069250" sldId="261"/>
            <ac:spMk id="8" creationId="{0FEAED2D-8FC7-07EC-72B6-C420BFD84B21}"/>
          </ac:spMkLst>
        </pc:spChg>
        <pc:spChg chg="add mod">
          <ac:chgData name="ishitagoel250@gmail.com" userId="883da2ebbef2b34b" providerId="LiveId" clId="{AB5A7C56-7576-46AB-993D-5BF905E5E67D}" dt="2023-04-12T03:30:14.608" v="1563" actId="20577"/>
          <ac:spMkLst>
            <pc:docMk/>
            <pc:sldMk cId="2578069250" sldId="261"/>
            <ac:spMk id="9" creationId="{3D41256D-01CC-598C-C6E6-5E436C3D4694}"/>
          </ac:spMkLst>
        </pc:spChg>
        <pc:spChg chg="add mod">
          <ac:chgData name="ishitagoel250@gmail.com" userId="883da2ebbef2b34b" providerId="LiveId" clId="{AB5A7C56-7576-46AB-993D-5BF905E5E67D}" dt="2023-04-12T04:05:44.703" v="3353" actId="1076"/>
          <ac:spMkLst>
            <pc:docMk/>
            <pc:sldMk cId="2578069250" sldId="261"/>
            <ac:spMk id="10" creationId="{831FF4D9-7E93-9399-C8B4-75E7581750D0}"/>
          </ac:spMkLst>
        </pc:spChg>
        <pc:spChg chg="add mod">
          <ac:chgData name="ishitagoel250@gmail.com" userId="883da2ebbef2b34b" providerId="LiveId" clId="{AB5A7C56-7576-46AB-993D-5BF905E5E67D}" dt="2023-04-12T03:30:56.947" v="1615" actId="1076"/>
          <ac:spMkLst>
            <pc:docMk/>
            <pc:sldMk cId="2578069250" sldId="261"/>
            <ac:spMk id="11" creationId="{C8210671-E11B-F5A2-FF52-5344D45C2733}"/>
          </ac:spMkLst>
        </pc:spChg>
        <pc:spChg chg="mod">
          <ac:chgData name="ishitagoel250@gmail.com" userId="883da2ebbef2b34b" providerId="LiveId" clId="{AB5A7C56-7576-46AB-993D-5BF905E5E67D}" dt="2023-04-12T03:27:24.464" v="1424" actId="1076"/>
          <ac:spMkLst>
            <pc:docMk/>
            <pc:sldMk cId="2578069250" sldId="261"/>
            <ac:spMk id="12" creationId="{07D4B61E-4A9E-4095-DB71-EACB884B9B34}"/>
          </ac:spMkLst>
        </pc:spChg>
      </pc:sldChg>
      <pc:sldChg chg="del">
        <pc:chgData name="ishitagoel250@gmail.com" userId="883da2ebbef2b34b" providerId="LiveId" clId="{AB5A7C56-7576-46AB-993D-5BF905E5E67D}" dt="2023-04-12T02:32:47.961" v="176" actId="47"/>
        <pc:sldMkLst>
          <pc:docMk/>
          <pc:sldMk cId="3088339442" sldId="261"/>
        </pc:sldMkLst>
      </pc:sldChg>
      <pc:sldChg chg="del">
        <pc:chgData name="ishitagoel250@gmail.com" userId="883da2ebbef2b34b" providerId="LiveId" clId="{AB5A7C56-7576-46AB-993D-5BF905E5E67D}" dt="2023-04-12T02:32:48.192" v="177" actId="47"/>
        <pc:sldMkLst>
          <pc:docMk/>
          <pc:sldMk cId="1326365850" sldId="262"/>
        </pc:sldMkLst>
      </pc:sldChg>
      <pc:sldChg chg="addSp delSp modSp add del mod ord">
        <pc:chgData name="ishitagoel250@gmail.com" userId="883da2ebbef2b34b" providerId="LiveId" clId="{AB5A7C56-7576-46AB-993D-5BF905E5E67D}" dt="2023-05-02T11:40:51.372" v="4288" actId="1076"/>
        <pc:sldMkLst>
          <pc:docMk/>
          <pc:sldMk cId="2577622953" sldId="262"/>
        </pc:sldMkLst>
        <pc:spChg chg="mod">
          <ac:chgData name="ishitagoel250@gmail.com" userId="883da2ebbef2b34b" providerId="LiveId" clId="{AB5A7C56-7576-46AB-993D-5BF905E5E67D}" dt="2023-05-02T11:35:52.925" v="4116" actId="1076"/>
          <ac:spMkLst>
            <pc:docMk/>
            <pc:sldMk cId="2577622953" sldId="262"/>
            <ac:spMk id="2" creationId="{44F1BF99-05B3-EDCA-7D2F-22CFD762FEAD}"/>
          </ac:spMkLst>
        </pc:spChg>
        <pc:spChg chg="mod">
          <ac:chgData name="ishitagoel250@gmail.com" userId="883da2ebbef2b34b" providerId="LiveId" clId="{AB5A7C56-7576-46AB-993D-5BF905E5E67D}" dt="2023-05-02T11:36:54.386" v="4235" actId="1076"/>
          <ac:spMkLst>
            <pc:docMk/>
            <pc:sldMk cId="2577622953" sldId="262"/>
            <ac:spMk id="3" creationId="{4703131F-43B5-16BE-FB48-B7E637CCB99D}"/>
          </ac:spMkLst>
        </pc:spChg>
        <pc:spChg chg="add del mod">
          <ac:chgData name="ishitagoel250@gmail.com" userId="883da2ebbef2b34b" providerId="LiveId" clId="{AB5A7C56-7576-46AB-993D-5BF905E5E67D}" dt="2023-05-02T11:39:54.477" v="4278" actId="478"/>
          <ac:spMkLst>
            <pc:docMk/>
            <pc:sldMk cId="2577622953" sldId="262"/>
            <ac:spMk id="4" creationId="{07C7EC87-E97A-097B-A920-673D046F31C5}"/>
          </ac:spMkLst>
        </pc:spChg>
        <pc:spChg chg="add del mod">
          <ac:chgData name="ishitagoel250@gmail.com" userId="883da2ebbef2b34b" providerId="LiveId" clId="{AB5A7C56-7576-46AB-993D-5BF905E5E67D}" dt="2023-05-02T11:39:29.102" v="4267" actId="478"/>
          <ac:spMkLst>
            <pc:docMk/>
            <pc:sldMk cId="2577622953" sldId="262"/>
            <ac:spMk id="5" creationId="{3FE8D353-3669-46EB-B6D7-27474682F834}"/>
          </ac:spMkLst>
        </pc:spChg>
        <pc:spChg chg="add del mod">
          <ac:chgData name="ishitagoel250@gmail.com" userId="883da2ebbef2b34b" providerId="LiveId" clId="{AB5A7C56-7576-46AB-993D-5BF905E5E67D}" dt="2023-05-02T11:38:05.748" v="4257"/>
          <ac:spMkLst>
            <pc:docMk/>
            <pc:sldMk cId="2577622953" sldId="262"/>
            <ac:spMk id="6" creationId="{5939C9F2-A020-02F2-BF0D-86D17740BEFE}"/>
          </ac:spMkLst>
        </pc:spChg>
        <pc:spChg chg="del mod">
          <ac:chgData name="ishitagoel250@gmail.com" userId="883da2ebbef2b34b" providerId="LiveId" clId="{AB5A7C56-7576-46AB-993D-5BF905E5E67D}" dt="2023-05-02T11:35:37.024" v="4095" actId="478"/>
          <ac:spMkLst>
            <pc:docMk/>
            <pc:sldMk cId="2577622953" sldId="262"/>
            <ac:spMk id="7" creationId="{03BD5C2E-4622-AA84-5593-05E5AA5F6AD7}"/>
          </ac:spMkLst>
        </pc:spChg>
        <pc:spChg chg="add del mod">
          <ac:chgData name="ishitagoel250@gmail.com" userId="883da2ebbef2b34b" providerId="LiveId" clId="{AB5A7C56-7576-46AB-993D-5BF905E5E67D}" dt="2023-05-02T11:38:05.748" v="4257"/>
          <ac:spMkLst>
            <pc:docMk/>
            <pc:sldMk cId="2577622953" sldId="262"/>
            <ac:spMk id="8" creationId="{364C557C-54D9-CA37-6ACF-48B847C640BB}"/>
          </ac:spMkLst>
        </pc:spChg>
        <pc:spChg chg="add del mod">
          <ac:chgData name="ishitagoel250@gmail.com" userId="883da2ebbef2b34b" providerId="LiveId" clId="{AB5A7C56-7576-46AB-993D-5BF905E5E67D}" dt="2023-05-02T11:38:05.748" v="4257"/>
          <ac:spMkLst>
            <pc:docMk/>
            <pc:sldMk cId="2577622953" sldId="262"/>
            <ac:spMk id="9" creationId="{A4126256-27FF-0368-E072-8362E7E88BF2}"/>
          </ac:spMkLst>
        </pc:spChg>
        <pc:spChg chg="add del mod">
          <ac:chgData name="ishitagoel250@gmail.com" userId="883da2ebbef2b34b" providerId="LiveId" clId="{AB5A7C56-7576-46AB-993D-5BF905E5E67D}" dt="2023-05-02T11:38:05.748" v="4257"/>
          <ac:spMkLst>
            <pc:docMk/>
            <pc:sldMk cId="2577622953" sldId="262"/>
            <ac:spMk id="10" creationId="{055E9AAA-864F-AB5C-93D8-7897F8DC4593}"/>
          </ac:spMkLst>
        </pc:spChg>
        <pc:spChg chg="add del mod">
          <ac:chgData name="ishitagoel250@gmail.com" userId="883da2ebbef2b34b" providerId="LiveId" clId="{AB5A7C56-7576-46AB-993D-5BF905E5E67D}" dt="2023-05-02T11:38:05.748" v="4257"/>
          <ac:spMkLst>
            <pc:docMk/>
            <pc:sldMk cId="2577622953" sldId="262"/>
            <ac:spMk id="11" creationId="{CDCE12D5-C7DE-E5FC-DB32-C12DEEB4F53A}"/>
          </ac:spMkLst>
        </pc:spChg>
        <pc:spChg chg="add del mod">
          <ac:chgData name="ishitagoel250@gmail.com" userId="883da2ebbef2b34b" providerId="LiveId" clId="{AB5A7C56-7576-46AB-993D-5BF905E5E67D}" dt="2023-05-02T11:39:48.065" v="4277" actId="478"/>
          <ac:spMkLst>
            <pc:docMk/>
            <pc:sldMk cId="2577622953" sldId="262"/>
            <ac:spMk id="12" creationId="{07D4B61E-4A9E-4095-DB71-EACB884B9B34}"/>
          </ac:spMkLst>
        </pc:spChg>
        <pc:spChg chg="add del mod">
          <ac:chgData name="ishitagoel250@gmail.com" userId="883da2ebbef2b34b" providerId="LiveId" clId="{AB5A7C56-7576-46AB-993D-5BF905E5E67D}" dt="2023-05-02T11:38:05.748" v="4257"/>
          <ac:spMkLst>
            <pc:docMk/>
            <pc:sldMk cId="2577622953" sldId="262"/>
            <ac:spMk id="13" creationId="{7B44B772-198C-66FF-D3BB-D33B36DF3F24}"/>
          </ac:spMkLst>
        </pc:spChg>
        <pc:spChg chg="add del mod">
          <ac:chgData name="ishitagoel250@gmail.com" userId="883da2ebbef2b34b" providerId="LiveId" clId="{AB5A7C56-7576-46AB-993D-5BF905E5E67D}" dt="2023-05-02T11:38:05.748" v="4257"/>
          <ac:spMkLst>
            <pc:docMk/>
            <pc:sldMk cId="2577622953" sldId="262"/>
            <ac:spMk id="14" creationId="{19AC6DB2-81A2-8E89-9B7C-5FA488140365}"/>
          </ac:spMkLst>
        </pc:spChg>
        <pc:spChg chg="add del mod">
          <ac:chgData name="ishitagoel250@gmail.com" userId="883da2ebbef2b34b" providerId="LiveId" clId="{AB5A7C56-7576-46AB-993D-5BF905E5E67D}" dt="2023-05-02T11:38:05.748" v="4257"/>
          <ac:spMkLst>
            <pc:docMk/>
            <pc:sldMk cId="2577622953" sldId="262"/>
            <ac:spMk id="15" creationId="{6BF2C1F2-4A28-1853-B90A-190E8386E33B}"/>
          </ac:spMkLst>
        </pc:spChg>
        <pc:spChg chg="add mod">
          <ac:chgData name="ishitagoel250@gmail.com" userId="883da2ebbef2b34b" providerId="LiveId" clId="{AB5A7C56-7576-46AB-993D-5BF905E5E67D}" dt="2023-05-02T11:39:46.050" v="4276" actId="1076"/>
          <ac:spMkLst>
            <pc:docMk/>
            <pc:sldMk cId="2577622953" sldId="262"/>
            <ac:spMk id="16" creationId="{3213D0AD-160C-0498-CCBE-ED8BF837BBDF}"/>
          </ac:spMkLst>
        </pc:spChg>
        <pc:spChg chg="add mod">
          <ac:chgData name="ishitagoel250@gmail.com" userId="883da2ebbef2b34b" providerId="LiveId" clId="{AB5A7C56-7576-46AB-993D-5BF905E5E67D}" dt="2023-05-02T11:40:41.359" v="4286" actId="14100"/>
          <ac:spMkLst>
            <pc:docMk/>
            <pc:sldMk cId="2577622953" sldId="262"/>
            <ac:spMk id="17" creationId="{B5D06639-E9DC-81D3-80EA-1EFC431314B2}"/>
          </ac:spMkLst>
        </pc:spChg>
        <pc:spChg chg="add mod">
          <ac:chgData name="ishitagoel250@gmail.com" userId="883da2ebbef2b34b" providerId="LiveId" clId="{AB5A7C56-7576-46AB-993D-5BF905E5E67D}" dt="2023-05-02T11:40:51.372" v="4288" actId="1076"/>
          <ac:spMkLst>
            <pc:docMk/>
            <pc:sldMk cId="2577622953" sldId="262"/>
            <ac:spMk id="18" creationId="{32954FB0-21D1-A73F-92B8-0EBC980B9039}"/>
          </ac:spMkLst>
        </pc:spChg>
      </pc:sldChg>
      <pc:sldChg chg="modSp add mod">
        <pc:chgData name="ishitagoel250@gmail.com" userId="883da2ebbef2b34b" providerId="LiveId" clId="{AB5A7C56-7576-46AB-993D-5BF905E5E67D}" dt="2023-05-02T12:22:29.154" v="4327" actId="20577"/>
        <pc:sldMkLst>
          <pc:docMk/>
          <pc:sldMk cId="4087014525" sldId="263"/>
        </pc:sldMkLst>
        <pc:spChg chg="mod">
          <ac:chgData name="ishitagoel250@gmail.com" userId="883da2ebbef2b34b" providerId="LiveId" clId="{AB5A7C56-7576-46AB-993D-5BF905E5E67D}" dt="2023-04-12T04:03:43.459" v="3336" actId="1076"/>
          <ac:spMkLst>
            <pc:docMk/>
            <pc:sldMk cId="4087014525" sldId="263"/>
            <ac:spMk id="3" creationId="{4703131F-43B5-16BE-FB48-B7E637CCB99D}"/>
          </ac:spMkLst>
        </pc:spChg>
        <pc:spChg chg="mod">
          <ac:chgData name="ishitagoel250@gmail.com" userId="883da2ebbef2b34b" providerId="LiveId" clId="{AB5A7C56-7576-46AB-993D-5BF905E5E67D}" dt="2023-04-12T04:03:47.725" v="3337" actId="1076"/>
          <ac:spMkLst>
            <pc:docMk/>
            <pc:sldMk cId="4087014525" sldId="263"/>
            <ac:spMk id="7" creationId="{03BD5C2E-4622-AA84-5593-05E5AA5F6AD7}"/>
          </ac:spMkLst>
        </pc:spChg>
        <pc:spChg chg="mod">
          <ac:chgData name="ishitagoel250@gmail.com" userId="883da2ebbef2b34b" providerId="LiveId" clId="{AB5A7C56-7576-46AB-993D-5BF905E5E67D}" dt="2023-05-02T12:22:29.154" v="4327" actId="20577"/>
          <ac:spMkLst>
            <pc:docMk/>
            <pc:sldMk cId="4087014525" sldId="263"/>
            <ac:spMk id="12" creationId="{07D4B61E-4A9E-4095-DB71-EACB884B9B34}"/>
          </ac:spMkLst>
        </pc:spChg>
      </pc:sldChg>
      <pc:sldChg chg="del">
        <pc:chgData name="ishitagoel250@gmail.com" userId="883da2ebbef2b34b" providerId="LiveId" clId="{AB5A7C56-7576-46AB-993D-5BF905E5E67D}" dt="2023-04-12T02:32:48.592" v="178" actId="47"/>
        <pc:sldMkLst>
          <pc:docMk/>
          <pc:sldMk cId="4116322980" sldId="263"/>
        </pc:sldMkLst>
      </pc:sldChg>
      <pc:sldChg chg="del">
        <pc:chgData name="ishitagoel250@gmail.com" userId="883da2ebbef2b34b" providerId="LiveId" clId="{AB5A7C56-7576-46AB-993D-5BF905E5E67D}" dt="2023-04-12T02:32:48.952" v="179" actId="47"/>
        <pc:sldMkLst>
          <pc:docMk/>
          <pc:sldMk cId="1165507067" sldId="264"/>
        </pc:sldMkLst>
      </pc:sldChg>
      <pc:sldChg chg="add del">
        <pc:chgData name="ishitagoel250@gmail.com" userId="883da2ebbef2b34b" providerId="LiveId" clId="{AB5A7C56-7576-46AB-993D-5BF905E5E67D}" dt="2023-04-12T02:33:16.084" v="198" actId="47"/>
        <pc:sldMkLst>
          <pc:docMk/>
          <pc:sldMk cId="2731805560" sldId="264"/>
        </pc:sldMkLst>
      </pc:sldChg>
      <pc:sldChg chg="del">
        <pc:chgData name="ishitagoel250@gmail.com" userId="883da2ebbef2b34b" providerId="LiveId" clId="{AB5A7C56-7576-46AB-993D-5BF905E5E67D}" dt="2023-04-12T02:32:49.716" v="180" actId="47"/>
        <pc:sldMkLst>
          <pc:docMk/>
          <pc:sldMk cId="124303220" sldId="265"/>
        </pc:sldMkLst>
      </pc:sldChg>
      <pc:sldChg chg="addSp modSp add del mod ord">
        <pc:chgData name="ishitagoel250@gmail.com" userId="883da2ebbef2b34b" providerId="LiveId" clId="{AB5A7C56-7576-46AB-993D-5BF905E5E67D}" dt="2023-05-02T11:40:15.729" v="4281" actId="47"/>
        <pc:sldMkLst>
          <pc:docMk/>
          <pc:sldMk cId="2435168515" sldId="265"/>
        </pc:sldMkLst>
        <pc:spChg chg="mod">
          <ac:chgData name="ishitagoel250@gmail.com" userId="883da2ebbef2b34b" providerId="LiveId" clId="{AB5A7C56-7576-46AB-993D-5BF905E5E67D}" dt="2023-04-12T03:49:36.881" v="2760" actId="1076"/>
          <ac:spMkLst>
            <pc:docMk/>
            <pc:sldMk cId="2435168515" sldId="265"/>
            <ac:spMk id="2" creationId="{44F1BF99-05B3-EDCA-7D2F-22CFD762FEAD}"/>
          </ac:spMkLst>
        </pc:spChg>
        <pc:spChg chg="mod">
          <ac:chgData name="ishitagoel250@gmail.com" userId="883da2ebbef2b34b" providerId="LiveId" clId="{AB5A7C56-7576-46AB-993D-5BF905E5E67D}" dt="2023-04-12T03:49:28.653" v="2757" actId="1076"/>
          <ac:spMkLst>
            <pc:docMk/>
            <pc:sldMk cId="2435168515" sldId="265"/>
            <ac:spMk id="3" creationId="{4703131F-43B5-16BE-FB48-B7E637CCB99D}"/>
          </ac:spMkLst>
        </pc:spChg>
        <pc:spChg chg="add mod">
          <ac:chgData name="ishitagoel250@gmail.com" userId="883da2ebbef2b34b" providerId="LiveId" clId="{AB5A7C56-7576-46AB-993D-5BF905E5E67D}" dt="2023-04-12T04:19:51.343" v="4013" actId="1076"/>
          <ac:spMkLst>
            <pc:docMk/>
            <pc:sldMk cId="2435168515" sldId="265"/>
            <ac:spMk id="4" creationId="{3E081B9A-C13B-A06B-1912-D58AA6EF9C86}"/>
          </ac:spMkLst>
        </pc:spChg>
        <pc:spChg chg="add mod">
          <ac:chgData name="ishitagoel250@gmail.com" userId="883da2ebbef2b34b" providerId="LiveId" clId="{AB5A7C56-7576-46AB-993D-5BF905E5E67D}" dt="2023-04-12T04:19:48.759" v="4012" actId="1076"/>
          <ac:spMkLst>
            <pc:docMk/>
            <pc:sldMk cId="2435168515" sldId="265"/>
            <ac:spMk id="5" creationId="{F6AECB56-5190-01D6-BC67-DA95E361AF27}"/>
          </ac:spMkLst>
        </pc:spChg>
        <pc:spChg chg="mod">
          <ac:chgData name="ishitagoel250@gmail.com" userId="883da2ebbef2b34b" providerId="LiveId" clId="{AB5A7C56-7576-46AB-993D-5BF905E5E67D}" dt="2023-04-12T04:06:59.487" v="3388" actId="14100"/>
          <ac:spMkLst>
            <pc:docMk/>
            <pc:sldMk cId="2435168515" sldId="265"/>
            <ac:spMk id="8" creationId="{E1929E4E-14E0-3412-22EA-51218393C638}"/>
          </ac:spMkLst>
        </pc:spChg>
      </pc:sldChg>
      <pc:sldChg chg="addSp delSp modSp add mod ord">
        <pc:chgData name="ishitagoel250@gmail.com" userId="883da2ebbef2b34b" providerId="LiveId" clId="{AB5A7C56-7576-46AB-993D-5BF905E5E67D}" dt="2023-05-02T11:27:00.173" v="4046" actId="688"/>
        <pc:sldMkLst>
          <pc:docMk/>
          <pc:sldMk cId="1433004266" sldId="266"/>
        </pc:sldMkLst>
        <pc:spChg chg="mod">
          <ac:chgData name="ishitagoel250@gmail.com" userId="883da2ebbef2b34b" providerId="LiveId" clId="{AB5A7C56-7576-46AB-993D-5BF905E5E67D}" dt="2023-05-02T11:27:00.173" v="4046" actId="688"/>
          <ac:spMkLst>
            <pc:docMk/>
            <pc:sldMk cId="1433004266" sldId="266"/>
            <ac:spMk id="3" creationId="{4703131F-43B5-16BE-FB48-B7E637CCB99D}"/>
          </ac:spMkLst>
        </pc:spChg>
        <pc:spChg chg="add mod">
          <ac:chgData name="ishitagoel250@gmail.com" userId="883da2ebbef2b34b" providerId="LiveId" clId="{AB5A7C56-7576-46AB-993D-5BF905E5E67D}" dt="2023-04-12T03:33:35.436" v="1635" actId="20577"/>
          <ac:spMkLst>
            <pc:docMk/>
            <pc:sldMk cId="1433004266" sldId="266"/>
            <ac:spMk id="4" creationId="{40907223-0B52-7823-C065-635A7C06C61A}"/>
          </ac:spMkLst>
        </pc:spChg>
        <pc:spChg chg="add mod">
          <ac:chgData name="ishitagoel250@gmail.com" userId="883da2ebbef2b34b" providerId="LiveId" clId="{AB5A7C56-7576-46AB-993D-5BF905E5E67D}" dt="2023-04-12T03:34:35.125" v="1673" actId="20577"/>
          <ac:spMkLst>
            <pc:docMk/>
            <pc:sldMk cId="1433004266" sldId="266"/>
            <ac:spMk id="5" creationId="{9F81932F-2487-E75B-BC08-8C731F617A9F}"/>
          </ac:spMkLst>
        </pc:spChg>
        <pc:spChg chg="add del mod">
          <ac:chgData name="ishitagoel250@gmail.com" userId="883da2ebbef2b34b" providerId="LiveId" clId="{AB5A7C56-7576-46AB-993D-5BF905E5E67D}" dt="2023-04-12T02:51:46.473" v="1111"/>
          <ac:spMkLst>
            <pc:docMk/>
            <pc:sldMk cId="1433004266" sldId="266"/>
            <ac:spMk id="6" creationId="{307832C9-0EA3-A29C-F88A-7135275FF307}"/>
          </ac:spMkLst>
        </pc:spChg>
        <pc:spChg chg="mod">
          <ac:chgData name="ishitagoel250@gmail.com" userId="883da2ebbef2b34b" providerId="LiveId" clId="{AB5A7C56-7576-46AB-993D-5BF905E5E67D}" dt="2023-05-02T11:26:59.116" v="4043" actId="1076"/>
          <ac:spMkLst>
            <pc:docMk/>
            <pc:sldMk cId="1433004266" sldId="266"/>
            <ac:spMk id="8" creationId="{E1929E4E-14E0-3412-22EA-51218393C638}"/>
          </ac:spMkLst>
        </pc:spChg>
      </pc:sldChg>
      <pc:sldChg chg="del">
        <pc:chgData name="ishitagoel250@gmail.com" userId="883da2ebbef2b34b" providerId="LiveId" clId="{AB5A7C56-7576-46AB-993D-5BF905E5E67D}" dt="2023-04-12T02:32:50.252" v="181" actId="47"/>
        <pc:sldMkLst>
          <pc:docMk/>
          <pc:sldMk cId="3229838336" sldId="266"/>
        </pc:sldMkLst>
      </pc:sldChg>
      <pc:sldChg chg="modSp add mod ord">
        <pc:chgData name="ishitagoel250@gmail.com" userId="883da2ebbef2b34b" providerId="LiveId" clId="{AB5A7C56-7576-46AB-993D-5BF905E5E67D}" dt="2023-04-12T03:47:00.822" v="2708" actId="14100"/>
        <pc:sldMkLst>
          <pc:docMk/>
          <pc:sldMk cId="93988773" sldId="267"/>
        </pc:sldMkLst>
        <pc:spChg chg="mod">
          <ac:chgData name="ishitagoel250@gmail.com" userId="883da2ebbef2b34b" providerId="LiveId" clId="{AB5A7C56-7576-46AB-993D-5BF905E5E67D}" dt="2023-04-12T03:47:00.822" v="2708" actId="14100"/>
          <ac:spMkLst>
            <pc:docMk/>
            <pc:sldMk cId="93988773" sldId="267"/>
            <ac:spMk id="8" creationId="{E1929E4E-14E0-3412-22EA-51218393C638}"/>
          </ac:spMkLst>
        </pc:spChg>
      </pc:sldChg>
      <pc:sldChg chg="addSp delSp modSp add mod ord">
        <pc:chgData name="ishitagoel250@gmail.com" userId="883da2ebbef2b34b" providerId="LiveId" clId="{AB5A7C56-7576-46AB-993D-5BF905E5E67D}" dt="2023-05-02T11:27:51.393" v="4050"/>
        <pc:sldMkLst>
          <pc:docMk/>
          <pc:sldMk cId="2311900022" sldId="268"/>
        </pc:sldMkLst>
        <pc:spChg chg="mod">
          <ac:chgData name="ishitagoel250@gmail.com" userId="883da2ebbef2b34b" providerId="LiveId" clId="{AB5A7C56-7576-46AB-993D-5BF905E5E67D}" dt="2023-04-12T03:55:18.808" v="2887" actId="1076"/>
          <ac:spMkLst>
            <pc:docMk/>
            <pc:sldMk cId="2311900022" sldId="268"/>
            <ac:spMk id="3" creationId="{4703131F-43B5-16BE-FB48-B7E637CCB99D}"/>
          </ac:spMkLst>
        </pc:spChg>
        <pc:spChg chg="mod">
          <ac:chgData name="ishitagoel250@gmail.com" userId="883da2ebbef2b34b" providerId="LiveId" clId="{AB5A7C56-7576-46AB-993D-5BF905E5E67D}" dt="2023-04-12T06:36:55.874" v="4030" actId="20577"/>
          <ac:spMkLst>
            <pc:docMk/>
            <pc:sldMk cId="2311900022" sldId="268"/>
            <ac:spMk id="4" creationId="{40907223-0B52-7823-C065-635A7C06C61A}"/>
          </ac:spMkLst>
        </pc:spChg>
        <pc:spChg chg="add del mod">
          <ac:chgData name="ishitagoel250@gmail.com" userId="883da2ebbef2b34b" providerId="LiveId" clId="{AB5A7C56-7576-46AB-993D-5BF905E5E67D}" dt="2023-04-12T03:55:31.579" v="2891" actId="478"/>
          <ac:spMkLst>
            <pc:docMk/>
            <pc:sldMk cId="2311900022" sldId="268"/>
            <ac:spMk id="5" creationId="{9F81932F-2487-E75B-BC08-8C731F617A9F}"/>
          </ac:spMkLst>
        </pc:spChg>
        <pc:spChg chg="mod">
          <ac:chgData name="ishitagoel250@gmail.com" userId="883da2ebbef2b34b" providerId="LiveId" clId="{AB5A7C56-7576-46AB-993D-5BF905E5E67D}" dt="2023-04-12T04:03:53.619" v="3338" actId="1076"/>
          <ac:spMkLst>
            <pc:docMk/>
            <pc:sldMk cId="2311900022" sldId="268"/>
            <ac:spMk id="8" creationId="{E1929E4E-14E0-3412-22EA-51218393C638}"/>
          </ac:spMkLst>
        </pc:spChg>
      </pc:sldChg>
      <pc:sldChg chg="addSp delSp modSp add mod ord">
        <pc:chgData name="ishitagoel250@gmail.com" userId="883da2ebbef2b34b" providerId="LiveId" clId="{AB5A7C56-7576-46AB-993D-5BF905E5E67D}" dt="2023-05-02T11:35:32.665" v="4094"/>
        <pc:sldMkLst>
          <pc:docMk/>
          <pc:sldMk cId="1215838758" sldId="269"/>
        </pc:sldMkLst>
        <pc:spChg chg="mod">
          <ac:chgData name="ishitagoel250@gmail.com" userId="883da2ebbef2b34b" providerId="LiveId" clId="{AB5A7C56-7576-46AB-993D-5BF905E5E67D}" dt="2023-05-02T11:34:04.759" v="4073" actId="1076"/>
          <ac:spMkLst>
            <pc:docMk/>
            <pc:sldMk cId="1215838758" sldId="269"/>
            <ac:spMk id="3" creationId="{4703131F-43B5-16BE-FB48-B7E637CCB99D}"/>
          </ac:spMkLst>
        </pc:spChg>
        <pc:spChg chg="del">
          <ac:chgData name="ishitagoel250@gmail.com" userId="883da2ebbef2b34b" providerId="LiveId" clId="{AB5A7C56-7576-46AB-993D-5BF905E5E67D}" dt="2023-05-02T11:34:14.818" v="4076" actId="478"/>
          <ac:spMkLst>
            <pc:docMk/>
            <pc:sldMk cId="1215838758" sldId="269"/>
            <ac:spMk id="4" creationId="{05A4F8CB-21F3-8469-75EE-5E713068424E}"/>
          </ac:spMkLst>
        </pc:spChg>
        <pc:spChg chg="del">
          <ac:chgData name="ishitagoel250@gmail.com" userId="883da2ebbef2b34b" providerId="LiveId" clId="{AB5A7C56-7576-46AB-993D-5BF905E5E67D}" dt="2023-05-02T11:34:22.184" v="4077" actId="478"/>
          <ac:spMkLst>
            <pc:docMk/>
            <pc:sldMk cId="1215838758" sldId="269"/>
            <ac:spMk id="5" creationId="{1EDCCA5C-D76E-5933-623E-D0657D0E7133}"/>
          </ac:spMkLst>
        </pc:spChg>
        <pc:spChg chg="del">
          <ac:chgData name="ishitagoel250@gmail.com" userId="883da2ebbef2b34b" providerId="LiveId" clId="{AB5A7C56-7576-46AB-993D-5BF905E5E67D}" dt="2023-05-02T11:34:23.922" v="4078" actId="478"/>
          <ac:spMkLst>
            <pc:docMk/>
            <pc:sldMk cId="1215838758" sldId="269"/>
            <ac:spMk id="6" creationId="{BC2CB22C-7734-ECC0-29E4-6D34A0C68587}"/>
          </ac:spMkLst>
        </pc:spChg>
        <pc:spChg chg="del">
          <ac:chgData name="ishitagoel250@gmail.com" userId="883da2ebbef2b34b" providerId="LiveId" clId="{AB5A7C56-7576-46AB-993D-5BF905E5E67D}" dt="2023-05-02T11:33:54.976" v="4071" actId="478"/>
          <ac:spMkLst>
            <pc:docMk/>
            <pc:sldMk cId="1215838758" sldId="269"/>
            <ac:spMk id="7" creationId="{03BD5C2E-4622-AA84-5593-05E5AA5F6AD7}"/>
          </ac:spMkLst>
        </pc:spChg>
        <pc:spChg chg="del">
          <ac:chgData name="ishitagoel250@gmail.com" userId="883da2ebbef2b34b" providerId="LiveId" clId="{AB5A7C56-7576-46AB-993D-5BF905E5E67D}" dt="2023-05-02T11:34:28.086" v="4079" actId="478"/>
          <ac:spMkLst>
            <pc:docMk/>
            <pc:sldMk cId="1215838758" sldId="269"/>
            <ac:spMk id="8" creationId="{0FEAED2D-8FC7-07EC-72B6-C420BFD84B21}"/>
          </ac:spMkLst>
        </pc:spChg>
        <pc:spChg chg="del">
          <ac:chgData name="ishitagoel250@gmail.com" userId="883da2ebbef2b34b" providerId="LiveId" clId="{AB5A7C56-7576-46AB-993D-5BF905E5E67D}" dt="2023-05-02T11:34:30.047" v="4080" actId="478"/>
          <ac:spMkLst>
            <pc:docMk/>
            <pc:sldMk cId="1215838758" sldId="269"/>
            <ac:spMk id="9" creationId="{3D41256D-01CC-598C-C6E6-5E436C3D4694}"/>
          </ac:spMkLst>
        </pc:spChg>
        <pc:spChg chg="del">
          <ac:chgData name="ishitagoel250@gmail.com" userId="883da2ebbef2b34b" providerId="LiveId" clId="{AB5A7C56-7576-46AB-993D-5BF905E5E67D}" dt="2023-05-02T11:34:32.144" v="4081" actId="478"/>
          <ac:spMkLst>
            <pc:docMk/>
            <pc:sldMk cId="1215838758" sldId="269"/>
            <ac:spMk id="10" creationId="{831FF4D9-7E93-9399-C8B4-75E7581750D0}"/>
          </ac:spMkLst>
        </pc:spChg>
        <pc:spChg chg="del">
          <ac:chgData name="ishitagoel250@gmail.com" userId="883da2ebbef2b34b" providerId="LiveId" clId="{AB5A7C56-7576-46AB-993D-5BF905E5E67D}" dt="2023-05-02T11:34:35.114" v="4082" actId="478"/>
          <ac:spMkLst>
            <pc:docMk/>
            <pc:sldMk cId="1215838758" sldId="269"/>
            <ac:spMk id="11" creationId="{C8210671-E11B-F5A2-FF52-5344D45C2733}"/>
          </ac:spMkLst>
        </pc:spChg>
        <pc:spChg chg="del mod">
          <ac:chgData name="ishitagoel250@gmail.com" userId="883da2ebbef2b34b" providerId="LiveId" clId="{AB5A7C56-7576-46AB-993D-5BF905E5E67D}" dt="2023-05-02T11:34:12.003" v="4075" actId="478"/>
          <ac:spMkLst>
            <pc:docMk/>
            <pc:sldMk cId="1215838758" sldId="269"/>
            <ac:spMk id="12" creationId="{07D4B61E-4A9E-4095-DB71-EACB884B9B34}"/>
          </ac:spMkLst>
        </pc:spChg>
        <pc:spChg chg="add mod">
          <ac:chgData name="ishitagoel250@gmail.com" userId="883da2ebbef2b34b" providerId="LiveId" clId="{AB5A7C56-7576-46AB-993D-5BF905E5E67D}" dt="2023-05-02T11:34:46.823" v="4084" actId="1076"/>
          <ac:spMkLst>
            <pc:docMk/>
            <pc:sldMk cId="1215838758" sldId="269"/>
            <ac:spMk id="13" creationId="{6F7D57DD-F91B-3DEA-23F9-8E40B61CB60D}"/>
          </ac:spMkLst>
        </pc:spChg>
        <pc:spChg chg="add mod">
          <ac:chgData name="ishitagoel250@gmail.com" userId="883da2ebbef2b34b" providerId="LiveId" clId="{AB5A7C56-7576-46AB-993D-5BF905E5E67D}" dt="2023-05-02T11:35:22.458" v="4091" actId="1076"/>
          <ac:spMkLst>
            <pc:docMk/>
            <pc:sldMk cId="1215838758" sldId="269"/>
            <ac:spMk id="14" creationId="{40CE5A65-611D-05AD-A2BA-BF243B45D448}"/>
          </ac:spMkLst>
        </pc:spChg>
        <pc:spChg chg="add mod">
          <ac:chgData name="ishitagoel250@gmail.com" userId="883da2ebbef2b34b" providerId="LiveId" clId="{AB5A7C56-7576-46AB-993D-5BF905E5E67D}" dt="2023-05-02T11:35:26.632" v="4092" actId="1076"/>
          <ac:spMkLst>
            <pc:docMk/>
            <pc:sldMk cId="1215838758" sldId="269"/>
            <ac:spMk id="15" creationId="{C4F9341C-E499-51E7-25D1-6C08262A083C}"/>
          </ac:spMkLst>
        </pc:spChg>
      </pc:sldChg>
      <pc:sldChg chg="delSp add del mod">
        <pc:chgData name="ishitagoel250@gmail.com" userId="883da2ebbef2b34b" providerId="LiveId" clId="{AB5A7C56-7576-46AB-993D-5BF905E5E67D}" dt="2023-05-02T11:41:40.285" v="4291" actId="47"/>
        <pc:sldMkLst>
          <pc:docMk/>
          <pc:sldMk cId="241987733" sldId="270"/>
        </pc:sldMkLst>
        <pc:spChg chg="del">
          <ac:chgData name="ishitagoel250@gmail.com" userId="883da2ebbef2b34b" providerId="LiveId" clId="{AB5A7C56-7576-46AB-993D-5BF905E5E67D}" dt="2023-05-02T11:41:35.756" v="4290" actId="478"/>
          <ac:spMkLst>
            <pc:docMk/>
            <pc:sldMk cId="241987733" sldId="270"/>
            <ac:spMk id="7" creationId="{03BD5C2E-4622-AA84-5593-05E5AA5F6AD7}"/>
          </ac:spMkLst>
        </pc:spChg>
      </pc:sldChg>
      <pc:sldChg chg="addSp delSp modSp add mod ord">
        <pc:chgData name="ishitagoel250@gmail.com" userId="883da2ebbef2b34b" providerId="LiveId" clId="{AB5A7C56-7576-46AB-993D-5BF905E5E67D}" dt="2023-05-02T11:42:43.683" v="4323" actId="1076"/>
        <pc:sldMkLst>
          <pc:docMk/>
          <pc:sldMk cId="1362724088" sldId="270"/>
        </pc:sldMkLst>
        <pc:spChg chg="mod">
          <ac:chgData name="ishitagoel250@gmail.com" userId="883da2ebbef2b34b" providerId="LiveId" clId="{AB5A7C56-7576-46AB-993D-5BF905E5E67D}" dt="2023-05-02T11:42:10.499" v="4303" actId="14100"/>
          <ac:spMkLst>
            <pc:docMk/>
            <pc:sldMk cId="1362724088" sldId="270"/>
            <ac:spMk id="3" creationId="{4703131F-43B5-16BE-FB48-B7E637CCB99D}"/>
          </ac:spMkLst>
        </pc:spChg>
        <pc:spChg chg="add del mod">
          <ac:chgData name="ishitagoel250@gmail.com" userId="883da2ebbef2b34b" providerId="LiveId" clId="{AB5A7C56-7576-46AB-993D-5BF905E5E67D}" dt="2023-05-02T11:42:43.683" v="4323" actId="1076"/>
          <ac:spMkLst>
            <pc:docMk/>
            <pc:sldMk cId="1362724088" sldId="270"/>
            <ac:spMk id="13" creationId="{6F7D57DD-F91B-3DEA-23F9-8E40B61CB60D}"/>
          </ac:spMkLst>
        </pc:spChg>
        <pc:spChg chg="del">
          <ac:chgData name="ishitagoel250@gmail.com" userId="883da2ebbef2b34b" providerId="LiveId" clId="{AB5A7C56-7576-46AB-993D-5BF905E5E67D}" dt="2023-05-02T11:41:52.326" v="4297" actId="478"/>
          <ac:spMkLst>
            <pc:docMk/>
            <pc:sldMk cId="1362724088" sldId="270"/>
            <ac:spMk id="14" creationId="{40CE5A65-611D-05AD-A2BA-BF243B45D448}"/>
          </ac:spMkLst>
        </pc:spChg>
        <pc:spChg chg="del">
          <ac:chgData name="ishitagoel250@gmail.com" userId="883da2ebbef2b34b" providerId="LiveId" clId="{AB5A7C56-7576-46AB-993D-5BF905E5E67D}" dt="2023-05-02T11:41:54.070" v="4298" actId="478"/>
          <ac:spMkLst>
            <pc:docMk/>
            <pc:sldMk cId="1362724088" sldId="270"/>
            <ac:spMk id="15" creationId="{C4F9341C-E499-51E7-25D1-6C08262A083C}"/>
          </ac:spMkLst>
        </pc:spChg>
      </pc:sldChg>
    </pc:docChg>
  </pc:docChgLst>
  <pc:docChgLst>
    <pc:chgData name="ishitagoel250@gmail.com" userId="883da2ebbef2b34b" providerId="LiveId" clId="{461D0A0C-AB98-4B59-B287-B34D70511FFB}"/>
    <pc:docChg chg="undo custSel addSld delSld modSld sldOrd">
      <pc:chgData name="ishitagoel250@gmail.com" userId="883da2ebbef2b34b" providerId="LiveId" clId="{461D0A0C-AB98-4B59-B287-B34D70511FFB}" dt="2023-05-09T06:12:52.010" v="2968" actId="1036"/>
      <pc:docMkLst>
        <pc:docMk/>
      </pc:docMkLst>
      <pc:sldChg chg="delSp modSp mod">
        <pc:chgData name="ishitagoel250@gmail.com" userId="883da2ebbef2b34b" providerId="LiveId" clId="{461D0A0C-AB98-4B59-B287-B34D70511FFB}" dt="2023-05-09T06:10:06.470" v="2860" actId="478"/>
        <pc:sldMkLst>
          <pc:docMk/>
          <pc:sldMk cId="2578069250" sldId="261"/>
        </pc:sldMkLst>
        <pc:spChg chg="mod">
          <ac:chgData name="ishitagoel250@gmail.com" userId="883da2ebbef2b34b" providerId="LiveId" clId="{461D0A0C-AB98-4B59-B287-B34D70511FFB}" dt="2023-05-03T02:57:39.762" v="38" actId="688"/>
          <ac:spMkLst>
            <pc:docMk/>
            <pc:sldMk cId="2578069250" sldId="261"/>
            <ac:spMk id="3" creationId="{4703131F-43B5-16BE-FB48-B7E637CCB99D}"/>
          </ac:spMkLst>
        </pc:spChg>
        <pc:spChg chg="del">
          <ac:chgData name="ishitagoel250@gmail.com" userId="883da2ebbef2b34b" providerId="LiveId" clId="{461D0A0C-AB98-4B59-B287-B34D70511FFB}" dt="2023-05-09T06:10:06.470" v="2860" actId="478"/>
          <ac:spMkLst>
            <pc:docMk/>
            <pc:sldMk cId="2578069250" sldId="261"/>
            <ac:spMk id="11" creationId="{C8210671-E11B-F5A2-FF52-5344D45C2733}"/>
          </ac:spMkLst>
        </pc:spChg>
      </pc:sldChg>
      <pc:sldChg chg="del ord">
        <pc:chgData name="ishitagoel250@gmail.com" userId="883da2ebbef2b34b" providerId="LiveId" clId="{461D0A0C-AB98-4B59-B287-B34D70511FFB}" dt="2023-05-03T05:44:47.935" v="2350" actId="47"/>
        <pc:sldMkLst>
          <pc:docMk/>
          <pc:sldMk cId="2311900022" sldId="268"/>
        </pc:sldMkLst>
      </pc:sldChg>
      <pc:sldChg chg="modSp mod">
        <pc:chgData name="ishitagoel250@gmail.com" userId="883da2ebbef2b34b" providerId="LiveId" clId="{461D0A0C-AB98-4B59-B287-B34D70511FFB}" dt="2023-05-02T16:22:38.158" v="7" actId="20577"/>
        <pc:sldMkLst>
          <pc:docMk/>
          <pc:sldMk cId="1215838758" sldId="269"/>
        </pc:sldMkLst>
        <pc:spChg chg="mod">
          <ac:chgData name="ishitagoel250@gmail.com" userId="883da2ebbef2b34b" providerId="LiveId" clId="{461D0A0C-AB98-4B59-B287-B34D70511FFB}" dt="2023-05-02T16:22:38.158" v="7" actId="20577"/>
          <ac:spMkLst>
            <pc:docMk/>
            <pc:sldMk cId="1215838758" sldId="269"/>
            <ac:spMk id="15" creationId="{C4F9341C-E499-51E7-25D1-6C08262A083C}"/>
          </ac:spMkLst>
        </pc:spChg>
      </pc:sldChg>
      <pc:sldChg chg="addSp delSp modSp mod modTransition">
        <pc:chgData name="ishitagoel250@gmail.com" userId="883da2ebbef2b34b" providerId="LiveId" clId="{461D0A0C-AB98-4B59-B287-B34D70511FFB}" dt="2023-05-09T06:03:10.232" v="2774" actId="1035"/>
        <pc:sldMkLst>
          <pc:docMk/>
          <pc:sldMk cId="1362724088" sldId="270"/>
        </pc:sldMkLst>
        <pc:spChg chg="add mod">
          <ac:chgData name="ishitagoel250@gmail.com" userId="883da2ebbef2b34b" providerId="LiveId" clId="{461D0A0C-AB98-4B59-B287-B34D70511FFB}" dt="2023-05-09T06:03:00.624" v="2731" actId="1038"/>
          <ac:spMkLst>
            <pc:docMk/>
            <pc:sldMk cId="1362724088" sldId="270"/>
            <ac:spMk id="4" creationId="{9A64C860-1873-9D3C-1B32-88090A48B81E}"/>
          </ac:spMkLst>
        </pc:spChg>
        <pc:spChg chg="add mod">
          <ac:chgData name="ishitagoel250@gmail.com" userId="883da2ebbef2b34b" providerId="LiveId" clId="{461D0A0C-AB98-4B59-B287-B34D70511FFB}" dt="2023-05-09T06:03:10.232" v="2774" actId="1035"/>
          <ac:spMkLst>
            <pc:docMk/>
            <pc:sldMk cId="1362724088" sldId="270"/>
            <ac:spMk id="5" creationId="{38D7FB23-F380-1053-E9C7-3B5AAA5A6A12}"/>
          </ac:spMkLst>
        </pc:spChg>
        <pc:spChg chg="add del mod">
          <ac:chgData name="ishitagoel250@gmail.com" userId="883da2ebbef2b34b" providerId="LiveId" clId="{461D0A0C-AB98-4B59-B287-B34D70511FFB}" dt="2023-05-03T04:37:56.142" v="1479"/>
          <ac:spMkLst>
            <pc:docMk/>
            <pc:sldMk cId="1362724088" sldId="270"/>
            <ac:spMk id="8" creationId="{CBCE35BE-84BA-6BF1-A9C0-9E2E3389BDBC}"/>
          </ac:spMkLst>
        </pc:spChg>
        <pc:spChg chg="del mod">
          <ac:chgData name="ishitagoel250@gmail.com" userId="883da2ebbef2b34b" providerId="LiveId" clId="{461D0A0C-AB98-4B59-B287-B34D70511FFB}" dt="2023-05-09T05:51:21.011" v="2357" actId="478"/>
          <ac:spMkLst>
            <pc:docMk/>
            <pc:sldMk cId="1362724088" sldId="270"/>
            <ac:spMk id="13" creationId="{6F7D57DD-F91B-3DEA-23F9-8E40B61CB60D}"/>
          </ac:spMkLst>
        </pc:spChg>
        <pc:picChg chg="add del mod">
          <ac:chgData name="ishitagoel250@gmail.com" userId="883da2ebbef2b34b" providerId="LiveId" clId="{461D0A0C-AB98-4B59-B287-B34D70511FFB}" dt="2023-05-09T06:02:17.776" v="2699" actId="478"/>
          <ac:picMkLst>
            <pc:docMk/>
            <pc:sldMk cId="1362724088" sldId="270"/>
            <ac:picMk id="7" creationId="{8CA928F2-4ED4-C473-3EBB-277A49AC906E}"/>
          </ac:picMkLst>
        </pc:picChg>
        <pc:picChg chg="add mod">
          <ac:chgData name="ishitagoel250@gmail.com" userId="883da2ebbef2b34b" providerId="LiveId" clId="{461D0A0C-AB98-4B59-B287-B34D70511FFB}" dt="2023-05-09T06:02:57.299" v="2705" actId="14100"/>
          <ac:picMkLst>
            <pc:docMk/>
            <pc:sldMk cId="1362724088" sldId="270"/>
            <ac:picMk id="8" creationId="{C107DC4B-06E7-4220-D80A-2AD76801C7F4}"/>
          </ac:picMkLst>
        </pc:picChg>
      </pc:sldChg>
      <pc:sldChg chg="add del ord">
        <pc:chgData name="ishitagoel250@gmail.com" userId="883da2ebbef2b34b" providerId="LiveId" clId="{461D0A0C-AB98-4B59-B287-B34D70511FFB}" dt="2023-05-03T03:58:16.051" v="45" actId="47"/>
        <pc:sldMkLst>
          <pc:docMk/>
          <pc:sldMk cId="2388011902" sldId="271"/>
        </pc:sldMkLst>
      </pc:sldChg>
      <pc:sldChg chg="addSp delSp modSp add mod ord">
        <pc:chgData name="ishitagoel250@gmail.com" userId="883da2ebbef2b34b" providerId="LiveId" clId="{461D0A0C-AB98-4B59-B287-B34D70511FFB}" dt="2023-05-09T06:06:17.006" v="2849" actId="20577"/>
        <pc:sldMkLst>
          <pc:docMk/>
          <pc:sldMk cId="2023515665" sldId="272"/>
        </pc:sldMkLst>
        <pc:spChg chg="mod">
          <ac:chgData name="ishitagoel250@gmail.com" userId="883da2ebbef2b34b" providerId="LiveId" clId="{461D0A0C-AB98-4B59-B287-B34D70511FFB}" dt="2023-05-03T04:05:41.975" v="734" actId="1076"/>
          <ac:spMkLst>
            <pc:docMk/>
            <pc:sldMk cId="2023515665" sldId="272"/>
            <ac:spMk id="3" creationId="{4703131F-43B5-16BE-FB48-B7E637CCB99D}"/>
          </ac:spMkLst>
        </pc:spChg>
        <pc:spChg chg="del">
          <ac:chgData name="ishitagoel250@gmail.com" userId="883da2ebbef2b34b" providerId="LiveId" clId="{461D0A0C-AB98-4B59-B287-B34D70511FFB}" dt="2023-05-03T03:58:50.312" v="54" actId="478"/>
          <ac:spMkLst>
            <pc:docMk/>
            <pc:sldMk cId="2023515665" sldId="272"/>
            <ac:spMk id="4" creationId="{05A4F8CB-21F3-8469-75EE-5E713068424E}"/>
          </ac:spMkLst>
        </pc:spChg>
        <pc:spChg chg="del">
          <ac:chgData name="ishitagoel250@gmail.com" userId="883da2ebbef2b34b" providerId="LiveId" clId="{461D0A0C-AB98-4B59-B287-B34D70511FFB}" dt="2023-05-03T03:58:53.565" v="55" actId="478"/>
          <ac:spMkLst>
            <pc:docMk/>
            <pc:sldMk cId="2023515665" sldId="272"/>
            <ac:spMk id="5" creationId="{1EDCCA5C-D76E-5933-623E-D0657D0E7133}"/>
          </ac:spMkLst>
        </pc:spChg>
        <pc:spChg chg="del">
          <ac:chgData name="ishitagoel250@gmail.com" userId="883da2ebbef2b34b" providerId="LiveId" clId="{461D0A0C-AB98-4B59-B287-B34D70511FFB}" dt="2023-05-03T03:58:56.314" v="56" actId="478"/>
          <ac:spMkLst>
            <pc:docMk/>
            <pc:sldMk cId="2023515665" sldId="272"/>
            <ac:spMk id="6" creationId="{BC2CB22C-7734-ECC0-29E4-6D34A0C68587}"/>
          </ac:spMkLst>
        </pc:spChg>
        <pc:spChg chg="mod">
          <ac:chgData name="ishitagoel250@gmail.com" userId="883da2ebbef2b34b" providerId="LiveId" clId="{461D0A0C-AB98-4B59-B287-B34D70511FFB}" dt="2023-05-03T04:03:25.985" v="382" actId="1036"/>
          <ac:spMkLst>
            <pc:docMk/>
            <pc:sldMk cId="2023515665" sldId="272"/>
            <ac:spMk id="7" creationId="{03BD5C2E-4622-AA84-5593-05E5AA5F6AD7}"/>
          </ac:spMkLst>
        </pc:spChg>
        <pc:spChg chg="del">
          <ac:chgData name="ishitagoel250@gmail.com" userId="883da2ebbef2b34b" providerId="LiveId" clId="{461D0A0C-AB98-4B59-B287-B34D70511FFB}" dt="2023-05-03T03:58:58.347" v="57" actId="478"/>
          <ac:spMkLst>
            <pc:docMk/>
            <pc:sldMk cId="2023515665" sldId="272"/>
            <ac:spMk id="8" creationId="{0FEAED2D-8FC7-07EC-72B6-C420BFD84B21}"/>
          </ac:spMkLst>
        </pc:spChg>
        <pc:spChg chg="del mod">
          <ac:chgData name="ishitagoel250@gmail.com" userId="883da2ebbef2b34b" providerId="LiveId" clId="{461D0A0C-AB98-4B59-B287-B34D70511FFB}" dt="2023-05-03T03:59:00.882" v="59" actId="478"/>
          <ac:spMkLst>
            <pc:docMk/>
            <pc:sldMk cId="2023515665" sldId="272"/>
            <ac:spMk id="9" creationId="{3D41256D-01CC-598C-C6E6-5E436C3D4694}"/>
          </ac:spMkLst>
        </pc:spChg>
        <pc:spChg chg="del">
          <ac:chgData name="ishitagoel250@gmail.com" userId="883da2ebbef2b34b" providerId="LiveId" clId="{461D0A0C-AB98-4B59-B287-B34D70511FFB}" dt="2023-05-03T03:59:04.028" v="60" actId="478"/>
          <ac:spMkLst>
            <pc:docMk/>
            <pc:sldMk cId="2023515665" sldId="272"/>
            <ac:spMk id="10" creationId="{831FF4D9-7E93-9399-C8B4-75E7581750D0}"/>
          </ac:spMkLst>
        </pc:spChg>
        <pc:spChg chg="del">
          <ac:chgData name="ishitagoel250@gmail.com" userId="883da2ebbef2b34b" providerId="LiveId" clId="{461D0A0C-AB98-4B59-B287-B34D70511FFB}" dt="2023-05-03T03:59:07.083" v="61" actId="478"/>
          <ac:spMkLst>
            <pc:docMk/>
            <pc:sldMk cId="2023515665" sldId="272"/>
            <ac:spMk id="11" creationId="{C8210671-E11B-F5A2-FF52-5344D45C2733}"/>
          </ac:spMkLst>
        </pc:spChg>
        <pc:spChg chg="del">
          <ac:chgData name="ishitagoel250@gmail.com" userId="883da2ebbef2b34b" providerId="LiveId" clId="{461D0A0C-AB98-4B59-B287-B34D70511FFB}" dt="2023-05-03T03:58:48.426" v="53" actId="478"/>
          <ac:spMkLst>
            <pc:docMk/>
            <pc:sldMk cId="2023515665" sldId="272"/>
            <ac:spMk id="12" creationId="{07D4B61E-4A9E-4095-DB71-EACB884B9B34}"/>
          </ac:spMkLst>
        </pc:spChg>
        <pc:spChg chg="add mod">
          <ac:chgData name="ishitagoel250@gmail.com" userId="883da2ebbef2b34b" providerId="LiveId" clId="{461D0A0C-AB98-4B59-B287-B34D70511FFB}" dt="2023-05-03T04:03:51.173" v="433" actId="113"/>
          <ac:spMkLst>
            <pc:docMk/>
            <pc:sldMk cId="2023515665" sldId="272"/>
            <ac:spMk id="13" creationId="{5809BCB1-7130-0631-582A-017A4E6CA35E}"/>
          </ac:spMkLst>
        </pc:spChg>
        <pc:spChg chg="add mod">
          <ac:chgData name="ishitagoel250@gmail.com" userId="883da2ebbef2b34b" providerId="LiveId" clId="{461D0A0C-AB98-4B59-B287-B34D70511FFB}" dt="2023-05-09T06:06:17.006" v="2849" actId="20577"/>
          <ac:spMkLst>
            <pc:docMk/>
            <pc:sldMk cId="2023515665" sldId="272"/>
            <ac:spMk id="14" creationId="{DD3731C0-7BCC-AD42-48AB-854A7FA0610B}"/>
          </ac:spMkLst>
        </pc:spChg>
      </pc:sldChg>
      <pc:sldChg chg="modSp add mod ord">
        <pc:chgData name="ishitagoel250@gmail.com" userId="883da2ebbef2b34b" providerId="LiveId" clId="{461D0A0C-AB98-4B59-B287-B34D70511FFB}" dt="2023-05-03T04:13:22.994" v="1366" actId="688"/>
        <pc:sldMkLst>
          <pc:docMk/>
          <pc:sldMk cId="3516424651" sldId="273"/>
        </pc:sldMkLst>
        <pc:spChg chg="mod">
          <ac:chgData name="ishitagoel250@gmail.com" userId="883da2ebbef2b34b" providerId="LiveId" clId="{461D0A0C-AB98-4B59-B287-B34D70511FFB}" dt="2023-05-03T04:13:22.994" v="1366" actId="688"/>
          <ac:spMkLst>
            <pc:docMk/>
            <pc:sldMk cId="3516424651" sldId="273"/>
            <ac:spMk id="3" creationId="{4703131F-43B5-16BE-FB48-B7E637CCB99D}"/>
          </ac:spMkLst>
        </pc:spChg>
        <pc:spChg chg="mod">
          <ac:chgData name="ishitagoel250@gmail.com" userId="883da2ebbef2b34b" providerId="LiveId" clId="{461D0A0C-AB98-4B59-B287-B34D70511FFB}" dt="2023-05-03T04:06:06.007" v="756" actId="20577"/>
          <ac:spMkLst>
            <pc:docMk/>
            <pc:sldMk cId="3516424651" sldId="273"/>
            <ac:spMk id="7" creationId="{03BD5C2E-4622-AA84-5593-05E5AA5F6AD7}"/>
          </ac:spMkLst>
        </pc:spChg>
        <pc:spChg chg="mod">
          <ac:chgData name="ishitagoel250@gmail.com" userId="883da2ebbef2b34b" providerId="LiveId" clId="{461D0A0C-AB98-4B59-B287-B34D70511FFB}" dt="2023-05-03T04:08:31.625" v="1080" actId="1076"/>
          <ac:spMkLst>
            <pc:docMk/>
            <pc:sldMk cId="3516424651" sldId="273"/>
            <ac:spMk id="13" creationId="{5809BCB1-7130-0631-582A-017A4E6CA35E}"/>
          </ac:spMkLst>
        </pc:spChg>
        <pc:spChg chg="mod">
          <ac:chgData name="ishitagoel250@gmail.com" userId="883da2ebbef2b34b" providerId="LiveId" clId="{461D0A0C-AB98-4B59-B287-B34D70511FFB}" dt="2023-05-03T04:11:46.740" v="1363" actId="1076"/>
          <ac:spMkLst>
            <pc:docMk/>
            <pc:sldMk cId="3516424651" sldId="273"/>
            <ac:spMk id="14" creationId="{DD3731C0-7BCC-AD42-48AB-854A7FA0610B}"/>
          </ac:spMkLst>
        </pc:spChg>
      </pc:sldChg>
      <pc:sldChg chg="addSp delSp modSp add mod ord modTransition">
        <pc:chgData name="ishitagoel250@gmail.com" userId="883da2ebbef2b34b" providerId="LiveId" clId="{461D0A0C-AB98-4B59-B287-B34D70511FFB}" dt="2023-05-09T06:12:52.010" v="2968" actId="1036"/>
        <pc:sldMkLst>
          <pc:docMk/>
          <pc:sldMk cId="2909829296" sldId="274"/>
        </pc:sldMkLst>
        <pc:spChg chg="mod">
          <ac:chgData name="ishitagoel250@gmail.com" userId="883da2ebbef2b34b" providerId="LiveId" clId="{461D0A0C-AB98-4B59-B287-B34D70511FFB}" dt="2023-05-09T05:54:45.336" v="2474" actId="1038"/>
          <ac:spMkLst>
            <pc:docMk/>
            <pc:sldMk cId="2909829296" sldId="274"/>
            <ac:spMk id="4" creationId="{9A64C860-1873-9D3C-1B32-88090A48B81E}"/>
          </ac:spMkLst>
        </pc:spChg>
        <pc:spChg chg="mod">
          <ac:chgData name="ishitagoel250@gmail.com" userId="883da2ebbef2b34b" providerId="LiveId" clId="{461D0A0C-AB98-4B59-B287-B34D70511FFB}" dt="2023-05-03T04:39:56.923" v="1568" actId="1035"/>
          <ac:spMkLst>
            <pc:docMk/>
            <pc:sldMk cId="2909829296" sldId="274"/>
            <ac:spMk id="5" creationId="{38D7FB23-F380-1053-E9C7-3B5AAA5A6A12}"/>
          </ac:spMkLst>
        </pc:spChg>
        <pc:spChg chg="add del">
          <ac:chgData name="ishitagoel250@gmail.com" userId="883da2ebbef2b34b" providerId="LiveId" clId="{461D0A0C-AB98-4B59-B287-B34D70511FFB}" dt="2023-05-09T06:10:58.723" v="2862" actId="11529"/>
          <ac:spMkLst>
            <pc:docMk/>
            <pc:sldMk cId="2909829296" sldId="274"/>
            <ac:spMk id="9" creationId="{6FCE9832-EC61-7B5E-7B8D-1ED55C6DBD5D}"/>
          </ac:spMkLst>
        </pc:spChg>
        <pc:spChg chg="add mod">
          <ac:chgData name="ishitagoel250@gmail.com" userId="883da2ebbef2b34b" providerId="LiveId" clId="{461D0A0C-AB98-4B59-B287-B34D70511FFB}" dt="2023-05-09T06:12:24.052" v="2902" actId="1036"/>
          <ac:spMkLst>
            <pc:docMk/>
            <pc:sldMk cId="2909829296" sldId="274"/>
            <ac:spMk id="10" creationId="{0FFF74E7-73F9-73A6-4F7B-9A5F587E52A9}"/>
          </ac:spMkLst>
        </pc:spChg>
        <pc:spChg chg="del">
          <ac:chgData name="ishitagoel250@gmail.com" userId="883da2ebbef2b34b" providerId="LiveId" clId="{461D0A0C-AB98-4B59-B287-B34D70511FFB}" dt="2023-05-03T04:38:05.031" v="1481" actId="478"/>
          <ac:spMkLst>
            <pc:docMk/>
            <pc:sldMk cId="2909829296" sldId="274"/>
            <ac:spMk id="13" creationId="{6F7D57DD-F91B-3DEA-23F9-8E40B61CB60D}"/>
          </ac:spMkLst>
        </pc:spChg>
        <pc:spChg chg="add mod">
          <ac:chgData name="ishitagoel250@gmail.com" userId="883da2ebbef2b34b" providerId="LiveId" clId="{461D0A0C-AB98-4B59-B287-B34D70511FFB}" dt="2023-05-09T06:12:20.223" v="2901" actId="1038"/>
          <ac:spMkLst>
            <pc:docMk/>
            <pc:sldMk cId="2909829296" sldId="274"/>
            <ac:spMk id="16" creationId="{A0CFE0DF-D6E6-FDB8-E029-182106F258AE}"/>
          </ac:spMkLst>
        </pc:spChg>
        <pc:picChg chg="del">
          <ac:chgData name="ishitagoel250@gmail.com" userId="883da2ebbef2b34b" providerId="LiveId" clId="{461D0A0C-AB98-4B59-B287-B34D70511FFB}" dt="2023-05-03T04:38:06.701" v="1482" actId="478"/>
          <ac:picMkLst>
            <pc:docMk/>
            <pc:sldMk cId="2909829296" sldId="274"/>
            <ac:picMk id="7" creationId="{8CA928F2-4ED4-C473-3EBB-277A49AC906E}"/>
          </ac:picMkLst>
        </pc:picChg>
        <pc:picChg chg="add mod">
          <ac:chgData name="ishitagoel250@gmail.com" userId="883da2ebbef2b34b" providerId="LiveId" clId="{461D0A0C-AB98-4B59-B287-B34D70511FFB}" dt="2023-05-09T05:54:32.742" v="2453" actId="1076"/>
          <ac:picMkLst>
            <pc:docMk/>
            <pc:sldMk cId="2909829296" sldId="274"/>
            <ac:picMk id="7" creationId="{8FEBBC80-D4AD-A6DE-9C8E-9E1FC4080D8F}"/>
          </ac:picMkLst>
        </pc:picChg>
        <pc:picChg chg="add del mod">
          <ac:chgData name="ishitagoel250@gmail.com" userId="883da2ebbef2b34b" providerId="LiveId" clId="{461D0A0C-AB98-4B59-B287-B34D70511FFB}" dt="2023-05-09T05:54:17.227" v="2448" actId="478"/>
          <ac:picMkLst>
            <pc:docMk/>
            <pc:sldMk cId="2909829296" sldId="274"/>
            <ac:picMk id="8" creationId="{05B7F072-7BC7-FC8B-2C03-6D215F0B6F1F}"/>
          </ac:picMkLst>
        </pc:picChg>
        <pc:cxnChg chg="add mod">
          <ac:chgData name="ishitagoel250@gmail.com" userId="883da2ebbef2b34b" providerId="LiveId" clId="{461D0A0C-AB98-4B59-B287-B34D70511FFB}" dt="2023-05-09T06:11:46.903" v="2869" actId="13822"/>
          <ac:cxnSpMkLst>
            <pc:docMk/>
            <pc:sldMk cId="2909829296" sldId="274"/>
            <ac:cxnSpMk id="12" creationId="{C0ED26D1-5C71-0E53-FFC4-ACAC31FF0365}"/>
          </ac:cxnSpMkLst>
        </pc:cxnChg>
        <pc:cxnChg chg="add mod">
          <ac:chgData name="ishitagoel250@gmail.com" userId="883da2ebbef2b34b" providerId="LiveId" clId="{461D0A0C-AB98-4B59-B287-B34D70511FFB}" dt="2023-05-09T06:12:01.169" v="2878" actId="1038"/>
          <ac:cxnSpMkLst>
            <pc:docMk/>
            <pc:sldMk cId="2909829296" sldId="274"/>
            <ac:cxnSpMk id="14" creationId="{7BDE5E81-34E1-5704-E81D-09BA739D5ABB}"/>
          </ac:cxnSpMkLst>
        </pc:cxnChg>
        <pc:cxnChg chg="add mod">
          <ac:chgData name="ishitagoel250@gmail.com" userId="883da2ebbef2b34b" providerId="LiveId" clId="{461D0A0C-AB98-4B59-B287-B34D70511FFB}" dt="2023-05-09T06:12:31.657" v="2923" actId="1036"/>
          <ac:cxnSpMkLst>
            <pc:docMk/>
            <pc:sldMk cId="2909829296" sldId="274"/>
            <ac:cxnSpMk id="17" creationId="{0FE4DA23-F32D-8217-8B33-83A4BE97E214}"/>
          </ac:cxnSpMkLst>
        </pc:cxnChg>
        <pc:cxnChg chg="add mod">
          <ac:chgData name="ishitagoel250@gmail.com" userId="883da2ebbef2b34b" providerId="LiveId" clId="{461D0A0C-AB98-4B59-B287-B34D70511FFB}" dt="2023-05-09T06:12:52.010" v="2968" actId="1036"/>
          <ac:cxnSpMkLst>
            <pc:docMk/>
            <pc:sldMk cId="2909829296" sldId="274"/>
            <ac:cxnSpMk id="18" creationId="{AF3C3EDF-FFCF-B51E-6249-CE3CD330F2A7}"/>
          </ac:cxnSpMkLst>
        </pc:cxnChg>
      </pc:sldChg>
      <pc:sldChg chg="addSp delSp modSp add mod ord modTransition">
        <pc:chgData name="ishitagoel250@gmail.com" userId="883da2ebbef2b34b" providerId="LiveId" clId="{461D0A0C-AB98-4B59-B287-B34D70511FFB}" dt="2023-05-09T06:01:19.991" v="2686" actId="1037"/>
        <pc:sldMkLst>
          <pc:docMk/>
          <pc:sldMk cId="2497378081" sldId="275"/>
        </pc:sldMkLst>
        <pc:spChg chg="mod">
          <ac:chgData name="ishitagoel250@gmail.com" userId="883da2ebbef2b34b" providerId="LiveId" clId="{461D0A0C-AB98-4B59-B287-B34D70511FFB}" dt="2023-05-09T06:01:19.991" v="2686" actId="1037"/>
          <ac:spMkLst>
            <pc:docMk/>
            <pc:sldMk cId="2497378081" sldId="275"/>
            <ac:spMk id="4" creationId="{9A64C860-1873-9D3C-1B32-88090A48B81E}"/>
          </ac:spMkLst>
        </pc:spChg>
        <pc:spChg chg="mod">
          <ac:chgData name="ishitagoel250@gmail.com" userId="883da2ebbef2b34b" providerId="LiveId" clId="{461D0A0C-AB98-4B59-B287-B34D70511FFB}" dt="2023-05-09T06:01:15.440" v="2682" actId="1038"/>
          <ac:spMkLst>
            <pc:docMk/>
            <pc:sldMk cId="2497378081" sldId="275"/>
            <ac:spMk id="5" creationId="{38D7FB23-F380-1053-E9C7-3B5AAA5A6A12}"/>
          </ac:spMkLst>
        </pc:spChg>
        <pc:spChg chg="del">
          <ac:chgData name="ishitagoel250@gmail.com" userId="883da2ebbef2b34b" providerId="LiveId" clId="{461D0A0C-AB98-4B59-B287-B34D70511FFB}" dt="2023-05-03T04:40:05.530" v="1572" actId="478"/>
          <ac:spMkLst>
            <pc:docMk/>
            <pc:sldMk cId="2497378081" sldId="275"/>
            <ac:spMk id="13" creationId="{6F7D57DD-F91B-3DEA-23F9-8E40B61CB60D}"/>
          </ac:spMkLst>
        </pc:spChg>
        <pc:picChg chg="add del mod">
          <ac:chgData name="ishitagoel250@gmail.com" userId="883da2ebbef2b34b" providerId="LiveId" clId="{461D0A0C-AB98-4B59-B287-B34D70511FFB}" dt="2023-05-03T05:37:20.610" v="2086"/>
          <ac:picMkLst>
            <pc:docMk/>
            <pc:sldMk cId="2497378081" sldId="275"/>
            <ac:picMk id="7" creationId="{7F696A9C-3A50-DC42-6D89-0FBF41F63F2E}"/>
          </ac:picMkLst>
        </pc:picChg>
        <pc:picChg chg="del">
          <ac:chgData name="ishitagoel250@gmail.com" userId="883da2ebbef2b34b" providerId="LiveId" clId="{461D0A0C-AB98-4B59-B287-B34D70511FFB}" dt="2023-05-03T04:40:06.802" v="1573" actId="478"/>
          <ac:picMkLst>
            <pc:docMk/>
            <pc:sldMk cId="2497378081" sldId="275"/>
            <ac:picMk id="7" creationId="{8CA928F2-4ED4-C473-3EBB-277A49AC906E}"/>
          </ac:picMkLst>
        </pc:picChg>
        <pc:picChg chg="add mod">
          <ac:chgData name="ishitagoel250@gmail.com" userId="883da2ebbef2b34b" providerId="LiveId" clId="{461D0A0C-AB98-4B59-B287-B34D70511FFB}" dt="2023-05-09T06:00:43.789" v="2650" actId="1036"/>
          <ac:picMkLst>
            <pc:docMk/>
            <pc:sldMk cId="2497378081" sldId="275"/>
            <ac:picMk id="7" creationId="{C27F08AA-5735-A486-83CA-AD1C6905F5BA}"/>
          </ac:picMkLst>
        </pc:picChg>
        <pc:picChg chg="add del mod">
          <ac:chgData name="ishitagoel250@gmail.com" userId="883da2ebbef2b34b" providerId="LiveId" clId="{461D0A0C-AB98-4B59-B287-B34D70511FFB}" dt="2023-05-03T04:40:59.915" v="1580" actId="478"/>
          <ac:picMkLst>
            <pc:docMk/>
            <pc:sldMk cId="2497378081" sldId="275"/>
            <ac:picMk id="8" creationId="{A3F27FCC-3978-3E5E-C51D-5456F8EC5471}"/>
          </ac:picMkLst>
        </pc:picChg>
        <pc:picChg chg="add del mod">
          <ac:chgData name="ishitagoel250@gmail.com" userId="883da2ebbef2b34b" providerId="LiveId" clId="{461D0A0C-AB98-4B59-B287-B34D70511FFB}" dt="2023-05-09T06:00:10.842" v="2636" actId="478"/>
          <ac:picMkLst>
            <pc:docMk/>
            <pc:sldMk cId="2497378081" sldId="275"/>
            <ac:picMk id="10" creationId="{F73600E7-7CF8-91BB-A1A0-696FE6C10071}"/>
          </ac:picMkLst>
        </pc:picChg>
        <pc:cxnChg chg="add mod">
          <ac:chgData name="ishitagoel250@gmail.com" userId="883da2ebbef2b34b" providerId="LiveId" clId="{461D0A0C-AB98-4B59-B287-B34D70511FFB}" dt="2023-05-09T06:00:57.558" v="2652" actId="13822"/>
          <ac:cxnSpMkLst>
            <pc:docMk/>
            <pc:sldMk cId="2497378081" sldId="275"/>
            <ac:cxnSpMk id="9" creationId="{1CC37601-8D05-AE73-9CDD-01C6EC6E4D41}"/>
          </ac:cxnSpMkLst>
        </pc:cxnChg>
      </pc:sldChg>
      <pc:sldChg chg="addSp delSp modSp add mod ord modTransition">
        <pc:chgData name="ishitagoel250@gmail.com" userId="883da2ebbef2b34b" providerId="LiveId" clId="{461D0A0C-AB98-4B59-B287-B34D70511FFB}" dt="2023-05-09T06:05:09.729" v="2848" actId="1037"/>
        <pc:sldMkLst>
          <pc:docMk/>
          <pc:sldMk cId="3361963571" sldId="276"/>
        </pc:sldMkLst>
        <pc:spChg chg="mod">
          <ac:chgData name="ishitagoel250@gmail.com" userId="883da2ebbef2b34b" providerId="LiveId" clId="{461D0A0C-AB98-4B59-B287-B34D70511FFB}" dt="2023-05-03T04:44:57.695" v="1769" actId="1076"/>
          <ac:spMkLst>
            <pc:docMk/>
            <pc:sldMk cId="3361963571" sldId="276"/>
            <ac:spMk id="3" creationId="{4703131F-43B5-16BE-FB48-B7E637CCB99D}"/>
          </ac:spMkLst>
        </pc:spChg>
        <pc:spChg chg="mod">
          <ac:chgData name="ishitagoel250@gmail.com" userId="883da2ebbef2b34b" providerId="LiveId" clId="{461D0A0C-AB98-4B59-B287-B34D70511FFB}" dt="2023-05-09T06:05:03.372" v="2834" actId="1038"/>
          <ac:spMkLst>
            <pc:docMk/>
            <pc:sldMk cId="3361963571" sldId="276"/>
            <ac:spMk id="4" creationId="{9A64C860-1873-9D3C-1B32-88090A48B81E}"/>
          </ac:spMkLst>
        </pc:spChg>
        <pc:spChg chg="mod">
          <ac:chgData name="ishitagoel250@gmail.com" userId="883da2ebbef2b34b" providerId="LiveId" clId="{461D0A0C-AB98-4B59-B287-B34D70511FFB}" dt="2023-05-09T06:05:09.729" v="2848" actId="1037"/>
          <ac:spMkLst>
            <pc:docMk/>
            <pc:sldMk cId="3361963571" sldId="276"/>
            <ac:spMk id="5" creationId="{38D7FB23-F380-1053-E9C7-3B5AAA5A6A12}"/>
          </ac:spMkLst>
        </pc:spChg>
        <pc:picChg chg="add del mod">
          <ac:chgData name="ishitagoel250@gmail.com" userId="883da2ebbef2b34b" providerId="LiveId" clId="{461D0A0C-AB98-4B59-B287-B34D70511FFB}" dt="2023-05-09T06:04:28.084" v="2817" actId="478"/>
          <ac:picMkLst>
            <pc:docMk/>
            <pc:sldMk cId="3361963571" sldId="276"/>
            <ac:picMk id="7" creationId="{8B498764-5402-6193-789C-024DFBEE867C}"/>
          </ac:picMkLst>
        </pc:picChg>
        <pc:picChg chg="del">
          <ac:chgData name="ishitagoel250@gmail.com" userId="883da2ebbef2b34b" providerId="LiveId" clId="{461D0A0C-AB98-4B59-B287-B34D70511FFB}" dt="2023-05-03T04:44:30.821" v="1746" actId="478"/>
          <ac:picMkLst>
            <pc:docMk/>
            <pc:sldMk cId="3361963571" sldId="276"/>
            <ac:picMk id="8" creationId="{05B7F072-7BC7-FC8B-2C03-6D215F0B6F1F}"/>
          </ac:picMkLst>
        </pc:picChg>
        <pc:picChg chg="add mod">
          <ac:chgData name="ishitagoel250@gmail.com" userId="883da2ebbef2b34b" providerId="LiveId" clId="{461D0A0C-AB98-4B59-B287-B34D70511FFB}" dt="2023-05-09T06:04:57.665" v="2820" actId="1076"/>
          <ac:picMkLst>
            <pc:docMk/>
            <pc:sldMk cId="3361963571" sldId="276"/>
            <ac:picMk id="8" creationId="{D9C2758C-A807-DB3E-D1A7-C32B0EC50DEF}"/>
          </ac:picMkLst>
        </pc:picChg>
      </pc:sldChg>
      <pc:sldChg chg="addSp delSp modSp add mod ord modTransition">
        <pc:chgData name="ishitagoel250@gmail.com" userId="883da2ebbef2b34b" providerId="LiveId" clId="{461D0A0C-AB98-4B59-B287-B34D70511FFB}" dt="2023-05-09T06:04:24.027" v="2816" actId="1035"/>
        <pc:sldMkLst>
          <pc:docMk/>
          <pc:sldMk cId="1282269249" sldId="277"/>
        </pc:sldMkLst>
        <pc:spChg chg="mod">
          <ac:chgData name="ishitagoel250@gmail.com" userId="883da2ebbef2b34b" providerId="LiveId" clId="{461D0A0C-AB98-4B59-B287-B34D70511FFB}" dt="2023-05-03T04:46:43.891" v="1818" actId="1036"/>
          <ac:spMkLst>
            <pc:docMk/>
            <pc:sldMk cId="1282269249" sldId="277"/>
            <ac:spMk id="4" creationId="{9A64C860-1873-9D3C-1B32-88090A48B81E}"/>
          </ac:spMkLst>
        </pc:spChg>
        <pc:picChg chg="del">
          <ac:chgData name="ishitagoel250@gmail.com" userId="883da2ebbef2b34b" providerId="LiveId" clId="{461D0A0C-AB98-4B59-B287-B34D70511FFB}" dt="2023-05-03T04:46:46.730" v="1819" actId="478"/>
          <ac:picMkLst>
            <pc:docMk/>
            <pc:sldMk cId="1282269249" sldId="277"/>
            <ac:picMk id="7" creationId="{8B498764-5402-6193-789C-024DFBEE867C}"/>
          </ac:picMkLst>
        </pc:picChg>
        <pc:picChg chg="add mod">
          <ac:chgData name="ishitagoel250@gmail.com" userId="883da2ebbef2b34b" providerId="LiveId" clId="{461D0A0C-AB98-4B59-B287-B34D70511FFB}" dt="2023-05-09T06:04:24.027" v="2816" actId="1035"/>
          <ac:picMkLst>
            <pc:docMk/>
            <pc:sldMk cId="1282269249" sldId="277"/>
            <ac:picMk id="7" creationId="{E9A3EDFF-43E0-3AA4-BF9B-68F6F675F1BC}"/>
          </ac:picMkLst>
        </pc:picChg>
        <pc:picChg chg="add del mod">
          <ac:chgData name="ishitagoel250@gmail.com" userId="883da2ebbef2b34b" providerId="LiveId" clId="{461D0A0C-AB98-4B59-B287-B34D70511FFB}" dt="2023-05-09T06:03:51.977" v="2801" actId="478"/>
          <ac:picMkLst>
            <pc:docMk/>
            <pc:sldMk cId="1282269249" sldId="277"/>
            <ac:picMk id="8" creationId="{2F11EBA9-BEA2-0FAA-94A4-6D6B276B9803}"/>
          </ac:picMkLst>
        </pc:picChg>
      </pc:sldChg>
      <pc:sldChg chg="addSp delSp modSp add mod ord">
        <pc:chgData name="ishitagoel250@gmail.com" userId="883da2ebbef2b34b" providerId="LiveId" clId="{461D0A0C-AB98-4B59-B287-B34D70511FFB}" dt="2023-05-09T06:03:49.368" v="2800" actId="1036"/>
        <pc:sldMkLst>
          <pc:docMk/>
          <pc:sldMk cId="1747444246" sldId="278"/>
        </pc:sldMkLst>
        <pc:spChg chg="mod">
          <ac:chgData name="ishitagoel250@gmail.com" userId="883da2ebbef2b34b" providerId="LiveId" clId="{461D0A0C-AB98-4B59-B287-B34D70511FFB}" dt="2023-05-03T04:59:02.068" v="1879" actId="1036"/>
          <ac:spMkLst>
            <pc:docMk/>
            <pc:sldMk cId="1747444246" sldId="278"/>
            <ac:spMk id="4" creationId="{9A64C860-1873-9D3C-1B32-88090A48B81E}"/>
          </ac:spMkLst>
        </pc:spChg>
        <pc:picChg chg="add del mod">
          <ac:chgData name="ishitagoel250@gmail.com" userId="883da2ebbef2b34b" providerId="LiveId" clId="{461D0A0C-AB98-4B59-B287-B34D70511FFB}" dt="2023-05-09T06:03:12.463" v="2775" actId="478"/>
          <ac:picMkLst>
            <pc:docMk/>
            <pc:sldMk cId="1747444246" sldId="278"/>
            <ac:picMk id="7" creationId="{159ECD7E-0D34-58F6-B49F-3B1E09C7CE8B}"/>
          </ac:picMkLst>
        </pc:picChg>
        <pc:picChg chg="del">
          <ac:chgData name="ishitagoel250@gmail.com" userId="883da2ebbef2b34b" providerId="LiveId" clId="{461D0A0C-AB98-4B59-B287-B34D70511FFB}" dt="2023-05-03T04:58:52.239" v="1851" actId="478"/>
          <ac:picMkLst>
            <pc:docMk/>
            <pc:sldMk cId="1747444246" sldId="278"/>
            <ac:picMk id="8" creationId="{2F11EBA9-BEA2-0FAA-94A4-6D6B276B9803}"/>
          </ac:picMkLst>
        </pc:picChg>
        <pc:picChg chg="add mod">
          <ac:chgData name="ishitagoel250@gmail.com" userId="883da2ebbef2b34b" providerId="LiveId" clId="{461D0A0C-AB98-4B59-B287-B34D70511FFB}" dt="2023-05-09T06:03:49.368" v="2800" actId="1036"/>
          <ac:picMkLst>
            <pc:docMk/>
            <pc:sldMk cId="1747444246" sldId="278"/>
            <ac:picMk id="8" creationId="{31646D43-B98C-A8EE-2D71-45551FDB6E7B}"/>
          </ac:picMkLst>
        </pc:picChg>
        <pc:picChg chg="add del mod">
          <ac:chgData name="ishitagoel250@gmail.com" userId="883da2ebbef2b34b" providerId="LiveId" clId="{461D0A0C-AB98-4B59-B287-B34D70511FFB}" dt="2023-05-03T05:34:26.834" v="1904"/>
          <ac:picMkLst>
            <pc:docMk/>
            <pc:sldMk cId="1747444246" sldId="278"/>
            <ac:picMk id="8" creationId="{98181934-4528-275C-0821-2E570B59C153}"/>
          </ac:picMkLst>
        </pc:picChg>
      </pc:sldChg>
      <pc:sldChg chg="addSp delSp modSp add mod ord">
        <pc:chgData name="ishitagoel250@gmail.com" userId="883da2ebbef2b34b" providerId="LiveId" clId="{461D0A0C-AB98-4B59-B287-B34D70511FFB}" dt="2023-05-09T06:02:12.741" v="2698" actId="1036"/>
        <pc:sldMkLst>
          <pc:docMk/>
          <pc:sldMk cId="18493519" sldId="279"/>
        </pc:sldMkLst>
        <pc:spChg chg="mod">
          <ac:chgData name="ishitagoel250@gmail.com" userId="883da2ebbef2b34b" providerId="LiveId" clId="{461D0A0C-AB98-4B59-B287-B34D70511FFB}" dt="2023-05-03T05:37:58.874" v="2141" actId="1038"/>
          <ac:spMkLst>
            <pc:docMk/>
            <pc:sldMk cId="18493519" sldId="279"/>
            <ac:spMk id="3" creationId="{4703131F-43B5-16BE-FB48-B7E637CCB99D}"/>
          </ac:spMkLst>
        </pc:spChg>
        <pc:spChg chg="mod">
          <ac:chgData name="ishitagoel250@gmail.com" userId="883da2ebbef2b34b" providerId="LiveId" clId="{461D0A0C-AB98-4B59-B287-B34D70511FFB}" dt="2023-05-09T06:02:12.741" v="2698" actId="1036"/>
          <ac:spMkLst>
            <pc:docMk/>
            <pc:sldMk cId="18493519" sldId="279"/>
            <ac:spMk id="4" creationId="{9A64C860-1873-9D3C-1B32-88090A48B81E}"/>
          </ac:spMkLst>
        </pc:spChg>
        <pc:spChg chg="mod">
          <ac:chgData name="ishitagoel250@gmail.com" userId="883da2ebbef2b34b" providerId="LiveId" clId="{461D0A0C-AB98-4B59-B287-B34D70511FFB}" dt="2023-05-03T05:38:06.846" v="2171" actId="1037"/>
          <ac:spMkLst>
            <pc:docMk/>
            <pc:sldMk cId="18493519" sldId="279"/>
            <ac:spMk id="5" creationId="{38D7FB23-F380-1053-E9C7-3B5AAA5A6A12}"/>
          </ac:spMkLst>
        </pc:spChg>
        <pc:picChg chg="add del mod">
          <ac:chgData name="ishitagoel250@gmail.com" userId="883da2ebbef2b34b" providerId="LiveId" clId="{461D0A0C-AB98-4B59-B287-B34D70511FFB}" dt="2023-05-09T06:01:25.598" v="2687" actId="478"/>
          <ac:picMkLst>
            <pc:docMk/>
            <pc:sldMk cId="18493519" sldId="279"/>
            <ac:picMk id="7" creationId="{6B7B7CC1-A5D9-C327-F905-2B5F6B7CC971}"/>
          </ac:picMkLst>
        </pc:picChg>
        <pc:picChg chg="add mod">
          <ac:chgData name="ishitagoel250@gmail.com" userId="883da2ebbef2b34b" providerId="LiveId" clId="{461D0A0C-AB98-4B59-B287-B34D70511FFB}" dt="2023-05-09T06:02:06.818" v="2693" actId="1076"/>
          <ac:picMkLst>
            <pc:docMk/>
            <pc:sldMk cId="18493519" sldId="279"/>
            <ac:picMk id="8" creationId="{2DD0E219-1230-8224-C72A-42E4674E2BBE}"/>
          </ac:picMkLst>
        </pc:picChg>
        <pc:picChg chg="del">
          <ac:chgData name="ishitagoel250@gmail.com" userId="883da2ebbef2b34b" providerId="LiveId" clId="{461D0A0C-AB98-4B59-B287-B34D70511FFB}" dt="2023-05-03T05:37:52.981" v="2139" actId="478"/>
          <ac:picMkLst>
            <pc:docMk/>
            <pc:sldMk cId="18493519" sldId="279"/>
            <ac:picMk id="10" creationId="{F73600E7-7CF8-91BB-A1A0-696FE6C10071}"/>
          </ac:picMkLst>
        </pc:picChg>
      </pc:sldChg>
      <pc:sldChg chg="add del">
        <pc:chgData name="ishitagoel250@gmail.com" userId="883da2ebbef2b34b" providerId="LiveId" clId="{461D0A0C-AB98-4B59-B287-B34D70511FFB}" dt="2023-05-03T05:34:43.875" v="1906" actId="47"/>
        <pc:sldMkLst>
          <pc:docMk/>
          <pc:sldMk cId="1259464912" sldId="279"/>
        </pc:sldMkLst>
      </pc:sldChg>
      <pc:sldChg chg="add del">
        <pc:chgData name="ishitagoel250@gmail.com" userId="883da2ebbef2b34b" providerId="LiveId" clId="{461D0A0C-AB98-4B59-B287-B34D70511FFB}" dt="2023-05-03T05:37:18.526" v="2081"/>
        <pc:sldMkLst>
          <pc:docMk/>
          <pc:sldMk cId="1979954510" sldId="279"/>
        </pc:sldMkLst>
      </pc:sldChg>
      <pc:sldChg chg="modSp add del mod">
        <pc:chgData name="ishitagoel250@gmail.com" userId="883da2ebbef2b34b" providerId="LiveId" clId="{461D0A0C-AB98-4B59-B287-B34D70511FFB}" dt="2023-05-03T05:36:08.729" v="1987" actId="47"/>
        <pc:sldMkLst>
          <pc:docMk/>
          <pc:sldMk cId="2492965393" sldId="279"/>
        </pc:sldMkLst>
        <pc:spChg chg="mod">
          <ac:chgData name="ishitagoel250@gmail.com" userId="883da2ebbef2b34b" providerId="LiveId" clId="{461D0A0C-AB98-4B59-B287-B34D70511FFB}" dt="2023-05-03T05:36:04.199" v="1986" actId="1035"/>
          <ac:spMkLst>
            <pc:docMk/>
            <pc:sldMk cId="2492965393" sldId="279"/>
            <ac:spMk id="4" creationId="{9A64C860-1873-9D3C-1B32-88090A48B81E}"/>
          </ac:spMkLst>
        </pc:spChg>
      </pc:sldChg>
      <pc:sldChg chg="add del">
        <pc:chgData name="ishitagoel250@gmail.com" userId="883da2ebbef2b34b" providerId="LiveId" clId="{461D0A0C-AB98-4B59-B287-B34D70511FFB}" dt="2023-05-03T05:35:41.547" v="1933"/>
        <pc:sldMkLst>
          <pc:docMk/>
          <pc:sldMk cId="2815378837" sldId="279"/>
        </pc:sldMkLst>
      </pc:sldChg>
      <pc:sldChg chg="addSp delSp modSp add mod ord">
        <pc:chgData name="ishitagoel250@gmail.com" userId="883da2ebbef2b34b" providerId="LiveId" clId="{461D0A0C-AB98-4B59-B287-B34D70511FFB}" dt="2023-05-09T06:00:07.813" v="2635" actId="1036"/>
        <pc:sldMkLst>
          <pc:docMk/>
          <pc:sldMk cId="1461977383" sldId="280"/>
        </pc:sldMkLst>
        <pc:spChg chg="mod">
          <ac:chgData name="ishitagoel250@gmail.com" userId="883da2ebbef2b34b" providerId="LiveId" clId="{461D0A0C-AB98-4B59-B287-B34D70511FFB}" dt="2023-05-09T05:59:59.872" v="2613" actId="1038"/>
          <ac:spMkLst>
            <pc:docMk/>
            <pc:sldMk cId="1461977383" sldId="280"/>
            <ac:spMk id="4" creationId="{9A64C860-1873-9D3C-1B32-88090A48B81E}"/>
          </ac:spMkLst>
        </pc:spChg>
        <pc:spChg chg="mod">
          <ac:chgData name="ishitagoel250@gmail.com" userId="883da2ebbef2b34b" providerId="LiveId" clId="{461D0A0C-AB98-4B59-B287-B34D70511FFB}" dt="2023-05-09T06:00:07.813" v="2635" actId="1036"/>
          <ac:spMkLst>
            <pc:docMk/>
            <pc:sldMk cId="1461977383" sldId="280"/>
            <ac:spMk id="5" creationId="{38D7FB23-F380-1053-E9C7-3B5AAA5A6A12}"/>
          </ac:spMkLst>
        </pc:spChg>
        <pc:picChg chg="del">
          <ac:chgData name="ishitagoel250@gmail.com" userId="883da2ebbef2b34b" providerId="LiveId" clId="{461D0A0C-AB98-4B59-B287-B34D70511FFB}" dt="2023-05-03T05:38:46.582" v="2199" actId="478"/>
          <ac:picMkLst>
            <pc:docMk/>
            <pc:sldMk cId="1461977383" sldId="280"/>
            <ac:picMk id="7" creationId="{159ECD7E-0D34-58F6-B49F-3B1E09C7CE8B}"/>
          </ac:picMkLst>
        </pc:picChg>
        <pc:picChg chg="add mod">
          <ac:chgData name="ishitagoel250@gmail.com" userId="883da2ebbef2b34b" providerId="LiveId" clId="{461D0A0C-AB98-4B59-B287-B34D70511FFB}" dt="2023-05-09T05:59:55.275" v="2598" actId="1076"/>
          <ac:picMkLst>
            <pc:docMk/>
            <pc:sldMk cId="1461977383" sldId="280"/>
            <ac:picMk id="7" creationId="{4627138B-040B-CC4F-757A-E10EB0ABB6F7}"/>
          </ac:picMkLst>
        </pc:picChg>
        <pc:picChg chg="add del mod">
          <ac:chgData name="ishitagoel250@gmail.com" userId="883da2ebbef2b34b" providerId="LiveId" clId="{461D0A0C-AB98-4B59-B287-B34D70511FFB}" dt="2023-05-03T05:39:26.577" v="2203" actId="478"/>
          <ac:picMkLst>
            <pc:docMk/>
            <pc:sldMk cId="1461977383" sldId="280"/>
            <ac:picMk id="8" creationId="{1D3511FE-A892-71DB-DA98-C0EE8063C57F}"/>
          </ac:picMkLst>
        </pc:picChg>
        <pc:picChg chg="add del mod">
          <ac:chgData name="ishitagoel250@gmail.com" userId="883da2ebbef2b34b" providerId="LiveId" clId="{461D0A0C-AB98-4B59-B287-B34D70511FFB}" dt="2023-05-09T05:59:45.761" v="2593" actId="478"/>
          <ac:picMkLst>
            <pc:docMk/>
            <pc:sldMk cId="1461977383" sldId="280"/>
            <ac:picMk id="10" creationId="{3B81321A-219E-C9A0-2B99-92B90B251370}"/>
          </ac:picMkLst>
        </pc:picChg>
      </pc:sldChg>
      <pc:sldChg chg="add del ord">
        <pc:chgData name="ishitagoel250@gmail.com" userId="883da2ebbef2b34b" providerId="LiveId" clId="{461D0A0C-AB98-4B59-B287-B34D70511FFB}" dt="2023-05-03T05:41:35.124" v="2271" actId="47"/>
        <pc:sldMkLst>
          <pc:docMk/>
          <pc:sldMk cId="1352068377" sldId="281"/>
        </pc:sldMkLst>
      </pc:sldChg>
      <pc:sldChg chg="addSp delSp modSp add mod ord">
        <pc:chgData name="ishitagoel250@gmail.com" userId="883da2ebbef2b34b" providerId="LiveId" clId="{461D0A0C-AB98-4B59-B287-B34D70511FFB}" dt="2023-05-09T05:59:22.800" v="2592" actId="478"/>
        <pc:sldMkLst>
          <pc:docMk/>
          <pc:sldMk cId="1947134319" sldId="281"/>
        </pc:sldMkLst>
        <pc:spChg chg="mod">
          <ac:chgData name="ishitagoel250@gmail.com" userId="883da2ebbef2b34b" providerId="LiveId" clId="{461D0A0C-AB98-4B59-B287-B34D70511FFB}" dt="2023-05-03T05:42:07.606" v="2326" actId="1035"/>
          <ac:spMkLst>
            <pc:docMk/>
            <pc:sldMk cId="1947134319" sldId="281"/>
            <ac:spMk id="4" creationId="{9A64C860-1873-9D3C-1B32-88090A48B81E}"/>
          </ac:spMkLst>
        </pc:spChg>
        <pc:spChg chg="add del mod">
          <ac:chgData name="ishitagoel250@gmail.com" userId="883da2ebbef2b34b" providerId="LiveId" clId="{461D0A0C-AB98-4B59-B287-B34D70511FFB}" dt="2023-05-09T05:59:22.800" v="2592" actId="478"/>
          <ac:spMkLst>
            <pc:docMk/>
            <pc:sldMk cId="1947134319" sldId="281"/>
            <ac:spMk id="9" creationId="{CD6BCCBE-E88F-3BFC-A1CA-02A4860F6F1F}"/>
          </ac:spMkLst>
        </pc:spChg>
        <pc:spChg chg="add mod">
          <ac:chgData name="ishitagoel250@gmail.com" userId="883da2ebbef2b34b" providerId="LiveId" clId="{461D0A0C-AB98-4B59-B287-B34D70511FFB}" dt="2023-05-09T05:59:17.439" v="2591"/>
          <ac:spMkLst>
            <pc:docMk/>
            <pc:sldMk cId="1947134319" sldId="281"/>
            <ac:spMk id="12" creationId="{07555A88-D640-B8CF-0C6B-C360EB3619D2}"/>
          </ac:spMkLst>
        </pc:spChg>
        <pc:picChg chg="add del mod">
          <ac:chgData name="ishitagoel250@gmail.com" userId="883da2ebbef2b34b" providerId="LiveId" clId="{461D0A0C-AB98-4B59-B287-B34D70511FFB}" dt="2023-05-09T05:54:48.952" v="2475" actId="478"/>
          <ac:picMkLst>
            <pc:docMk/>
            <pc:sldMk cId="1947134319" sldId="281"/>
            <ac:picMk id="7" creationId="{C3E95730-96A2-1C83-674A-685674CE7957}"/>
          </ac:picMkLst>
        </pc:picChg>
        <pc:picChg chg="del">
          <ac:chgData name="ishitagoel250@gmail.com" userId="883da2ebbef2b34b" providerId="LiveId" clId="{461D0A0C-AB98-4B59-B287-B34D70511FFB}" dt="2023-05-03T05:41:53.708" v="2292" actId="478"/>
          <ac:picMkLst>
            <pc:docMk/>
            <pc:sldMk cId="1947134319" sldId="281"/>
            <ac:picMk id="8" creationId="{2F11EBA9-BEA2-0FAA-94A4-6D6B276B9803}"/>
          </ac:picMkLst>
        </pc:picChg>
        <pc:picChg chg="add del mod">
          <ac:chgData name="ishitagoel250@gmail.com" userId="883da2ebbef2b34b" providerId="LiveId" clId="{461D0A0C-AB98-4B59-B287-B34D70511FFB}" dt="2023-05-09T05:57:28.948" v="2535" actId="478"/>
          <ac:picMkLst>
            <pc:docMk/>
            <pc:sldMk cId="1947134319" sldId="281"/>
            <ac:picMk id="8" creationId="{888BE45B-2F43-953C-9077-91C0E56B8186}"/>
          </ac:picMkLst>
        </pc:picChg>
        <pc:picChg chg="add mod">
          <ac:chgData name="ishitagoel250@gmail.com" userId="883da2ebbef2b34b" providerId="LiveId" clId="{461D0A0C-AB98-4B59-B287-B34D70511FFB}" dt="2023-05-09T05:58:37.351" v="2557" actId="1035"/>
          <ac:picMkLst>
            <pc:docMk/>
            <pc:sldMk cId="1947134319" sldId="281"/>
            <ac:picMk id="11" creationId="{A2EEC8E0-BF61-2973-A3C4-25AF2C5CECAF}"/>
          </ac:picMkLst>
        </pc:picChg>
      </pc:sldChg>
      <pc:sldChg chg="delSp modSp add mod ord">
        <pc:chgData name="ishitagoel250@gmail.com" userId="883da2ebbef2b34b" providerId="LiveId" clId="{461D0A0C-AB98-4B59-B287-B34D70511FFB}" dt="2023-05-09T05:51:47.258" v="2387" actId="1035"/>
        <pc:sldMkLst>
          <pc:docMk/>
          <pc:sldMk cId="2191144801" sldId="282"/>
        </pc:sldMkLst>
        <pc:spChg chg="del">
          <ac:chgData name="ishitagoel250@gmail.com" userId="883da2ebbef2b34b" providerId="LiveId" clId="{461D0A0C-AB98-4B59-B287-B34D70511FFB}" dt="2023-05-09T05:51:13.020" v="2354" actId="478"/>
          <ac:spMkLst>
            <pc:docMk/>
            <pc:sldMk cId="2191144801" sldId="282"/>
            <ac:spMk id="4" creationId="{9A64C860-1873-9D3C-1B32-88090A48B81E}"/>
          </ac:spMkLst>
        </pc:spChg>
        <pc:spChg chg="del">
          <ac:chgData name="ishitagoel250@gmail.com" userId="883da2ebbef2b34b" providerId="LiveId" clId="{461D0A0C-AB98-4B59-B287-B34D70511FFB}" dt="2023-05-09T05:51:17.444" v="2356" actId="478"/>
          <ac:spMkLst>
            <pc:docMk/>
            <pc:sldMk cId="2191144801" sldId="282"/>
            <ac:spMk id="5" creationId="{38D7FB23-F380-1053-E9C7-3B5AAA5A6A12}"/>
          </ac:spMkLst>
        </pc:spChg>
        <pc:spChg chg="mod">
          <ac:chgData name="ishitagoel250@gmail.com" userId="883da2ebbef2b34b" providerId="LiveId" clId="{461D0A0C-AB98-4B59-B287-B34D70511FFB}" dt="2023-05-09T05:51:47.258" v="2387" actId="1035"/>
          <ac:spMkLst>
            <pc:docMk/>
            <pc:sldMk cId="2191144801" sldId="282"/>
            <ac:spMk id="13" creationId="{6F7D57DD-F91B-3DEA-23F9-8E40B61CB60D}"/>
          </ac:spMkLst>
        </pc:spChg>
        <pc:picChg chg="del">
          <ac:chgData name="ishitagoel250@gmail.com" userId="883da2ebbef2b34b" providerId="LiveId" clId="{461D0A0C-AB98-4B59-B287-B34D70511FFB}" dt="2023-05-09T05:51:14.119" v="2355" actId="478"/>
          <ac:picMkLst>
            <pc:docMk/>
            <pc:sldMk cId="2191144801" sldId="282"/>
            <ac:picMk id="7" creationId="{8CA928F2-4ED4-C473-3EBB-277A49AC906E}"/>
          </ac:picMkLst>
        </pc:picChg>
      </pc:sldChg>
      <pc:sldChg chg="delSp modSp add del mod ord">
        <pc:chgData name="ishitagoel250@gmail.com" userId="883da2ebbef2b34b" providerId="LiveId" clId="{461D0A0C-AB98-4B59-B287-B34D70511FFB}" dt="2023-05-09T06:09:35.230" v="2859" actId="47"/>
        <pc:sldMkLst>
          <pc:docMk/>
          <pc:sldMk cId="2470966417" sldId="283"/>
        </pc:sldMkLst>
        <pc:spChg chg="del mod">
          <ac:chgData name="ishitagoel250@gmail.com" userId="883da2ebbef2b34b" providerId="LiveId" clId="{461D0A0C-AB98-4B59-B287-B34D70511FFB}" dt="2023-05-09T06:09:33.333" v="2858" actId="478"/>
          <ac:spMkLst>
            <pc:docMk/>
            <pc:sldMk cId="2470966417" sldId="283"/>
            <ac:spMk id="4" creationId="{9A64C860-1873-9D3C-1B32-88090A48B81E}"/>
          </ac:spMkLst>
        </pc:spChg>
        <pc:picChg chg="del">
          <ac:chgData name="ishitagoel250@gmail.com" userId="883da2ebbef2b34b" providerId="LiveId" clId="{461D0A0C-AB98-4B59-B287-B34D70511FFB}" dt="2023-05-09T06:09:19.149" v="2853" actId="478"/>
          <ac:picMkLst>
            <pc:docMk/>
            <pc:sldMk cId="2470966417" sldId="283"/>
            <ac:picMk id="7" creationId="{8FEBBC80-D4AD-A6DE-9C8E-9E1FC4080D8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2878-BBC4-4B55-F657-F778D3F8C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6BD9F-EA79-1282-5F05-7E033D1BC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60C18-EC5E-BCF4-577C-D9F285B58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6731-A6E0-41BA-89F4-0CD2D73584CB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18040-E73B-FD99-D69A-1E55DFAF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2137E-E493-61E4-1ACA-D6A51EEE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5AA1-BCB5-4BB4-81E6-71FA361B9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01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5B01-228A-2CDC-8DAB-BBED79604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ABC76-F10C-6976-41B0-603E461D8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724A-1F3B-CABC-E599-CA58FE4E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6731-A6E0-41BA-89F4-0CD2D73584CB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116EA-DFF9-BA56-6A7A-8499BB54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6DF0B-7AAD-729C-1480-B3ED6CB9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5AA1-BCB5-4BB4-81E6-71FA361B9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05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88435-F9FD-C19B-F7CE-0B697EE95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531F4-8C53-297A-AF3F-7941B4DB7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93D7-163E-D797-EBD1-FA8828023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6731-A6E0-41BA-89F4-0CD2D73584CB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7E681-5206-1C6C-C762-1E30AB38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A1A18-DA8A-9940-AF53-29355E2B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5AA1-BCB5-4BB4-81E6-71FA361B9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69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D887-DB7A-9A75-1DD9-7619E6736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C1819-132F-AF85-9F99-403710F62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7DF77-42AB-2B29-9D61-C5493BB6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6731-A6E0-41BA-89F4-0CD2D73584CB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1D658-549D-0216-DAED-8AB063F2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13659-66BC-B740-A16A-F99FC167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5AA1-BCB5-4BB4-81E6-71FA361B9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43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E00B-6FC4-85A3-C44F-A6A3C59A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84C47-CEB0-6488-FD88-13D7D739E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1A425-12BF-DF75-88EF-957A6B77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6731-A6E0-41BA-89F4-0CD2D73584CB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9A384-E244-7AE3-6DD8-760E52E7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78AC7-1515-A46E-1BDD-4F4A968F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5AA1-BCB5-4BB4-81E6-71FA361B9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09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A04B-2763-29DF-358F-944A7D41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EEF4D-A182-CCDE-BCF9-82A673ABD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4913D-6B98-822B-E57F-1F0040AC1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7E718-A15F-6DAC-79FF-C68B4E9D8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6731-A6E0-41BA-89F4-0CD2D73584CB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C9D02-4F14-0997-46A7-E053366A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B6C40-2464-6863-B361-DD1BB2D7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5AA1-BCB5-4BB4-81E6-71FA361B9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60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C1B27-1317-67E9-B006-785CECD8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CC4E3-29ED-14DA-38EA-00FB0F1BC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E9773-B3E0-29C8-7458-3A0E51BBA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37673-38E7-6B21-52BD-14C2CA468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DC52C5-9E39-3DB2-258F-DF7FA0066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242A71-AC15-7118-B56B-F295A482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6731-A6E0-41BA-89F4-0CD2D73584CB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BEE008-5A0E-BB1B-9BC3-F67C3CEF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AC01F8-F3BB-FBE1-5429-A1225556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5AA1-BCB5-4BB4-81E6-71FA361B9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0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8367-5018-712C-B798-B743935D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703C3-7DE6-2A3F-283F-E3D54DF87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6731-A6E0-41BA-89F4-0CD2D73584CB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9326D-FF8C-AC7A-60BF-876D2995E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1AEEA-2CF1-F32E-C499-27E9CE0E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5AA1-BCB5-4BB4-81E6-71FA361B9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68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0744EF-ADC7-5490-2A72-8C44B0CF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6731-A6E0-41BA-89F4-0CD2D73584CB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3FBFDC-7B1C-CBC7-A6B9-13681D3B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29898-E14E-D522-3308-E40C6C7B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5AA1-BCB5-4BB4-81E6-71FA361B9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90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D232-2617-4D75-DA75-92A33DE2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D5174-2428-FDDF-A6FF-71E093AE0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F14F7-8224-03B9-09B4-5C7E3094B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0B2F8-7901-43A4-9A58-2DC013F5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6731-A6E0-41BA-89F4-0CD2D73584CB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01EF1-1519-1FCD-623C-BACDBD36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6990F-C02D-2DC1-615A-C73C60FB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5AA1-BCB5-4BB4-81E6-71FA361B9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09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8A4E-A936-4891-8593-95E2CA28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177E99-ECC6-3DA3-F4F1-EF109152C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6F815-13D3-E5E5-455C-B2923C19B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57E52-B270-F940-A9D2-AAC9FBCC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6731-A6E0-41BA-89F4-0CD2D73584CB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8A7A0-C97A-1AF5-07E6-763DB5CB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FE69A-2325-3BB2-BEBA-93381FB1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5AA1-BCB5-4BB4-81E6-71FA361B9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28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58AF98-ACE1-154C-FA1C-2CDB0DF7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31CDA-AF5B-EF45-EBDE-F321BFD26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BCAF7-04A3-9B70-B89F-3068FFCDB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E6731-A6E0-41BA-89F4-0CD2D73584CB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3681-68A9-1DD2-5C0E-BA5E968AA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65269-B4F9-339B-5AAC-558C03B5D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95AA1-BCB5-4BB4-81E6-71FA361B9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F1BF99-05B3-EDCA-7D2F-22CFD762FE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3131F-43B5-16BE-FB48-B7E637CCB99D}"/>
              </a:ext>
            </a:extLst>
          </p:cNvPr>
          <p:cNvSpPr/>
          <p:nvPr/>
        </p:nvSpPr>
        <p:spPr>
          <a:xfrm rot="1430274">
            <a:off x="6324601" y="-1691642"/>
            <a:ext cx="8900160" cy="11186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BD5C2E-4622-AA84-5593-05E5AA5F6AD7}"/>
              </a:ext>
            </a:extLst>
          </p:cNvPr>
          <p:cNvSpPr txBox="1">
            <a:spLocks/>
          </p:cNvSpPr>
          <p:nvPr/>
        </p:nvSpPr>
        <p:spPr>
          <a:xfrm>
            <a:off x="350520" y="216989"/>
            <a:ext cx="6919751" cy="22976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6000" b="1" dirty="0">
                <a:latin typeface="Footlight MT Light" panose="0204060206030A020304" pitchFamily="18" charset="0"/>
              </a:rPr>
              <a:t>iSociety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7D4B61E-4A9E-4095-DB71-EACB884B9B34}"/>
              </a:ext>
            </a:extLst>
          </p:cNvPr>
          <p:cNvSpPr txBox="1">
            <a:spLocks/>
          </p:cNvSpPr>
          <p:nvPr/>
        </p:nvSpPr>
        <p:spPr>
          <a:xfrm>
            <a:off x="5806440" y="2697480"/>
            <a:ext cx="6538753" cy="307625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5500" dirty="0">
                <a:latin typeface="Baskerville Old Face" panose="02020602080505020303" pitchFamily="18" charset="0"/>
              </a:rPr>
              <a:t>SOCIETY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677980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F1BF99-05B3-EDCA-7D2F-22CFD762FE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3131F-43B5-16BE-FB48-B7E637CCB99D}"/>
              </a:ext>
            </a:extLst>
          </p:cNvPr>
          <p:cNvSpPr/>
          <p:nvPr/>
        </p:nvSpPr>
        <p:spPr>
          <a:xfrm rot="5400000">
            <a:off x="1519757" y="-3505201"/>
            <a:ext cx="8900160" cy="138684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64C860-1873-9D3C-1B32-88090A48B81E}"/>
              </a:ext>
            </a:extLst>
          </p:cNvPr>
          <p:cNvSpPr txBox="1">
            <a:spLocks/>
          </p:cNvSpPr>
          <p:nvPr/>
        </p:nvSpPr>
        <p:spPr>
          <a:xfrm>
            <a:off x="751198" y="1098932"/>
            <a:ext cx="711199" cy="44632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latin typeface="Baskerville Old Face" panose="02020602080505020303" pitchFamily="18" charset="0"/>
              </a:rPr>
              <a:t>SEQUENCE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D7FB23-F380-1053-E9C7-3B5AAA5A6A12}"/>
              </a:ext>
            </a:extLst>
          </p:cNvPr>
          <p:cNvSpPr txBox="1">
            <a:spLocks/>
          </p:cNvSpPr>
          <p:nvPr/>
        </p:nvSpPr>
        <p:spPr>
          <a:xfrm>
            <a:off x="10470835" y="1415393"/>
            <a:ext cx="711199" cy="430114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latin typeface="Baskerville Old Face" panose="02020602080505020303" pitchFamily="18" charset="0"/>
              </a:rPr>
              <a:t>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27138B-040B-CC4F-757A-E10EB0ABB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736" y="246191"/>
            <a:ext cx="7530202" cy="650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77383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F1BF99-05B3-EDCA-7D2F-22CFD762FE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3131F-43B5-16BE-FB48-B7E637CCB99D}"/>
              </a:ext>
            </a:extLst>
          </p:cNvPr>
          <p:cNvSpPr/>
          <p:nvPr/>
        </p:nvSpPr>
        <p:spPr>
          <a:xfrm rot="5400000">
            <a:off x="1554481" y="-3505201"/>
            <a:ext cx="8900160" cy="138684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64C860-1873-9D3C-1B32-88090A48B81E}"/>
              </a:ext>
            </a:extLst>
          </p:cNvPr>
          <p:cNvSpPr txBox="1">
            <a:spLocks/>
          </p:cNvSpPr>
          <p:nvPr/>
        </p:nvSpPr>
        <p:spPr>
          <a:xfrm>
            <a:off x="610684" y="294001"/>
            <a:ext cx="607289" cy="65639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dirty="0">
                <a:latin typeface="Baskerville Old Face" panose="02020602080505020303" pitchFamily="18" charset="0"/>
              </a:rPr>
              <a:t>COLLABORATION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D7FB23-F380-1053-E9C7-3B5AAA5A6A12}"/>
              </a:ext>
            </a:extLst>
          </p:cNvPr>
          <p:cNvSpPr txBox="1">
            <a:spLocks/>
          </p:cNvSpPr>
          <p:nvPr/>
        </p:nvSpPr>
        <p:spPr>
          <a:xfrm>
            <a:off x="10482858" y="1740842"/>
            <a:ext cx="607289" cy="386130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dirty="0">
                <a:latin typeface="Baskerville Old Face" panose="02020602080505020303" pitchFamily="18" charset="0"/>
              </a:rPr>
              <a:t>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7F08AA-5735-A486-83CA-AD1C6905F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756" y="502922"/>
            <a:ext cx="7181610" cy="608562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C37601-8D05-AE73-9CDD-01C6EC6E4D41}"/>
              </a:ext>
            </a:extLst>
          </p:cNvPr>
          <p:cNvCxnSpPr/>
          <p:nvPr/>
        </p:nvCxnSpPr>
        <p:spPr>
          <a:xfrm>
            <a:off x="6923344" y="972766"/>
            <a:ext cx="975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378081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F1BF99-05B3-EDCA-7D2F-22CFD762FE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3131F-43B5-16BE-FB48-B7E637CCB99D}"/>
              </a:ext>
            </a:extLst>
          </p:cNvPr>
          <p:cNvSpPr/>
          <p:nvPr/>
        </p:nvSpPr>
        <p:spPr>
          <a:xfrm rot="5400000">
            <a:off x="1564420" y="-3505201"/>
            <a:ext cx="8900160" cy="138684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64C860-1873-9D3C-1B32-88090A48B81E}"/>
              </a:ext>
            </a:extLst>
          </p:cNvPr>
          <p:cNvSpPr txBox="1">
            <a:spLocks/>
          </p:cNvSpPr>
          <p:nvPr/>
        </p:nvSpPr>
        <p:spPr>
          <a:xfrm>
            <a:off x="851336" y="759872"/>
            <a:ext cx="607289" cy="570923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dirty="0">
                <a:latin typeface="Baskerville Old Face" panose="02020602080505020303" pitchFamily="18" charset="0"/>
              </a:rPr>
              <a:t>STATE </a:t>
            </a:r>
          </a:p>
          <a:p>
            <a:pPr algn="ctr"/>
            <a:endParaRPr lang="en-IN" sz="3600" dirty="0">
              <a:latin typeface="Baskerville Old Face" panose="02020602080505020303" pitchFamily="18" charset="0"/>
            </a:endParaRPr>
          </a:p>
          <a:p>
            <a:pPr algn="ctr"/>
            <a:r>
              <a:rPr lang="en-IN" sz="3600" dirty="0">
                <a:latin typeface="Baskerville Old Face" panose="02020602080505020303" pitchFamily="18" charset="0"/>
              </a:rPr>
              <a:t>CHART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D7FB23-F380-1053-E9C7-3B5AAA5A6A12}"/>
              </a:ext>
            </a:extLst>
          </p:cNvPr>
          <p:cNvSpPr txBox="1">
            <a:spLocks/>
          </p:cNvSpPr>
          <p:nvPr/>
        </p:nvSpPr>
        <p:spPr>
          <a:xfrm>
            <a:off x="10720554" y="1740842"/>
            <a:ext cx="607289" cy="386130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dirty="0">
                <a:latin typeface="Baskerville Old Face" panose="02020602080505020303" pitchFamily="18" charset="0"/>
              </a:rPr>
              <a:t>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D0E219-1230-8224-C72A-42E4674E2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458" y="574383"/>
            <a:ext cx="8181084" cy="570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519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F1BF99-05B3-EDCA-7D2F-22CFD762FE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3131F-43B5-16BE-FB48-B7E637CCB99D}"/>
              </a:ext>
            </a:extLst>
          </p:cNvPr>
          <p:cNvSpPr/>
          <p:nvPr/>
        </p:nvSpPr>
        <p:spPr>
          <a:xfrm rot="5400000">
            <a:off x="1554481" y="-3505201"/>
            <a:ext cx="8900160" cy="138684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64C860-1873-9D3C-1B32-88090A48B81E}"/>
              </a:ext>
            </a:extLst>
          </p:cNvPr>
          <p:cNvSpPr txBox="1">
            <a:spLocks/>
          </p:cNvSpPr>
          <p:nvPr/>
        </p:nvSpPr>
        <p:spPr>
          <a:xfrm>
            <a:off x="1545521" y="990080"/>
            <a:ext cx="711199" cy="53949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latin typeface="Baskerville Old Face" panose="02020602080505020303" pitchFamily="18" charset="0"/>
              </a:rPr>
              <a:t>ACTIVITY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D7FB23-F380-1053-E9C7-3B5AAA5A6A12}"/>
              </a:ext>
            </a:extLst>
          </p:cNvPr>
          <p:cNvSpPr txBox="1">
            <a:spLocks/>
          </p:cNvSpPr>
          <p:nvPr/>
        </p:nvSpPr>
        <p:spPr>
          <a:xfrm>
            <a:off x="9860291" y="1420316"/>
            <a:ext cx="711199" cy="53949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latin typeface="Baskerville Old Face" panose="02020602080505020303" pitchFamily="18" charset="0"/>
              </a:rPr>
              <a:t>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07DC4B-06E7-4220-D80A-2AD76801C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248" y="297368"/>
            <a:ext cx="4124166" cy="636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24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F1BF99-05B3-EDCA-7D2F-22CFD762FE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3131F-43B5-16BE-FB48-B7E637CCB99D}"/>
              </a:ext>
            </a:extLst>
          </p:cNvPr>
          <p:cNvSpPr/>
          <p:nvPr/>
        </p:nvSpPr>
        <p:spPr>
          <a:xfrm rot="5400000">
            <a:off x="1519757" y="-3505201"/>
            <a:ext cx="8900160" cy="138684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64C860-1873-9D3C-1B32-88090A48B81E}"/>
              </a:ext>
            </a:extLst>
          </p:cNvPr>
          <p:cNvSpPr txBox="1">
            <a:spLocks/>
          </p:cNvSpPr>
          <p:nvPr/>
        </p:nvSpPr>
        <p:spPr>
          <a:xfrm>
            <a:off x="710173" y="1277834"/>
            <a:ext cx="711199" cy="44632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latin typeface="Baskerville Old Face" panose="02020602080505020303" pitchFamily="18" charset="0"/>
              </a:rPr>
              <a:t>PACKAGE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D7FB23-F380-1053-E9C7-3B5AAA5A6A12}"/>
              </a:ext>
            </a:extLst>
          </p:cNvPr>
          <p:cNvSpPr txBox="1">
            <a:spLocks/>
          </p:cNvSpPr>
          <p:nvPr/>
        </p:nvSpPr>
        <p:spPr>
          <a:xfrm>
            <a:off x="10492832" y="1347297"/>
            <a:ext cx="711199" cy="430114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latin typeface="Baskerville Old Face" panose="02020602080505020303" pitchFamily="18" charset="0"/>
              </a:rPr>
              <a:t>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646D43-B98C-A8EE-2D71-45551FDB6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348" y="482438"/>
            <a:ext cx="8250986" cy="608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44246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F1BF99-05B3-EDCA-7D2F-22CFD762FE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3131F-43B5-16BE-FB48-B7E637CCB99D}"/>
              </a:ext>
            </a:extLst>
          </p:cNvPr>
          <p:cNvSpPr/>
          <p:nvPr/>
        </p:nvSpPr>
        <p:spPr>
          <a:xfrm rot="5400000">
            <a:off x="1519757" y="-3505201"/>
            <a:ext cx="8900160" cy="138684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64C860-1873-9D3C-1B32-88090A48B81E}"/>
              </a:ext>
            </a:extLst>
          </p:cNvPr>
          <p:cNvSpPr txBox="1">
            <a:spLocks/>
          </p:cNvSpPr>
          <p:nvPr/>
        </p:nvSpPr>
        <p:spPr>
          <a:xfrm>
            <a:off x="710173" y="780126"/>
            <a:ext cx="711199" cy="604893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latin typeface="Baskerville Old Face" panose="02020602080505020303" pitchFamily="18" charset="0"/>
              </a:rPr>
              <a:t>COMPONENT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D7FB23-F380-1053-E9C7-3B5AAA5A6A12}"/>
              </a:ext>
            </a:extLst>
          </p:cNvPr>
          <p:cNvSpPr txBox="1">
            <a:spLocks/>
          </p:cNvSpPr>
          <p:nvPr/>
        </p:nvSpPr>
        <p:spPr>
          <a:xfrm>
            <a:off x="10492832" y="1347297"/>
            <a:ext cx="711199" cy="430114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latin typeface="Baskerville Old Face" panose="02020602080505020303" pitchFamily="18" charset="0"/>
              </a:rPr>
              <a:t>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A3EDFF-43E0-3AA4-BF9B-68F6F675F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417" y="609901"/>
            <a:ext cx="8483249" cy="540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69249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F1BF99-05B3-EDCA-7D2F-22CFD762FE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3131F-43B5-16BE-FB48-B7E637CCB99D}"/>
              </a:ext>
            </a:extLst>
          </p:cNvPr>
          <p:cNvSpPr/>
          <p:nvPr/>
        </p:nvSpPr>
        <p:spPr>
          <a:xfrm rot="5400000">
            <a:off x="1519757" y="-3505201"/>
            <a:ext cx="8900160" cy="138684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64C860-1873-9D3C-1B32-88090A48B81E}"/>
              </a:ext>
            </a:extLst>
          </p:cNvPr>
          <p:cNvSpPr txBox="1">
            <a:spLocks/>
          </p:cNvSpPr>
          <p:nvPr/>
        </p:nvSpPr>
        <p:spPr>
          <a:xfrm>
            <a:off x="933911" y="502332"/>
            <a:ext cx="711199" cy="604893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latin typeface="Baskerville Old Face" panose="02020602080505020303" pitchFamily="18" charset="0"/>
              </a:rPr>
              <a:t>DEPLOYMENT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D7FB23-F380-1053-E9C7-3B5AAA5A6A12}"/>
              </a:ext>
            </a:extLst>
          </p:cNvPr>
          <p:cNvSpPr txBox="1">
            <a:spLocks/>
          </p:cNvSpPr>
          <p:nvPr/>
        </p:nvSpPr>
        <p:spPr>
          <a:xfrm>
            <a:off x="10278822" y="1347297"/>
            <a:ext cx="711199" cy="430114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latin typeface="Baskerville Old Face" panose="02020602080505020303" pitchFamily="18" charset="0"/>
              </a:rPr>
              <a:t>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C2758C-A807-DB3E-D1A7-C32B0EC50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275" y="396957"/>
            <a:ext cx="6657124" cy="625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63571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F1BF99-05B3-EDCA-7D2F-22CFD762FE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3131F-43B5-16BE-FB48-B7E637CCB99D}"/>
              </a:ext>
            </a:extLst>
          </p:cNvPr>
          <p:cNvSpPr/>
          <p:nvPr/>
        </p:nvSpPr>
        <p:spPr>
          <a:xfrm rot="20419445">
            <a:off x="-1796354" y="-1097945"/>
            <a:ext cx="8900160" cy="11186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BD5C2E-4622-AA84-5593-05E5AA5F6AD7}"/>
              </a:ext>
            </a:extLst>
          </p:cNvPr>
          <p:cNvSpPr txBox="1">
            <a:spLocks/>
          </p:cNvSpPr>
          <p:nvPr/>
        </p:nvSpPr>
        <p:spPr>
          <a:xfrm>
            <a:off x="6122930" y="567159"/>
            <a:ext cx="5943600" cy="153943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9400" dirty="0">
                <a:latin typeface="Baskerville Old Face" panose="02020602080505020303" pitchFamily="18" charset="0"/>
              </a:rPr>
              <a:t>Result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809BCB1-7130-0631-582A-017A4E6CA35E}"/>
              </a:ext>
            </a:extLst>
          </p:cNvPr>
          <p:cNvSpPr txBox="1">
            <a:spLocks/>
          </p:cNvSpPr>
          <p:nvPr/>
        </p:nvSpPr>
        <p:spPr>
          <a:xfrm>
            <a:off x="710675" y="1061858"/>
            <a:ext cx="5286785" cy="28188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dirty="0">
                <a:latin typeface="Baskerville Old Face" panose="02020602080505020303" pitchFamily="18" charset="0"/>
              </a:rPr>
              <a:t>iSociety is a solution to all the problems we deal with while managing their apartments and houses. It is a systemized way of putting everything together from managing your apartments for the payment of various bills.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D3731C0-7BCC-AD42-48AB-854A7FA0610B}"/>
              </a:ext>
            </a:extLst>
          </p:cNvPr>
          <p:cNvSpPr txBox="1">
            <a:spLocks/>
          </p:cNvSpPr>
          <p:nvPr/>
        </p:nvSpPr>
        <p:spPr>
          <a:xfrm>
            <a:off x="1696452" y="3880698"/>
            <a:ext cx="5286785" cy="28188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dirty="0">
                <a:latin typeface="Baskerville Old Face" panose="02020602080505020303" pitchFamily="18" charset="0"/>
              </a:rPr>
              <a:t>Therefore, our projects makes management of houses easier for existing users, new uses as well as for the admins for putting everything in a more systemized manner.</a:t>
            </a:r>
          </a:p>
        </p:txBody>
      </p:sp>
    </p:spTree>
    <p:extLst>
      <p:ext uri="{BB962C8B-B14F-4D97-AF65-F5344CB8AC3E}">
        <p14:creationId xmlns:p14="http://schemas.microsoft.com/office/powerpoint/2010/main" val="3516424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F1BF99-05B3-EDCA-7D2F-22CFD762FE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3131F-43B5-16BE-FB48-B7E637CCB99D}"/>
              </a:ext>
            </a:extLst>
          </p:cNvPr>
          <p:cNvSpPr/>
          <p:nvPr/>
        </p:nvSpPr>
        <p:spPr>
          <a:xfrm rot="1430274">
            <a:off x="6324601" y="-1691642"/>
            <a:ext cx="8900160" cy="11186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BD5C2E-4622-AA84-5593-05E5AA5F6AD7}"/>
              </a:ext>
            </a:extLst>
          </p:cNvPr>
          <p:cNvSpPr txBox="1">
            <a:spLocks/>
          </p:cNvSpPr>
          <p:nvPr/>
        </p:nvSpPr>
        <p:spPr>
          <a:xfrm>
            <a:off x="1311220" y="486522"/>
            <a:ext cx="4904386" cy="133401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9400" dirty="0">
                <a:latin typeface="Baskerville Old Face" panose="02020602080505020303" pitchFamily="18" charset="0"/>
              </a:rPr>
              <a:t>Members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7D4B61E-4A9E-4095-DB71-EACB884B9B34}"/>
              </a:ext>
            </a:extLst>
          </p:cNvPr>
          <p:cNvSpPr txBox="1">
            <a:spLocks/>
          </p:cNvSpPr>
          <p:nvPr/>
        </p:nvSpPr>
        <p:spPr>
          <a:xfrm>
            <a:off x="5736988" y="2468723"/>
            <a:ext cx="6538753" cy="307625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dirty="0">
                <a:latin typeface="Baskerville Old Face" panose="02020602080505020303" pitchFamily="18" charset="0"/>
              </a:rPr>
              <a:t>Satvik Sawhney – RA2211026010212</a:t>
            </a:r>
          </a:p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dirty="0">
                <a:latin typeface="Baskerville Old Face" panose="02020602080505020303" pitchFamily="18" charset="0"/>
              </a:rPr>
              <a:t>Ishita Goel – RA2211026010247</a:t>
            </a:r>
          </a:p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dirty="0">
                <a:latin typeface="Baskerville Old Face" panose="02020602080505020303" pitchFamily="18" charset="0"/>
              </a:rPr>
              <a:t>Saanvi Kumar </a:t>
            </a:r>
            <a:r>
              <a:rPr lang="en-IN" sz="2400">
                <a:latin typeface="Baskerville Old Face" panose="02020602080505020303" pitchFamily="18" charset="0"/>
              </a:rPr>
              <a:t>– RA2211026010215</a:t>
            </a:r>
            <a:endParaRPr lang="en-IN" sz="2400" dirty="0">
              <a:latin typeface="Baskerville Old Face" panose="02020602080505020303" pitchFamily="18" charset="0"/>
            </a:endParaRPr>
          </a:p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dirty="0">
                <a:latin typeface="Baskerville Old Face" panose="02020602080505020303" pitchFamily="18" charset="0"/>
              </a:rPr>
              <a:t>Gunjan Mishra – RA2211026010214</a:t>
            </a:r>
          </a:p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dirty="0">
                <a:latin typeface="Baskerville Old Face" panose="02020602080505020303" pitchFamily="18" charset="0"/>
              </a:rPr>
              <a:t>Reva Mahesh Kudchadkar – RA2211026010209</a:t>
            </a:r>
          </a:p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en-IN" sz="55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014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F1BF99-05B3-EDCA-7D2F-22CFD762FE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3131F-43B5-16BE-FB48-B7E637CCB99D}"/>
              </a:ext>
            </a:extLst>
          </p:cNvPr>
          <p:cNvSpPr/>
          <p:nvPr/>
        </p:nvSpPr>
        <p:spPr>
          <a:xfrm rot="1430274">
            <a:off x="-2638107" y="-2751312"/>
            <a:ext cx="8900160" cy="11186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1929E4E-14E0-3412-22EA-51218393C638}"/>
              </a:ext>
            </a:extLst>
          </p:cNvPr>
          <p:cNvSpPr txBox="1">
            <a:spLocks/>
          </p:cNvSpPr>
          <p:nvPr/>
        </p:nvSpPr>
        <p:spPr>
          <a:xfrm>
            <a:off x="1260020" y="1971834"/>
            <a:ext cx="5786823" cy="39518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9600" dirty="0">
                <a:latin typeface="Baskerville Old Face" panose="02020602080505020303" pitchFamily="18" charset="0"/>
              </a:rPr>
              <a:t>THANK </a:t>
            </a:r>
          </a:p>
          <a:p>
            <a:r>
              <a:rPr lang="en-IN" sz="9600" dirty="0">
                <a:latin typeface="Baskerville Old Face" panose="02020602080505020303" pitchFamily="18" charset="0"/>
              </a:rPr>
              <a:t>YOU!!</a:t>
            </a:r>
          </a:p>
        </p:txBody>
      </p:sp>
    </p:spTree>
    <p:extLst>
      <p:ext uri="{BB962C8B-B14F-4D97-AF65-F5344CB8AC3E}">
        <p14:creationId xmlns:p14="http://schemas.microsoft.com/office/powerpoint/2010/main" val="93988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F1BF99-05B3-EDCA-7D2F-22CFD762FE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3131F-43B5-16BE-FB48-B7E637CCB99D}"/>
              </a:ext>
            </a:extLst>
          </p:cNvPr>
          <p:cNvSpPr/>
          <p:nvPr/>
        </p:nvSpPr>
        <p:spPr>
          <a:xfrm rot="1430274">
            <a:off x="-2638107" y="-2751312"/>
            <a:ext cx="8900160" cy="11186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1929E4E-14E0-3412-22EA-51218393C638}"/>
              </a:ext>
            </a:extLst>
          </p:cNvPr>
          <p:cNvSpPr txBox="1">
            <a:spLocks/>
          </p:cNvSpPr>
          <p:nvPr/>
        </p:nvSpPr>
        <p:spPr>
          <a:xfrm>
            <a:off x="1309718" y="413992"/>
            <a:ext cx="3868570" cy="147688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9600" dirty="0">
                <a:latin typeface="Baskerville Old Face" panose="02020602080505020303" pitchFamily="18" charset="0"/>
              </a:rPr>
              <a:t>iSociety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907223-0B52-7823-C065-635A7C06C61A}"/>
              </a:ext>
            </a:extLst>
          </p:cNvPr>
          <p:cNvSpPr txBox="1">
            <a:spLocks/>
          </p:cNvSpPr>
          <p:nvPr/>
        </p:nvSpPr>
        <p:spPr>
          <a:xfrm>
            <a:off x="367748" y="1960447"/>
            <a:ext cx="5814391" cy="195556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dirty="0">
                <a:latin typeface="Baskerville Old Face" panose="02020602080505020303" pitchFamily="18" charset="0"/>
              </a:rPr>
              <a:t>iSociety is an Object Oriented Design and Programming Project on a housing society management system. It is one of a kind project made using C++ programming language.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F81932F-2487-E75B-BC08-8C731F617A9F}"/>
              </a:ext>
            </a:extLst>
          </p:cNvPr>
          <p:cNvSpPr txBox="1">
            <a:spLocks/>
          </p:cNvSpPr>
          <p:nvPr/>
        </p:nvSpPr>
        <p:spPr>
          <a:xfrm>
            <a:off x="536712" y="3916016"/>
            <a:ext cx="5098775" cy="218416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dirty="0">
                <a:latin typeface="Baskerville Old Face" panose="02020602080505020303" pitchFamily="18" charset="0"/>
              </a:rPr>
              <a:t>It is a systemised way of putting everything together from managing your apartment/houses to payment of various bills, etc.</a:t>
            </a:r>
          </a:p>
        </p:txBody>
      </p:sp>
    </p:spTree>
    <p:extLst>
      <p:ext uri="{BB962C8B-B14F-4D97-AF65-F5344CB8AC3E}">
        <p14:creationId xmlns:p14="http://schemas.microsoft.com/office/powerpoint/2010/main" val="1433004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F1BF99-05B3-EDCA-7D2F-22CFD762FE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3131F-43B5-16BE-FB48-B7E637CCB99D}"/>
              </a:ext>
            </a:extLst>
          </p:cNvPr>
          <p:cNvSpPr/>
          <p:nvPr/>
        </p:nvSpPr>
        <p:spPr>
          <a:xfrm rot="1430274">
            <a:off x="6324601" y="-1661824"/>
            <a:ext cx="8900160" cy="11186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7D57DD-F91B-3DEA-23F9-8E40B61CB60D}"/>
              </a:ext>
            </a:extLst>
          </p:cNvPr>
          <p:cNvSpPr txBox="1">
            <a:spLocks/>
          </p:cNvSpPr>
          <p:nvPr/>
        </p:nvSpPr>
        <p:spPr>
          <a:xfrm>
            <a:off x="0" y="102738"/>
            <a:ext cx="6919751" cy="25659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9400" dirty="0">
                <a:latin typeface="Baskerville Old Face" panose="02020602080505020303" pitchFamily="18" charset="0"/>
              </a:rPr>
              <a:t>Problem</a:t>
            </a:r>
          </a:p>
          <a:p>
            <a:pPr algn="ctr"/>
            <a:r>
              <a:rPr lang="en-IN" sz="9400" dirty="0">
                <a:latin typeface="Baskerville Old Face" panose="02020602080505020303" pitchFamily="18" charset="0"/>
              </a:rPr>
              <a:t>Statement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0CE5A65-611D-05AD-A2BA-BF243B45D448}"/>
              </a:ext>
            </a:extLst>
          </p:cNvPr>
          <p:cNvSpPr txBox="1">
            <a:spLocks/>
          </p:cNvSpPr>
          <p:nvPr/>
        </p:nvSpPr>
        <p:spPr>
          <a:xfrm>
            <a:off x="6919751" y="1584704"/>
            <a:ext cx="4713264" cy="23734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dirty="0">
                <a:latin typeface="Baskerville Old Face" panose="02020602080505020303" pitchFamily="18" charset="0"/>
              </a:rPr>
              <a:t>   In today’s modern world, people have a lot on their plate, so we are trying to take off some load off their plates. Housing problems are common to all and managing them is an even bigger job.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4F9341C-E499-51E7-25D1-6C08262A083C}"/>
              </a:ext>
            </a:extLst>
          </p:cNvPr>
          <p:cNvSpPr txBox="1">
            <a:spLocks/>
          </p:cNvSpPr>
          <p:nvPr/>
        </p:nvSpPr>
        <p:spPr>
          <a:xfrm>
            <a:off x="5913782" y="4253410"/>
            <a:ext cx="5068645" cy="19781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dirty="0">
                <a:latin typeface="Baskerville Old Face" panose="02020602080505020303" pitchFamily="18" charset="0"/>
              </a:rPr>
              <a:t>Our project combines all the management and billing systems of an apartment/house in a society and provide the </a:t>
            </a:r>
            <a:r>
              <a:rPr lang="en-IN" sz="2400">
                <a:latin typeface="Baskerville Old Face" panose="02020602080505020303" pitchFamily="18" charset="0"/>
              </a:rPr>
              <a:t>residents with the </a:t>
            </a:r>
            <a:r>
              <a:rPr lang="en-IN" sz="2400" dirty="0">
                <a:latin typeface="Baskerville Old Face" panose="02020602080505020303" pitchFamily="18" charset="0"/>
              </a:rPr>
              <a:t>desirable output.</a:t>
            </a:r>
          </a:p>
        </p:txBody>
      </p:sp>
    </p:spTree>
    <p:extLst>
      <p:ext uri="{BB962C8B-B14F-4D97-AF65-F5344CB8AC3E}">
        <p14:creationId xmlns:p14="http://schemas.microsoft.com/office/powerpoint/2010/main" val="1215838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F1BF99-05B3-EDCA-7D2F-22CFD762FE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3131F-43B5-16BE-FB48-B7E637CCB99D}"/>
              </a:ext>
            </a:extLst>
          </p:cNvPr>
          <p:cNvSpPr/>
          <p:nvPr/>
        </p:nvSpPr>
        <p:spPr>
          <a:xfrm rot="20390846">
            <a:off x="-2773679" y="-1401802"/>
            <a:ext cx="8900160" cy="11186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213D0AD-160C-0498-CCBE-ED8BF837BBDF}"/>
              </a:ext>
            </a:extLst>
          </p:cNvPr>
          <p:cNvSpPr txBox="1">
            <a:spLocks/>
          </p:cNvSpPr>
          <p:nvPr/>
        </p:nvSpPr>
        <p:spPr>
          <a:xfrm>
            <a:off x="6319521" y="143036"/>
            <a:ext cx="5417267" cy="369007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9600" dirty="0">
                <a:latin typeface="Baskerville Old Face" panose="02020602080505020303" pitchFamily="18" charset="0"/>
              </a:rPr>
              <a:t>Scope of Scalability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5D06639-E9DC-81D3-80EA-1EFC431314B2}"/>
              </a:ext>
            </a:extLst>
          </p:cNvPr>
          <p:cNvSpPr txBox="1">
            <a:spLocks/>
          </p:cNvSpPr>
          <p:nvPr/>
        </p:nvSpPr>
        <p:spPr>
          <a:xfrm>
            <a:off x="375920" y="1417494"/>
            <a:ext cx="5286785" cy="31951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dirty="0">
                <a:latin typeface="Baskerville Old Face" panose="02020602080505020303" pitchFamily="18" charset="0"/>
              </a:rPr>
              <a:t>We can write our program in newer programming languages like python  and make a nice GUI so that users can have a better experience.</a:t>
            </a:r>
          </a:p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dirty="0">
                <a:latin typeface="Baskerville Old Face" panose="02020602080505020303" pitchFamily="18" charset="0"/>
              </a:rPr>
              <a:t>We can make a website on our project using languages like HTML, CSS,  JS, React Js.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2954FB0-21D1-A73F-92B8-0EBC980B9039}"/>
              </a:ext>
            </a:extLst>
          </p:cNvPr>
          <p:cNvSpPr txBox="1">
            <a:spLocks/>
          </p:cNvSpPr>
          <p:nvPr/>
        </p:nvSpPr>
        <p:spPr>
          <a:xfrm>
            <a:off x="948710" y="4612640"/>
            <a:ext cx="5685770" cy="17320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dirty="0">
                <a:latin typeface="Baskerville Old Face" panose="02020602080505020303" pitchFamily="18" charset="0"/>
              </a:rPr>
              <a:t>Upon successful implementation of our website, we can turn it into a financial model by renting subscriptions out to big societies.</a:t>
            </a:r>
          </a:p>
        </p:txBody>
      </p:sp>
    </p:spTree>
    <p:extLst>
      <p:ext uri="{BB962C8B-B14F-4D97-AF65-F5344CB8AC3E}">
        <p14:creationId xmlns:p14="http://schemas.microsoft.com/office/powerpoint/2010/main" val="2577622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F1BF99-05B3-EDCA-7D2F-22CFD762FE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3131F-43B5-16BE-FB48-B7E637CCB99D}"/>
              </a:ext>
            </a:extLst>
          </p:cNvPr>
          <p:cNvSpPr/>
          <p:nvPr/>
        </p:nvSpPr>
        <p:spPr>
          <a:xfrm rot="12233061">
            <a:off x="5626618" y="-561525"/>
            <a:ext cx="8900160" cy="11186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BD5C2E-4622-AA84-5593-05E5AA5F6AD7}"/>
              </a:ext>
            </a:extLst>
          </p:cNvPr>
          <p:cNvSpPr txBox="1">
            <a:spLocks/>
          </p:cNvSpPr>
          <p:nvPr/>
        </p:nvSpPr>
        <p:spPr>
          <a:xfrm>
            <a:off x="487017" y="0"/>
            <a:ext cx="5943600" cy="26852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9400" dirty="0">
                <a:latin typeface="Baskerville Old Face" panose="02020602080505020303" pitchFamily="18" charset="0"/>
              </a:rPr>
              <a:t>Concepts </a:t>
            </a:r>
          </a:p>
          <a:p>
            <a:pPr algn="ctr"/>
            <a:r>
              <a:rPr lang="en-IN" sz="9400" dirty="0">
                <a:latin typeface="Baskerville Old Face" panose="02020602080505020303" pitchFamily="18" charset="0"/>
              </a:rPr>
              <a:t>used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7D4B61E-4A9E-4095-DB71-EACB884B9B34}"/>
              </a:ext>
            </a:extLst>
          </p:cNvPr>
          <p:cNvSpPr txBox="1">
            <a:spLocks/>
          </p:cNvSpPr>
          <p:nvPr/>
        </p:nvSpPr>
        <p:spPr>
          <a:xfrm>
            <a:off x="6907203" y="2136910"/>
            <a:ext cx="5161059" cy="5483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Baskerville Old Face" panose="02020602080505020303" pitchFamily="18" charset="0"/>
              </a:rPr>
              <a:t>Concept of different data types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A4F8CB-21F3-8469-75EE-5E713068424E}"/>
              </a:ext>
            </a:extLst>
          </p:cNvPr>
          <p:cNvSpPr txBox="1">
            <a:spLocks/>
          </p:cNvSpPr>
          <p:nvPr/>
        </p:nvSpPr>
        <p:spPr>
          <a:xfrm>
            <a:off x="6730779" y="2577545"/>
            <a:ext cx="5161059" cy="5483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Baskerville Old Face" panose="02020602080505020303" pitchFamily="18" charset="0"/>
              </a:rPr>
              <a:t>If… else if… Else… statements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EDCCA5C-D76E-5933-623E-D0657D0E7133}"/>
              </a:ext>
            </a:extLst>
          </p:cNvPr>
          <p:cNvSpPr txBox="1">
            <a:spLocks/>
          </p:cNvSpPr>
          <p:nvPr/>
        </p:nvSpPr>
        <p:spPr>
          <a:xfrm>
            <a:off x="6554355" y="3018180"/>
            <a:ext cx="5161059" cy="5483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Baskerville Old Face" panose="02020602080505020303" pitchFamily="18" charset="0"/>
              </a:rPr>
              <a:t>Switch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2CB22C-7734-ECC0-29E4-6D34A0C68587}"/>
              </a:ext>
            </a:extLst>
          </p:cNvPr>
          <p:cNvSpPr txBox="1">
            <a:spLocks/>
          </p:cNvSpPr>
          <p:nvPr/>
        </p:nvSpPr>
        <p:spPr>
          <a:xfrm>
            <a:off x="6377931" y="3420496"/>
            <a:ext cx="5161059" cy="5483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Baskerville Old Face" panose="02020602080505020303" pitchFamily="18" charset="0"/>
              </a:rPr>
              <a:t>Loops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FEAED2D-8FC7-07EC-72B6-C420BFD84B21}"/>
              </a:ext>
            </a:extLst>
          </p:cNvPr>
          <p:cNvSpPr txBox="1">
            <a:spLocks/>
          </p:cNvSpPr>
          <p:nvPr/>
        </p:nvSpPr>
        <p:spPr>
          <a:xfrm>
            <a:off x="6201507" y="3820734"/>
            <a:ext cx="5161059" cy="5483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Baskerville Old Face" panose="02020602080505020303" pitchFamily="18" charset="0"/>
              </a:rPr>
              <a:t>Classes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D41256D-01CC-598C-C6E6-5E436C3D4694}"/>
              </a:ext>
            </a:extLst>
          </p:cNvPr>
          <p:cNvSpPr txBox="1">
            <a:spLocks/>
          </p:cNvSpPr>
          <p:nvPr/>
        </p:nvSpPr>
        <p:spPr>
          <a:xfrm>
            <a:off x="6025083" y="4220972"/>
            <a:ext cx="5161059" cy="5483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Baskerville Old Face" panose="02020602080505020303" pitchFamily="18" charset="0"/>
              </a:rPr>
              <a:t>Inheritance of Classes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31FF4D9-7E93-9399-C8B4-75E7581750D0}"/>
              </a:ext>
            </a:extLst>
          </p:cNvPr>
          <p:cNvSpPr txBox="1">
            <a:spLocks/>
          </p:cNvSpPr>
          <p:nvPr/>
        </p:nvSpPr>
        <p:spPr>
          <a:xfrm>
            <a:off x="5848659" y="4631318"/>
            <a:ext cx="5161059" cy="5483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Baskerville Old Face" panose="02020602080505020303" pitchFamily="18" charset="0"/>
              </a:rPr>
              <a:t>File handling</a:t>
            </a:r>
          </a:p>
        </p:txBody>
      </p:sp>
    </p:spTree>
    <p:extLst>
      <p:ext uri="{BB962C8B-B14F-4D97-AF65-F5344CB8AC3E}">
        <p14:creationId xmlns:p14="http://schemas.microsoft.com/office/powerpoint/2010/main" val="2578069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F1BF99-05B3-EDCA-7D2F-22CFD762FE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3131F-43B5-16BE-FB48-B7E637CCB99D}"/>
              </a:ext>
            </a:extLst>
          </p:cNvPr>
          <p:cNvSpPr/>
          <p:nvPr/>
        </p:nvSpPr>
        <p:spPr>
          <a:xfrm rot="9627052">
            <a:off x="-1796354" y="-1097945"/>
            <a:ext cx="8900160" cy="11186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BD5C2E-4622-AA84-5593-05E5AA5F6AD7}"/>
              </a:ext>
            </a:extLst>
          </p:cNvPr>
          <p:cNvSpPr txBox="1">
            <a:spLocks/>
          </p:cNvSpPr>
          <p:nvPr/>
        </p:nvSpPr>
        <p:spPr>
          <a:xfrm>
            <a:off x="6122930" y="567159"/>
            <a:ext cx="5943600" cy="153943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9400" dirty="0">
                <a:latin typeface="Baskerville Old Face" panose="02020602080505020303" pitchFamily="18" charset="0"/>
              </a:rPr>
              <a:t>Modules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809BCB1-7130-0631-582A-017A4E6CA35E}"/>
              </a:ext>
            </a:extLst>
          </p:cNvPr>
          <p:cNvSpPr txBox="1">
            <a:spLocks/>
          </p:cNvSpPr>
          <p:nvPr/>
        </p:nvSpPr>
        <p:spPr>
          <a:xfrm>
            <a:off x="702033" y="710680"/>
            <a:ext cx="5286785" cy="28188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b="1" dirty="0">
                <a:latin typeface="Baskerville Old Face" panose="02020602080505020303" pitchFamily="18" charset="0"/>
              </a:rPr>
              <a:t>Admin Module</a:t>
            </a:r>
          </a:p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dirty="0">
                <a:latin typeface="Baskerville Old Face" panose="02020602080505020303" pitchFamily="18" charset="0"/>
              </a:rPr>
              <a:t>An admin is provided with a unique password with which he/she can login. The admin has the right to access, add, modify and delete residents. They also has access to all the bills.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D3731C0-7BCC-AD42-48AB-854A7FA0610B}"/>
              </a:ext>
            </a:extLst>
          </p:cNvPr>
          <p:cNvSpPr txBox="1">
            <a:spLocks/>
          </p:cNvSpPr>
          <p:nvPr/>
        </p:nvSpPr>
        <p:spPr>
          <a:xfrm>
            <a:off x="1673303" y="3603576"/>
            <a:ext cx="5286785" cy="28188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b="1" dirty="0">
                <a:latin typeface="Baskerville Old Face" panose="02020602080505020303" pitchFamily="18" charset="0"/>
              </a:rPr>
              <a:t>Resident Module</a:t>
            </a:r>
          </a:p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dirty="0">
                <a:latin typeface="Baskerville Old Face" panose="02020602080505020303" pitchFamily="18" charset="0"/>
              </a:rPr>
              <a:t>The residents enters personal details along with a password. They can choose the apartments and amenities as per their requirements and also pay the bills. They can also view all their details.</a:t>
            </a:r>
          </a:p>
        </p:txBody>
      </p:sp>
    </p:spTree>
    <p:extLst>
      <p:ext uri="{BB962C8B-B14F-4D97-AF65-F5344CB8AC3E}">
        <p14:creationId xmlns:p14="http://schemas.microsoft.com/office/powerpoint/2010/main" val="2023515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F1BF99-05B3-EDCA-7D2F-22CFD762FE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3131F-43B5-16BE-FB48-B7E637CCB99D}"/>
              </a:ext>
            </a:extLst>
          </p:cNvPr>
          <p:cNvSpPr/>
          <p:nvPr/>
        </p:nvSpPr>
        <p:spPr>
          <a:xfrm rot="5400000">
            <a:off x="1554481" y="-3505201"/>
            <a:ext cx="8900160" cy="138684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7D57DD-F91B-3DEA-23F9-8E40B61CB60D}"/>
              </a:ext>
            </a:extLst>
          </p:cNvPr>
          <p:cNvSpPr txBox="1">
            <a:spLocks/>
          </p:cNvSpPr>
          <p:nvPr/>
        </p:nvSpPr>
        <p:spPr>
          <a:xfrm>
            <a:off x="2194560" y="1843530"/>
            <a:ext cx="7802879" cy="264564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9400" dirty="0">
                <a:latin typeface="Baskerville Old Face" panose="02020602080505020303" pitchFamily="18" charset="0"/>
              </a:rPr>
              <a:t>UML DIAGRAMS</a:t>
            </a:r>
          </a:p>
        </p:txBody>
      </p:sp>
    </p:spTree>
    <p:extLst>
      <p:ext uri="{BB962C8B-B14F-4D97-AF65-F5344CB8AC3E}">
        <p14:creationId xmlns:p14="http://schemas.microsoft.com/office/powerpoint/2010/main" val="2191144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F1BF99-05B3-EDCA-7D2F-22CFD762FE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3131F-43B5-16BE-FB48-B7E637CCB99D}"/>
              </a:ext>
            </a:extLst>
          </p:cNvPr>
          <p:cNvSpPr/>
          <p:nvPr/>
        </p:nvSpPr>
        <p:spPr>
          <a:xfrm rot="5400000">
            <a:off x="1554481" y="-3505201"/>
            <a:ext cx="8900160" cy="138684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64C860-1873-9D3C-1B32-88090A48B81E}"/>
              </a:ext>
            </a:extLst>
          </p:cNvPr>
          <p:cNvSpPr txBox="1">
            <a:spLocks/>
          </p:cNvSpPr>
          <p:nvPr/>
        </p:nvSpPr>
        <p:spPr>
          <a:xfrm>
            <a:off x="875548" y="1248657"/>
            <a:ext cx="711199" cy="53949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latin typeface="Baskerville Old Face" panose="02020602080505020303" pitchFamily="18" charset="0"/>
              </a:rPr>
              <a:t>USE </a:t>
            </a:r>
          </a:p>
          <a:p>
            <a:pPr algn="ctr"/>
            <a:endParaRPr lang="en-IN" dirty="0">
              <a:latin typeface="Baskerville Old Face" panose="02020602080505020303" pitchFamily="18" charset="0"/>
            </a:endParaRPr>
          </a:p>
          <a:p>
            <a:pPr algn="ctr"/>
            <a:r>
              <a:rPr lang="en-IN" dirty="0">
                <a:latin typeface="Baskerville Old Face" panose="02020602080505020303" pitchFamily="18" charset="0"/>
              </a:rPr>
              <a:t>CASE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D7FB23-F380-1053-E9C7-3B5AAA5A6A12}"/>
              </a:ext>
            </a:extLst>
          </p:cNvPr>
          <p:cNvSpPr txBox="1">
            <a:spLocks/>
          </p:cNvSpPr>
          <p:nvPr/>
        </p:nvSpPr>
        <p:spPr>
          <a:xfrm>
            <a:off x="10492832" y="1613516"/>
            <a:ext cx="711199" cy="53949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latin typeface="Baskerville Old Face" panose="02020602080505020303" pitchFamily="18" charset="0"/>
              </a:rPr>
              <a:t>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EBBC80-D4AD-A6DE-9C8E-9E1FC4080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42" y="81420"/>
            <a:ext cx="7259916" cy="677658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FFF74E7-73F9-73A6-4F7B-9A5F587E52A9}"/>
              </a:ext>
            </a:extLst>
          </p:cNvPr>
          <p:cNvSpPr/>
          <p:nvPr/>
        </p:nvSpPr>
        <p:spPr>
          <a:xfrm>
            <a:off x="8336605" y="3540868"/>
            <a:ext cx="301558" cy="1459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ED26D1-5C71-0E53-FFC4-ACAC31FF0365}"/>
              </a:ext>
            </a:extLst>
          </p:cNvPr>
          <p:cNvCxnSpPr/>
          <p:nvPr/>
        </p:nvCxnSpPr>
        <p:spPr>
          <a:xfrm flipH="1">
            <a:off x="6984460" y="4698460"/>
            <a:ext cx="107004" cy="77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DE5E81-34E1-5704-E81D-09BA739D5ABB}"/>
              </a:ext>
            </a:extLst>
          </p:cNvPr>
          <p:cNvCxnSpPr>
            <a:cxnSpLocks/>
          </p:cNvCxnSpPr>
          <p:nvPr/>
        </p:nvCxnSpPr>
        <p:spPr>
          <a:xfrm flipV="1">
            <a:off x="8394973" y="3531140"/>
            <a:ext cx="150779" cy="145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0CFE0DF-D6E6-FDB8-E029-182106F258AE}"/>
              </a:ext>
            </a:extLst>
          </p:cNvPr>
          <p:cNvSpPr/>
          <p:nvPr/>
        </p:nvSpPr>
        <p:spPr>
          <a:xfrm>
            <a:off x="8605738" y="3537622"/>
            <a:ext cx="301558" cy="1459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E4DA23-F32D-8217-8B33-83A4BE97E214}"/>
              </a:ext>
            </a:extLst>
          </p:cNvPr>
          <p:cNvCxnSpPr>
            <a:cxnSpLocks/>
          </p:cNvCxnSpPr>
          <p:nvPr/>
        </p:nvCxnSpPr>
        <p:spPr>
          <a:xfrm flipV="1">
            <a:off x="8703016" y="3508442"/>
            <a:ext cx="150779" cy="145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3C3EDF-FFCF-B51E-6249-CE3CD330F2A7}"/>
              </a:ext>
            </a:extLst>
          </p:cNvPr>
          <p:cNvCxnSpPr>
            <a:cxnSpLocks/>
          </p:cNvCxnSpPr>
          <p:nvPr/>
        </p:nvCxnSpPr>
        <p:spPr>
          <a:xfrm flipH="1">
            <a:off x="7052552" y="5599895"/>
            <a:ext cx="55123" cy="77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829296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F1BF99-05B3-EDCA-7D2F-22CFD762FE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3131F-43B5-16BE-FB48-B7E637CCB99D}"/>
              </a:ext>
            </a:extLst>
          </p:cNvPr>
          <p:cNvSpPr/>
          <p:nvPr/>
        </p:nvSpPr>
        <p:spPr>
          <a:xfrm rot="5400000">
            <a:off x="1519757" y="-3505201"/>
            <a:ext cx="8900160" cy="138684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64C860-1873-9D3C-1B32-88090A48B81E}"/>
              </a:ext>
            </a:extLst>
          </p:cNvPr>
          <p:cNvSpPr txBox="1">
            <a:spLocks/>
          </p:cNvSpPr>
          <p:nvPr/>
        </p:nvSpPr>
        <p:spPr>
          <a:xfrm>
            <a:off x="710173" y="1840445"/>
            <a:ext cx="711199" cy="315957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latin typeface="Baskerville Old Face" panose="02020602080505020303" pitchFamily="18" charset="0"/>
              </a:rPr>
              <a:t>CLASS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D7FB23-F380-1053-E9C7-3B5AAA5A6A12}"/>
              </a:ext>
            </a:extLst>
          </p:cNvPr>
          <p:cNvSpPr txBox="1">
            <a:spLocks/>
          </p:cNvSpPr>
          <p:nvPr/>
        </p:nvSpPr>
        <p:spPr>
          <a:xfrm>
            <a:off x="10492832" y="1347297"/>
            <a:ext cx="711199" cy="430114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latin typeface="Baskerville Old Face" panose="02020602080505020303" pitchFamily="18" charset="0"/>
              </a:rPr>
              <a:t>DIAGRAM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EEC8E0-BF61-2973-A3C4-25AF2C5CE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954" y="328532"/>
            <a:ext cx="7781489" cy="598884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7555A88-D640-B8CF-0C6B-C360EB3619D2}"/>
              </a:ext>
            </a:extLst>
          </p:cNvPr>
          <p:cNvSpPr/>
          <p:nvPr/>
        </p:nvSpPr>
        <p:spPr>
          <a:xfrm>
            <a:off x="5048656" y="6050599"/>
            <a:ext cx="1731523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/>
              <a:t>+ storesinfo()</a:t>
            </a:r>
          </a:p>
          <a:p>
            <a:r>
              <a:rPr lang="en-IN"/>
              <a:t>+retrieveinfo()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7134319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424</Words>
  <Application>Microsoft Office PowerPoint</Application>
  <PresentationFormat>Widescreen</PresentationFormat>
  <Paragraphs>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Baskerville Old Face</vt:lpstr>
      <vt:lpstr>Calibri</vt:lpstr>
      <vt:lpstr>Calibri Light</vt:lpstr>
      <vt:lpstr>Footlight MT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ishitagoel250@gmail.com</dc:creator>
  <cp:lastModifiedBy>ishitagoel250@gmail.com</cp:lastModifiedBy>
  <cp:revision>1</cp:revision>
  <dcterms:created xsi:type="dcterms:W3CDTF">2023-04-11T16:33:49Z</dcterms:created>
  <dcterms:modified xsi:type="dcterms:W3CDTF">2023-05-09T06:17:56Z</dcterms:modified>
</cp:coreProperties>
</file>