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1" r:id="rId3"/>
    <p:sldId id="264" r:id="rId4"/>
    <p:sldId id="262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8CE35-B7A6-4FE3-8776-83FFC15DE59D}" v="1716" dt="2020-06-23T16:28:35.552"/>
    <p1510:client id="{1A614F62-6B9B-4B9B-92F9-F775CC3C3165}" v="202" dt="2020-06-23T16:00:27.141"/>
    <p1510:client id="{E7DD1B58-6F06-4B5F-B475-A518CC964927}" v="4" dt="2020-06-27T05:18:51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AC2AA-8CEF-4618-8989-735EADDAA6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0FA6617E-23BC-4300-9449-850BEB2DB4BF}">
      <dgm:prSet/>
      <dgm:spPr/>
      <dgm:t>
        <a:bodyPr/>
        <a:lstStyle/>
        <a:p>
          <a:r>
            <a:rPr lang="ru-RU"/>
            <a:t>В заключении данной практики хочется добавить:</a:t>
          </a:r>
        </a:p>
      </dgm:t>
    </dgm:pt>
    <dgm:pt modelId="{C1B098DE-F6A3-4960-BD69-CD46941DDE80}" type="parTrans" cxnId="{2E30DDCD-260B-46F7-A57A-1824A90C0EEC}">
      <dgm:prSet/>
      <dgm:spPr/>
      <dgm:t>
        <a:bodyPr/>
        <a:lstStyle/>
        <a:p>
          <a:endParaRPr lang="ru-RU"/>
        </a:p>
      </dgm:t>
    </dgm:pt>
    <dgm:pt modelId="{640903B5-C378-4BD4-B5D1-2E1C25C5981D}" type="sibTrans" cxnId="{2E30DDCD-260B-46F7-A57A-1824A90C0EEC}">
      <dgm:prSet/>
      <dgm:spPr/>
      <dgm:t>
        <a:bodyPr/>
        <a:lstStyle/>
        <a:p>
          <a:endParaRPr lang="ru-RU"/>
        </a:p>
      </dgm:t>
    </dgm:pt>
    <dgm:pt modelId="{D67B5651-4DB7-4257-AC64-4C591C242F75}">
      <dgm:prSet/>
      <dgm:spPr/>
      <dgm:t>
        <a:bodyPr/>
        <a:lstStyle/>
        <a:p>
          <a:r>
            <a:rPr lang="ru-RU"/>
            <a:t>В процессе создания и реализации поставленных задач я приобрел обширный опыт в  создании цифровых образовательных ресурсов.</a:t>
          </a:r>
        </a:p>
      </dgm:t>
    </dgm:pt>
    <dgm:pt modelId="{D780D9A8-30A9-4255-99F9-958EB3EB8539}" type="parTrans" cxnId="{DD8A5A76-143A-4C37-9E86-953F18B64595}">
      <dgm:prSet/>
      <dgm:spPr/>
      <dgm:t>
        <a:bodyPr/>
        <a:lstStyle/>
        <a:p>
          <a:endParaRPr lang="ru-RU"/>
        </a:p>
      </dgm:t>
    </dgm:pt>
    <dgm:pt modelId="{B8CDA3B3-3DCC-4C8D-821A-6772DFEB4EC0}" type="sibTrans" cxnId="{DD8A5A76-143A-4C37-9E86-953F18B64595}">
      <dgm:prSet/>
      <dgm:spPr/>
      <dgm:t>
        <a:bodyPr/>
        <a:lstStyle/>
        <a:p>
          <a:endParaRPr lang="ru-RU"/>
        </a:p>
      </dgm:t>
    </dgm:pt>
    <dgm:pt modelId="{36D933C9-B7AD-4EB4-90A7-C8E1F887DC67}">
      <dgm:prSet/>
      <dgm:spPr/>
      <dgm:t>
        <a:bodyPr/>
        <a:lstStyle/>
        <a:p>
          <a:r>
            <a:rPr lang="ru-RU"/>
            <a:t>Цифровой образовательный ресурс несет в себе цель облегчить обучение путем предоставления заранее заготовленного материала.</a:t>
          </a:r>
        </a:p>
      </dgm:t>
    </dgm:pt>
    <dgm:pt modelId="{4AEEF441-AE8F-415A-AC3A-777456C84E1A}" type="parTrans" cxnId="{D06E6F79-408D-49BE-9286-2EB9EED4D06B}">
      <dgm:prSet/>
      <dgm:spPr/>
      <dgm:t>
        <a:bodyPr/>
        <a:lstStyle/>
        <a:p>
          <a:endParaRPr lang="ru-RU"/>
        </a:p>
      </dgm:t>
    </dgm:pt>
    <dgm:pt modelId="{DEDF4932-85B1-4C76-9C5E-96D6F6A3E7FC}" type="sibTrans" cxnId="{D06E6F79-408D-49BE-9286-2EB9EED4D06B}">
      <dgm:prSet/>
      <dgm:spPr/>
      <dgm:t>
        <a:bodyPr/>
        <a:lstStyle/>
        <a:p>
          <a:endParaRPr lang="ru-RU"/>
        </a:p>
      </dgm:t>
    </dgm:pt>
    <dgm:pt modelId="{8BCB6150-58B8-4C24-A374-4EC1CD4AD9D9}">
      <dgm:prSet/>
      <dgm:spPr/>
      <dgm:t>
        <a:bodyPr/>
        <a:lstStyle/>
        <a:p>
          <a:r>
            <a:rPr lang="ru-RU"/>
            <a:t>Данный ЦОР создан с максимально понятным и интуитивным интерфейсом. Так же он должен адекватно отображаться на всех видах устройств.</a:t>
          </a:r>
        </a:p>
      </dgm:t>
    </dgm:pt>
    <dgm:pt modelId="{6F08F732-3390-4C84-B090-7B912BBCA26C}" type="parTrans" cxnId="{C2115037-5997-439B-AA80-C2722AC4DF56}">
      <dgm:prSet/>
      <dgm:spPr/>
      <dgm:t>
        <a:bodyPr/>
        <a:lstStyle/>
        <a:p>
          <a:endParaRPr lang="ru-RU"/>
        </a:p>
      </dgm:t>
    </dgm:pt>
    <dgm:pt modelId="{A6370643-7D78-4816-9A54-99F343993520}" type="sibTrans" cxnId="{C2115037-5997-439B-AA80-C2722AC4DF56}">
      <dgm:prSet/>
      <dgm:spPr/>
      <dgm:t>
        <a:bodyPr/>
        <a:lstStyle/>
        <a:p>
          <a:endParaRPr lang="ru-RU"/>
        </a:p>
      </dgm:t>
    </dgm:pt>
    <dgm:pt modelId="{F357C068-F99B-42DF-8237-4618DD01F95D}" type="pres">
      <dgm:prSet presAssocID="{DDDAC2AA-8CEF-4618-8989-735EADDAA65C}" presName="linear" presStyleCnt="0">
        <dgm:presLayoutVars>
          <dgm:animLvl val="lvl"/>
          <dgm:resizeHandles val="exact"/>
        </dgm:presLayoutVars>
      </dgm:prSet>
      <dgm:spPr/>
    </dgm:pt>
    <dgm:pt modelId="{73BAE204-88EC-4AA5-8502-E05B40E5AFD6}" type="pres">
      <dgm:prSet presAssocID="{0FA6617E-23BC-4300-9449-850BEB2DB4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40F4C51-3E61-4CD9-87CB-27D1F57B3811}" type="pres">
      <dgm:prSet presAssocID="{640903B5-C378-4BD4-B5D1-2E1C25C5981D}" presName="spacer" presStyleCnt="0"/>
      <dgm:spPr/>
    </dgm:pt>
    <dgm:pt modelId="{F45D2DA7-B66C-4BA1-9D20-3202BD69D6AE}" type="pres">
      <dgm:prSet presAssocID="{D67B5651-4DB7-4257-AC64-4C591C242F7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89DC016-1EAE-4719-97EB-6D79741DFAF8}" type="pres">
      <dgm:prSet presAssocID="{B8CDA3B3-3DCC-4C8D-821A-6772DFEB4EC0}" presName="spacer" presStyleCnt="0"/>
      <dgm:spPr/>
    </dgm:pt>
    <dgm:pt modelId="{A1FE691C-C96D-48C1-80C4-F4BC82B145AE}" type="pres">
      <dgm:prSet presAssocID="{36D933C9-B7AD-4EB4-90A7-C8E1F887DC6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603B2A-3EEA-4EFC-AD7F-062EAF98B740}" type="pres">
      <dgm:prSet presAssocID="{DEDF4932-85B1-4C76-9C5E-96D6F6A3E7FC}" presName="spacer" presStyleCnt="0"/>
      <dgm:spPr/>
    </dgm:pt>
    <dgm:pt modelId="{1035E5F3-C25E-47B3-B6D0-E63B306A430D}" type="pres">
      <dgm:prSet presAssocID="{8BCB6150-58B8-4C24-A374-4EC1CD4AD9D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B23A528-D1FD-4C17-A5FC-2799A28295D7}" type="presOf" srcId="{DDDAC2AA-8CEF-4618-8989-735EADDAA65C}" destId="{F357C068-F99B-42DF-8237-4618DD01F95D}" srcOrd="0" destOrd="0" presId="urn:microsoft.com/office/officeart/2005/8/layout/vList2"/>
    <dgm:cxn modelId="{D927D234-CAE7-44A7-BD8C-B95671C2461D}" type="presOf" srcId="{D67B5651-4DB7-4257-AC64-4C591C242F75}" destId="{F45D2DA7-B66C-4BA1-9D20-3202BD69D6AE}" srcOrd="0" destOrd="0" presId="urn:microsoft.com/office/officeart/2005/8/layout/vList2"/>
    <dgm:cxn modelId="{C2115037-5997-439B-AA80-C2722AC4DF56}" srcId="{DDDAC2AA-8CEF-4618-8989-735EADDAA65C}" destId="{8BCB6150-58B8-4C24-A374-4EC1CD4AD9D9}" srcOrd="3" destOrd="0" parTransId="{6F08F732-3390-4C84-B090-7B912BBCA26C}" sibTransId="{A6370643-7D78-4816-9A54-99F343993520}"/>
    <dgm:cxn modelId="{51143B5D-D3FE-4017-99B4-9EC27EF05501}" type="presOf" srcId="{0FA6617E-23BC-4300-9449-850BEB2DB4BF}" destId="{73BAE204-88EC-4AA5-8502-E05B40E5AFD6}" srcOrd="0" destOrd="0" presId="urn:microsoft.com/office/officeart/2005/8/layout/vList2"/>
    <dgm:cxn modelId="{DD8A5A76-143A-4C37-9E86-953F18B64595}" srcId="{DDDAC2AA-8CEF-4618-8989-735EADDAA65C}" destId="{D67B5651-4DB7-4257-AC64-4C591C242F75}" srcOrd="1" destOrd="0" parTransId="{D780D9A8-30A9-4255-99F9-958EB3EB8539}" sibTransId="{B8CDA3B3-3DCC-4C8D-821A-6772DFEB4EC0}"/>
    <dgm:cxn modelId="{D06E6F79-408D-49BE-9286-2EB9EED4D06B}" srcId="{DDDAC2AA-8CEF-4618-8989-735EADDAA65C}" destId="{36D933C9-B7AD-4EB4-90A7-C8E1F887DC67}" srcOrd="2" destOrd="0" parTransId="{4AEEF441-AE8F-415A-AC3A-777456C84E1A}" sibTransId="{DEDF4932-85B1-4C76-9C5E-96D6F6A3E7FC}"/>
    <dgm:cxn modelId="{2E30DDCD-260B-46F7-A57A-1824A90C0EEC}" srcId="{DDDAC2AA-8CEF-4618-8989-735EADDAA65C}" destId="{0FA6617E-23BC-4300-9449-850BEB2DB4BF}" srcOrd="0" destOrd="0" parTransId="{C1B098DE-F6A3-4960-BD69-CD46941DDE80}" sibTransId="{640903B5-C378-4BD4-B5D1-2E1C25C5981D}"/>
    <dgm:cxn modelId="{138A1FCF-AEB3-4D80-A58D-4BE0FA9E14A9}" type="presOf" srcId="{8BCB6150-58B8-4C24-A374-4EC1CD4AD9D9}" destId="{1035E5F3-C25E-47B3-B6D0-E63B306A430D}" srcOrd="0" destOrd="0" presId="urn:microsoft.com/office/officeart/2005/8/layout/vList2"/>
    <dgm:cxn modelId="{5D4881D6-F284-4EE6-A010-4A9FDACE76E3}" type="presOf" srcId="{36D933C9-B7AD-4EB4-90A7-C8E1F887DC67}" destId="{A1FE691C-C96D-48C1-80C4-F4BC82B145AE}" srcOrd="0" destOrd="0" presId="urn:microsoft.com/office/officeart/2005/8/layout/vList2"/>
    <dgm:cxn modelId="{78BE8852-0A02-4349-A821-EC7A858358C3}" type="presParOf" srcId="{F357C068-F99B-42DF-8237-4618DD01F95D}" destId="{73BAE204-88EC-4AA5-8502-E05B40E5AFD6}" srcOrd="0" destOrd="0" presId="urn:microsoft.com/office/officeart/2005/8/layout/vList2"/>
    <dgm:cxn modelId="{25FD2ADF-2C3E-46AA-9375-F58DABFA39B7}" type="presParOf" srcId="{F357C068-F99B-42DF-8237-4618DD01F95D}" destId="{840F4C51-3E61-4CD9-87CB-27D1F57B3811}" srcOrd="1" destOrd="0" presId="urn:microsoft.com/office/officeart/2005/8/layout/vList2"/>
    <dgm:cxn modelId="{3302CD6D-3711-46AC-9516-B97D38EE9202}" type="presParOf" srcId="{F357C068-F99B-42DF-8237-4618DD01F95D}" destId="{F45D2DA7-B66C-4BA1-9D20-3202BD69D6AE}" srcOrd="2" destOrd="0" presId="urn:microsoft.com/office/officeart/2005/8/layout/vList2"/>
    <dgm:cxn modelId="{604A7B8D-0BE7-425D-AC81-409A327E6A9C}" type="presParOf" srcId="{F357C068-F99B-42DF-8237-4618DD01F95D}" destId="{D89DC016-1EAE-4719-97EB-6D79741DFAF8}" srcOrd="3" destOrd="0" presId="urn:microsoft.com/office/officeart/2005/8/layout/vList2"/>
    <dgm:cxn modelId="{F6771AB0-59E4-4840-8B89-B9669BD43A72}" type="presParOf" srcId="{F357C068-F99B-42DF-8237-4618DD01F95D}" destId="{A1FE691C-C96D-48C1-80C4-F4BC82B145AE}" srcOrd="4" destOrd="0" presId="urn:microsoft.com/office/officeart/2005/8/layout/vList2"/>
    <dgm:cxn modelId="{8FAF59CA-1465-421F-B48A-7CD40F17EFD7}" type="presParOf" srcId="{F357C068-F99B-42DF-8237-4618DD01F95D}" destId="{A9603B2A-3EEA-4EFC-AD7F-062EAF98B740}" srcOrd="5" destOrd="0" presId="urn:microsoft.com/office/officeart/2005/8/layout/vList2"/>
    <dgm:cxn modelId="{40671EDE-7AC2-45EB-B308-19F97C2DF1B1}" type="presParOf" srcId="{F357C068-F99B-42DF-8237-4618DD01F95D}" destId="{1035E5F3-C25E-47B3-B6D0-E63B306A430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AE204-88EC-4AA5-8502-E05B40E5AFD6}">
      <dsp:nvSpPr>
        <dsp:cNvPr id="0" name=""/>
        <dsp:cNvSpPr/>
      </dsp:nvSpPr>
      <dsp:spPr>
        <a:xfrm>
          <a:off x="0" y="23269"/>
          <a:ext cx="10309176" cy="11509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В заключении данной практики хочется добавить:</a:t>
          </a:r>
        </a:p>
      </dsp:txBody>
      <dsp:txXfrm>
        <a:off x="56187" y="79456"/>
        <a:ext cx="10196802" cy="1038624"/>
      </dsp:txXfrm>
    </dsp:sp>
    <dsp:sp modelId="{F45D2DA7-B66C-4BA1-9D20-3202BD69D6AE}">
      <dsp:nvSpPr>
        <dsp:cNvPr id="0" name=""/>
        <dsp:cNvSpPr/>
      </dsp:nvSpPr>
      <dsp:spPr>
        <a:xfrm>
          <a:off x="0" y="1234748"/>
          <a:ext cx="10309176" cy="11509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В процессе создания и реализации поставленных задач я приобрел обширный опыт в  создании цифровых образовательных ресурсов.</a:t>
          </a:r>
        </a:p>
      </dsp:txBody>
      <dsp:txXfrm>
        <a:off x="56187" y="1290935"/>
        <a:ext cx="10196802" cy="1038624"/>
      </dsp:txXfrm>
    </dsp:sp>
    <dsp:sp modelId="{A1FE691C-C96D-48C1-80C4-F4BC82B145AE}">
      <dsp:nvSpPr>
        <dsp:cNvPr id="0" name=""/>
        <dsp:cNvSpPr/>
      </dsp:nvSpPr>
      <dsp:spPr>
        <a:xfrm>
          <a:off x="0" y="2446227"/>
          <a:ext cx="10309176" cy="11509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Цифровой образовательный ресурс несет в себе цель облегчить обучение путем предоставления заранее заготовленного материала.</a:t>
          </a:r>
        </a:p>
      </dsp:txBody>
      <dsp:txXfrm>
        <a:off x="56187" y="2502414"/>
        <a:ext cx="10196802" cy="1038624"/>
      </dsp:txXfrm>
    </dsp:sp>
    <dsp:sp modelId="{1035E5F3-C25E-47B3-B6D0-E63B306A430D}">
      <dsp:nvSpPr>
        <dsp:cNvPr id="0" name=""/>
        <dsp:cNvSpPr/>
      </dsp:nvSpPr>
      <dsp:spPr>
        <a:xfrm>
          <a:off x="0" y="3657706"/>
          <a:ext cx="10309176" cy="11509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Данный ЦОР создан с максимально понятным и интуитивным интерфейсом. Так же он должен адекватно отображаться на всех видах устройств.</a:t>
          </a:r>
        </a:p>
      </dsp:txBody>
      <dsp:txXfrm>
        <a:off x="56187" y="3713893"/>
        <a:ext cx="10196802" cy="1038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74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99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688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978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52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597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313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22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8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83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73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06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83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22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4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5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8C0274-0764-4BC3-9C6C-8CC4EEFBCC4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297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8135" y="1829937"/>
            <a:ext cx="7649398" cy="3329581"/>
          </a:xfrm>
        </p:spPr>
        <p:txBody>
          <a:bodyPr/>
          <a:lstStyle/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ПО УП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Цифровой образовательный ресурс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BLENDER”</a:t>
            </a:r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1215" y="5282348"/>
            <a:ext cx="6473138" cy="861420"/>
          </a:xfrm>
        </p:spPr>
        <p:txBody>
          <a:bodyPr/>
          <a:lstStyle/>
          <a:p>
            <a:pPr algn="r"/>
            <a:r>
              <a:rPr lang="ru-RU"/>
              <a:t>Выполнили</a:t>
            </a:r>
            <a:r>
              <a:rPr lang="en-US"/>
              <a:t>: </a:t>
            </a:r>
            <a:r>
              <a:rPr lang="ru-RU" err="1"/>
              <a:t>Коломыченко</a:t>
            </a:r>
            <a:r>
              <a:rPr lang="ru-RU"/>
              <a:t> Н.А., </a:t>
            </a:r>
            <a:r>
              <a:rPr lang="ru-RU" err="1"/>
              <a:t>Ишунин</a:t>
            </a:r>
            <a:r>
              <a:rPr lang="ru-RU"/>
              <a:t> И.Л.</a:t>
            </a:r>
          </a:p>
        </p:txBody>
      </p:sp>
    </p:spTree>
    <p:extLst>
      <p:ext uri="{BB962C8B-B14F-4D97-AF65-F5344CB8AC3E}">
        <p14:creationId xmlns:p14="http://schemas.microsoft.com/office/powerpoint/2010/main" val="304664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0182" y="4482"/>
            <a:ext cx="9404723" cy="988154"/>
          </a:xfrm>
        </p:spPr>
        <p:txBody>
          <a:bodyPr/>
          <a:lstStyle/>
          <a:p>
            <a:r>
              <a:rPr lang="ru-RU"/>
              <a:t>Структура построения проекта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57690AD-FB8B-4F24-8B53-6D0D81559440}"/>
              </a:ext>
            </a:extLst>
          </p:cNvPr>
          <p:cNvSpPr/>
          <p:nvPr/>
        </p:nvSpPr>
        <p:spPr>
          <a:xfrm>
            <a:off x="4867835" y="1976717"/>
            <a:ext cx="1676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/>
              <a:t>Index.html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F437EF9-0DBF-4E0B-A778-2294FB3B8D27}"/>
              </a:ext>
            </a:extLst>
          </p:cNvPr>
          <p:cNvSpPr/>
          <p:nvPr/>
        </p:nvSpPr>
        <p:spPr>
          <a:xfrm>
            <a:off x="1998569" y="3921498"/>
            <a:ext cx="17481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9D01E4A-9255-4C57-9A92-DF3F5FC4B21D}"/>
              </a:ext>
            </a:extLst>
          </p:cNvPr>
          <p:cNvSpPr/>
          <p:nvPr/>
        </p:nvSpPr>
        <p:spPr>
          <a:xfrm>
            <a:off x="4921063" y="3921498"/>
            <a:ext cx="17481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D9E482-957F-4D24-9923-7B6EB41CC9DB}"/>
              </a:ext>
            </a:extLst>
          </p:cNvPr>
          <p:cNvSpPr/>
          <p:nvPr/>
        </p:nvSpPr>
        <p:spPr>
          <a:xfrm>
            <a:off x="7843557" y="3921498"/>
            <a:ext cx="17481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F8361-473A-4784-AE57-B3DDA98E9393}"/>
              </a:ext>
            </a:extLst>
          </p:cNvPr>
          <p:cNvSpPr txBox="1"/>
          <p:nvPr/>
        </p:nvSpPr>
        <p:spPr>
          <a:xfrm>
            <a:off x="1998008" y="3925421"/>
            <a:ext cx="17481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/>
              <a:t>TextMaterial.html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342A73-FDF2-4DA5-9AC4-22655E55BF3F}"/>
              </a:ext>
            </a:extLst>
          </p:cNvPr>
          <p:cNvSpPr txBox="1"/>
          <p:nvPr/>
        </p:nvSpPr>
        <p:spPr>
          <a:xfrm>
            <a:off x="4919942" y="3978649"/>
            <a:ext cx="17122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err="1"/>
              <a:t>Test.php</a:t>
            </a:r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DD157-82EA-41D3-AD86-010DF4128FA8}"/>
              </a:ext>
            </a:extLst>
          </p:cNvPr>
          <p:cNvSpPr txBox="1"/>
          <p:nvPr/>
        </p:nvSpPr>
        <p:spPr>
          <a:xfrm>
            <a:off x="7931523" y="4013947"/>
            <a:ext cx="16136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/>
              <a:t>VideoMaterial.html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DB13A98-D029-4A52-BD72-DFC0ACFEC650}"/>
              </a:ext>
            </a:extLst>
          </p:cNvPr>
          <p:cNvCxnSpPr/>
          <p:nvPr/>
        </p:nvCxnSpPr>
        <p:spPr>
          <a:xfrm>
            <a:off x="6532469" y="2475940"/>
            <a:ext cx="2151529" cy="14164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706F6F6-CDB6-4749-9890-76D69DE75D5D}"/>
              </a:ext>
            </a:extLst>
          </p:cNvPr>
          <p:cNvCxnSpPr/>
          <p:nvPr/>
        </p:nvCxnSpPr>
        <p:spPr>
          <a:xfrm flipH="1">
            <a:off x="2847416" y="2475379"/>
            <a:ext cx="2008093" cy="14164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CBAEA16-3AE7-45B3-A6D0-68AB05A71C92}"/>
              </a:ext>
            </a:extLst>
          </p:cNvPr>
          <p:cNvCxnSpPr/>
          <p:nvPr/>
        </p:nvCxnSpPr>
        <p:spPr>
          <a:xfrm>
            <a:off x="5518337" y="2923054"/>
            <a:ext cx="17930" cy="9950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15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F61CD-DB48-4748-881D-36550B56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" y="-4482"/>
            <a:ext cx="12192745" cy="781966"/>
          </a:xfrm>
        </p:spPr>
        <p:txBody>
          <a:bodyPr/>
          <a:lstStyle/>
          <a:p>
            <a:pPr algn="ctr"/>
            <a:r>
              <a:rPr lang="ru-RU"/>
              <a:t>Стартовая страница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13743BC-005A-4F0C-8D80-ECC87F1BC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541" y="919487"/>
            <a:ext cx="5871882" cy="56644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0BCE00-7B9A-408C-A268-17B337679CEE}"/>
              </a:ext>
            </a:extLst>
          </p:cNvPr>
          <p:cNvSpPr txBox="1"/>
          <p:nvPr/>
        </p:nvSpPr>
        <p:spPr>
          <a:xfrm>
            <a:off x="134470" y="600636"/>
            <a:ext cx="2743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1. Навигационная панель </a:t>
            </a:r>
            <a:r>
              <a:rPr lang="ru-RU" err="1"/>
              <a:t>ЦОРа</a:t>
            </a:r>
            <a:r>
              <a:rPr lang="ru-RU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24A11-FDA9-45F6-985E-EC5BBF72D4BB}"/>
              </a:ext>
            </a:extLst>
          </p:cNvPr>
          <p:cNvSpPr txBox="1"/>
          <p:nvPr/>
        </p:nvSpPr>
        <p:spPr>
          <a:xfrm>
            <a:off x="9206752" y="2169459"/>
            <a:ext cx="274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2. Первичный экран.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2999-9695-4813-BAD3-68C8CE8857FB}"/>
              </a:ext>
            </a:extLst>
          </p:cNvPr>
          <p:cNvSpPr txBox="1"/>
          <p:nvPr/>
        </p:nvSpPr>
        <p:spPr>
          <a:xfrm>
            <a:off x="197222" y="4141694"/>
            <a:ext cx="2743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3. Предоставление возможностей </a:t>
            </a:r>
            <a:r>
              <a:rPr lang="ru-RU" err="1"/>
              <a:t>ЦОРа</a:t>
            </a:r>
            <a:r>
              <a:rPr lang="ru-RU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E5734-DC67-496B-B29F-C33B28BBACAE}"/>
              </a:ext>
            </a:extLst>
          </p:cNvPr>
          <p:cNvSpPr txBox="1"/>
          <p:nvPr/>
        </p:nvSpPr>
        <p:spPr>
          <a:xfrm>
            <a:off x="9377082" y="5378823"/>
            <a:ext cx="27432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4. Футер сайта с </a:t>
            </a:r>
            <a:r>
              <a:rPr lang="ru-RU" err="1"/>
              <a:t>сылкой</a:t>
            </a:r>
            <a:r>
              <a:rPr lang="ru-RU"/>
              <a:t> на руководство для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03266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0E0E7-6F63-41A0-8ED7-B510E60C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" y="-31376"/>
            <a:ext cx="12192745" cy="746107"/>
          </a:xfrm>
        </p:spPr>
        <p:txBody>
          <a:bodyPr/>
          <a:lstStyle/>
          <a:p>
            <a:pPr algn="ctr"/>
            <a:r>
              <a:rPr lang="ru-RU"/>
              <a:t>Вкладка материалы курса.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8693C-2041-479D-8FDB-7E4192A2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" y="6230470"/>
            <a:ext cx="12191764" cy="6275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/>
              <a:t>При нажатии на любую из панелей разворачивается информация изложенная в главе.</a:t>
            </a:r>
          </a:p>
        </p:txBody>
      </p:sp>
      <p:pic>
        <p:nvPicPr>
          <p:cNvPr id="4" name="Рисунок 4" descr="Изображение выглядит как снимок экрана, монитор, компьютер, экран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E62AA74-22BD-4CE6-ACB2-CFED80340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1" r="931" b="-183"/>
          <a:stretch/>
        </p:blipFill>
        <p:spPr>
          <a:xfrm>
            <a:off x="2528047" y="1187263"/>
            <a:ext cx="8588190" cy="4474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8CC82-C24C-4161-8121-698F293A3057}"/>
              </a:ext>
            </a:extLst>
          </p:cNvPr>
          <p:cNvSpPr txBox="1"/>
          <p:nvPr/>
        </p:nvSpPr>
        <p:spPr>
          <a:xfrm>
            <a:off x="-1" y="1183342"/>
            <a:ext cx="235771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1. Навигационная панель </a:t>
            </a:r>
            <a:r>
              <a:rPr lang="ru-RU" err="1"/>
              <a:t>ЦОРа</a:t>
            </a:r>
            <a:r>
              <a:rPr lang="ru-RU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58F07-3797-4CA8-8DC7-86E5718C2C95}"/>
              </a:ext>
            </a:extLst>
          </p:cNvPr>
          <p:cNvSpPr txBox="1"/>
          <p:nvPr/>
        </p:nvSpPr>
        <p:spPr>
          <a:xfrm>
            <a:off x="53787" y="2734236"/>
            <a:ext cx="225910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2. Отдельно развертывающиеся панели</a:t>
            </a:r>
          </a:p>
        </p:txBody>
      </p:sp>
    </p:spTree>
    <p:extLst>
      <p:ext uri="{BB962C8B-B14F-4D97-AF65-F5344CB8AC3E}">
        <p14:creationId xmlns:p14="http://schemas.microsoft.com/office/powerpoint/2010/main" val="90721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6B046-9956-4350-8273-A704726C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" y="-4482"/>
            <a:ext cx="12121028" cy="647495"/>
          </a:xfrm>
        </p:spPr>
        <p:txBody>
          <a:bodyPr/>
          <a:lstStyle/>
          <a:p>
            <a:pPr algn="ctr"/>
            <a:r>
              <a:rPr lang="ru-RU"/>
              <a:t>Вкладка Видео материалы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1E246CE-35A5-4601-90CA-D735EB26F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" y="6230470"/>
            <a:ext cx="12191764" cy="6275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/>
              <a:t>При нажатии на любую из панелей разворачивается видео привязанное к данной панели.</a:t>
            </a:r>
          </a:p>
        </p:txBody>
      </p:sp>
      <p:pic>
        <p:nvPicPr>
          <p:cNvPr id="6" name="Рисунок 6" descr="Изображение выглядит как снимок экрана, монитор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93CE0CF-4E0D-4478-9219-4307F2BB6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33" r="1243" b="-245"/>
          <a:stretch/>
        </p:blipFill>
        <p:spPr>
          <a:xfrm>
            <a:off x="4007224" y="1388786"/>
            <a:ext cx="7964352" cy="41840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80B371-3F9A-452F-952E-7FEAB69DD0D0}"/>
              </a:ext>
            </a:extLst>
          </p:cNvPr>
          <p:cNvSpPr txBox="1"/>
          <p:nvPr/>
        </p:nvSpPr>
        <p:spPr>
          <a:xfrm>
            <a:off x="542794" y="1392109"/>
            <a:ext cx="26186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1. Навигационная панель </a:t>
            </a:r>
            <a:r>
              <a:rPr lang="ru-RU" err="1"/>
              <a:t>ЦОРа</a:t>
            </a:r>
            <a:r>
              <a:rPr lang="ru-RU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2E6BE-C00F-42D8-858E-336B4B9D4847}"/>
              </a:ext>
            </a:extLst>
          </p:cNvPr>
          <p:cNvSpPr txBox="1"/>
          <p:nvPr/>
        </p:nvSpPr>
        <p:spPr>
          <a:xfrm>
            <a:off x="544390" y="2650729"/>
            <a:ext cx="261401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2. Отдельно развертывающиеся панели</a:t>
            </a:r>
          </a:p>
        </p:txBody>
      </p:sp>
    </p:spTree>
    <p:extLst>
      <p:ext uri="{BB962C8B-B14F-4D97-AF65-F5344CB8AC3E}">
        <p14:creationId xmlns:p14="http://schemas.microsoft.com/office/powerpoint/2010/main" val="196376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A68DA-DBDB-4F06-8E95-EDDC9FB3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6" y="3869"/>
            <a:ext cx="12191763" cy="742914"/>
          </a:xfrm>
        </p:spPr>
        <p:txBody>
          <a:bodyPr/>
          <a:lstStyle/>
          <a:p>
            <a:pPr algn="ctr"/>
            <a:r>
              <a:rPr lang="ru-RU"/>
              <a:t>Вкладка тестовые задания</a:t>
            </a:r>
          </a:p>
        </p:txBody>
      </p:sp>
      <p:pic>
        <p:nvPicPr>
          <p:cNvPr id="5" name="Рисунок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3E2B367-1387-488B-88A1-617B3F878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31" r="-146"/>
          <a:stretch/>
        </p:blipFill>
        <p:spPr>
          <a:xfrm>
            <a:off x="4260814" y="1167738"/>
            <a:ext cx="6933529" cy="3551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E81CEF-5209-4815-A096-4B6EE43B7D46}"/>
              </a:ext>
            </a:extLst>
          </p:cNvPr>
          <p:cNvSpPr txBox="1"/>
          <p:nvPr/>
        </p:nvSpPr>
        <p:spPr>
          <a:xfrm>
            <a:off x="910347" y="1167991"/>
            <a:ext cx="26186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1. Навигационная панель </a:t>
            </a:r>
            <a:r>
              <a:rPr lang="ru-RU" err="1"/>
              <a:t>ЦОРа</a:t>
            </a:r>
            <a:r>
              <a:rPr lang="ru-RU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58642-CC2C-45EA-8EC8-F44A73D16FCC}"/>
              </a:ext>
            </a:extLst>
          </p:cNvPr>
          <p:cNvSpPr txBox="1"/>
          <p:nvPr/>
        </p:nvSpPr>
        <p:spPr>
          <a:xfrm>
            <a:off x="910347" y="3104368"/>
            <a:ext cx="26186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2. Тест состоящий из 25 вопросов.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B65C9AF-B814-4861-AB75-B3827E9F0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" y="5764306"/>
            <a:ext cx="12191764" cy="10936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/>
              <a:t>При завершении теста на экран выводится результат.</a:t>
            </a:r>
          </a:p>
          <a:p>
            <a:pPr marL="0" indent="0" algn="ctr">
              <a:buNone/>
            </a:pPr>
            <a:r>
              <a:rPr lang="ru-RU"/>
              <a:t>Более подробно со всеми функциями можно ознакомится в руководстве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229489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D6E49-8EF4-4662-B1DE-55685BDD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" y="-4482"/>
            <a:ext cx="12192745" cy="764036"/>
          </a:xfrm>
        </p:spPr>
        <p:txBody>
          <a:bodyPr/>
          <a:lstStyle/>
          <a:p>
            <a:pPr algn="ctr"/>
            <a:r>
              <a:rPr lang="ru-RU"/>
              <a:t>Заключение</a:t>
            </a:r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8C585C79-E3B0-496A-AD0E-9DC32B448BC7}"/>
              </a:ext>
            </a:extLst>
          </p:cNvPr>
          <p:cNvGraphicFramePr/>
          <p:nvPr/>
        </p:nvGraphicFramePr>
        <p:xfrm>
          <a:off x="941947" y="1201271"/>
          <a:ext cx="10309176" cy="483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397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Широкоэкранный</PresentationFormat>
  <Slides>7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Ион</vt:lpstr>
      <vt:lpstr>ПРОЕКТ ПО УП “Цифровой образовательный ресурс BLENDER”</vt:lpstr>
      <vt:lpstr>Структура построения проекта</vt:lpstr>
      <vt:lpstr>Стартовая страница</vt:lpstr>
      <vt:lpstr>Вкладка материалы курса.</vt:lpstr>
      <vt:lpstr>Вкладка Видео материалы</vt:lpstr>
      <vt:lpstr>Вкладка тестовые задания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УП “Цифровой образовательный ресурс BLENDER”</dc:title>
  <dc:creator>Николай</dc:creator>
  <cp:revision>5</cp:revision>
  <dcterms:created xsi:type="dcterms:W3CDTF">2020-06-22T14:42:23Z</dcterms:created>
  <dcterms:modified xsi:type="dcterms:W3CDTF">2020-06-27T05:19:18Z</dcterms:modified>
</cp:coreProperties>
</file>