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7" r:id="rId5"/>
    <p:sldId id="268" r:id="rId6"/>
    <p:sldId id="262" r:id="rId7"/>
    <p:sldId id="273" r:id="rId8"/>
    <p:sldId id="263" r:id="rId9"/>
    <p:sldId id="272"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0" autoAdjust="0"/>
    <p:restoredTop sz="94660"/>
  </p:normalViewPr>
  <p:slideViewPr>
    <p:cSldViewPr>
      <p:cViewPr varScale="1">
        <p:scale>
          <a:sx n="124" d="100"/>
          <a:sy n="124" d="100"/>
        </p:scale>
        <p:origin x="132" y="16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8/23/2022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8/23/2022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8/23/2022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8/23/2022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8/23/2022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8/23/2022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8/23/2022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8/23/2022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8/23/2022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 y="-28074"/>
            <a:ext cx="12188825" cy="6861857"/>
          </a:xfrm>
          <a:prstGeom prst="rect">
            <a:avLst/>
          </a:prstGeom>
        </p:spPr>
      </p:pic>
      <p:sp>
        <p:nvSpPr>
          <p:cNvPr id="6" name="Subtitle 4"/>
          <p:cNvSpPr>
            <a:spLocks noGrp="1"/>
          </p:cNvSpPr>
          <p:nvPr>
            <p:ph type="subTitle" idx="1"/>
          </p:nvPr>
        </p:nvSpPr>
        <p:spPr>
          <a:xfrm>
            <a:off x="7161212" y="381000"/>
            <a:ext cx="4800599" cy="1600200"/>
          </a:xfrm>
        </p:spPr>
        <p:txBody>
          <a:bodyPr>
            <a:normAutofit fontScale="92500"/>
          </a:bodyPr>
          <a:lstStyle/>
          <a:p>
            <a:r>
              <a:rPr lang="en-US" b="1" dirty="0" smtClean="0">
                <a:solidFill>
                  <a:schemeClr val="tx1"/>
                </a:solidFill>
              </a:rPr>
              <a:t>CSE 403 Lab</a:t>
            </a:r>
          </a:p>
          <a:p>
            <a:r>
              <a:rPr lang="en-US" b="1" dirty="0" smtClean="0">
                <a:solidFill>
                  <a:schemeClr val="tx1"/>
                </a:solidFill>
              </a:rPr>
              <a:t>Topic: Family Tree</a:t>
            </a:r>
          </a:p>
          <a:p>
            <a:r>
              <a:rPr lang="en-US" b="1" dirty="0" smtClean="0">
                <a:solidFill>
                  <a:schemeClr val="tx1"/>
                </a:solidFill>
              </a:rPr>
              <a:t>Name</a:t>
            </a:r>
            <a:r>
              <a:rPr lang="en-US" b="1" smtClean="0">
                <a:solidFill>
                  <a:schemeClr val="tx1"/>
                </a:solidFill>
              </a:rPr>
              <a:t>: </a:t>
            </a:r>
            <a:r>
              <a:rPr lang="en-US" b="1" smtClean="0">
                <a:solidFill>
                  <a:schemeClr val="tx1"/>
                </a:solidFill>
              </a:rPr>
              <a:t>Md. </a:t>
            </a:r>
            <a:r>
              <a:rPr lang="en-US" b="1" dirty="0" err="1" smtClean="0">
                <a:solidFill>
                  <a:schemeClr val="tx1"/>
                </a:solidFill>
              </a:rPr>
              <a:t>abdur</a:t>
            </a:r>
            <a:r>
              <a:rPr lang="en-US" b="1" dirty="0" smtClean="0">
                <a:solidFill>
                  <a:schemeClr val="tx1"/>
                </a:solidFill>
              </a:rPr>
              <a:t> </a:t>
            </a:r>
            <a:r>
              <a:rPr lang="en-US" b="1" dirty="0" err="1" smtClean="0">
                <a:solidFill>
                  <a:schemeClr val="tx1"/>
                </a:solidFill>
              </a:rPr>
              <a:t>rashid</a:t>
            </a:r>
            <a:endParaRPr lang="en-US" b="1" dirty="0" smtClean="0">
              <a:solidFill>
                <a:schemeClr val="tx1"/>
              </a:solidFill>
            </a:endParaRPr>
          </a:p>
          <a:p>
            <a:r>
              <a:rPr lang="en-US" b="1" dirty="0" smtClean="0">
                <a:solidFill>
                  <a:schemeClr val="tx1"/>
                </a:solidFill>
              </a:rPr>
              <a:t>Id: 19101008</a:t>
            </a:r>
            <a:endParaRPr lang="en-US" b="1" dirty="0">
              <a:solidFill>
                <a:schemeClr val="tx1"/>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smtClean="0"/>
              <a:t>Problem Statement</a:t>
            </a:r>
            <a:endParaRPr lang="en-US" b="1" u="sng" dirty="0"/>
          </a:p>
        </p:txBody>
      </p:sp>
      <p:sp>
        <p:nvSpPr>
          <p:cNvPr id="14" name="Content Placeholder 13"/>
          <p:cNvSpPr>
            <a:spLocks noGrp="1"/>
          </p:cNvSpPr>
          <p:nvPr>
            <p:ph idx="1"/>
          </p:nvPr>
        </p:nvSpPr>
        <p:spPr>
          <a:xfrm>
            <a:off x="1218883" y="1701797"/>
            <a:ext cx="10133329" cy="2870203"/>
          </a:xfrm>
        </p:spPr>
        <p:txBody>
          <a:bodyPr/>
          <a:lstStyle/>
          <a:p>
            <a:pPr marL="0" indent="0">
              <a:buNone/>
            </a:pPr>
            <a:r>
              <a:rPr lang="en-US" dirty="0"/>
              <a:t>Implement a basic family relationship tree structure of your own family using Prolog. Write rules against degree and removal for up to 3rd degree and twice removed situation for cousin relationship. You have to use recursion in your rules for different family relations.</a:t>
            </a:r>
          </a:p>
        </p:txBody>
      </p:sp>
    </p:spTree>
    <p:extLst>
      <p:ext uri="{BB962C8B-B14F-4D97-AF65-F5344CB8AC3E}">
        <p14:creationId xmlns:p14="http://schemas.microsoft.com/office/powerpoint/2010/main" val="352911432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0012" y="152400"/>
            <a:ext cx="10285572" cy="812800"/>
          </a:xfrm>
        </p:spPr>
        <p:txBody>
          <a:bodyPr/>
          <a:lstStyle/>
          <a:p>
            <a:r>
              <a:rPr lang="en-US" dirty="0"/>
              <a:t>Family Tree Diagram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1143000"/>
            <a:ext cx="8153400" cy="5550668"/>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0012" y="152400"/>
            <a:ext cx="10285572" cy="812800"/>
          </a:xfrm>
        </p:spPr>
        <p:txBody>
          <a:bodyPr>
            <a:normAutofit/>
          </a:bodyPr>
          <a:lstStyle/>
          <a:p>
            <a:r>
              <a:rPr lang="en-US" sz="4000" dirty="0" smtClean="0"/>
              <a:t>Technical Report</a:t>
            </a:r>
            <a:endParaRPr lang="en-US" sz="4000" dirty="0"/>
          </a:p>
        </p:txBody>
      </p:sp>
      <p:sp>
        <p:nvSpPr>
          <p:cNvPr id="4" name="Rectangle 3"/>
          <p:cNvSpPr/>
          <p:nvPr/>
        </p:nvSpPr>
        <p:spPr>
          <a:xfrm>
            <a:off x="1141412" y="1295400"/>
            <a:ext cx="10134600" cy="2223750"/>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At first write code in note pad.</a:t>
            </a:r>
          </a:p>
          <a:p>
            <a:pPr marL="342900" indent="-342900">
              <a:lnSpc>
                <a:spcPct val="107000"/>
              </a:lnSpc>
              <a:spcAft>
                <a:spcPts val="800"/>
              </a:spcAft>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Then save it as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pl</a:t>
            </a:r>
            <a:r>
              <a:rPr lang="en-US" sz="2800" dirty="0" smtClean="0">
                <a:latin typeface="Calibri" panose="020F0502020204030204" pitchFamily="34" charset="0"/>
                <a:ea typeface="Calibri" panose="020F0502020204030204" pitchFamily="34" charset="0"/>
                <a:cs typeface="Times New Roman" panose="02020603050405020304" pitchFamily="18" charset="0"/>
              </a:rPr>
              <a:t> file. PL means Prolog.</a:t>
            </a:r>
          </a:p>
          <a:p>
            <a:pPr marL="342900" indent="-342900">
              <a:lnSpc>
                <a:spcPct val="107000"/>
              </a:lnSpc>
              <a:spcAft>
                <a:spcPts val="800"/>
              </a:spcAft>
              <a:buFont typeface="Arial" panose="020B0604020202020204" pitchFamily="34" charset="0"/>
              <a:buChar char="•"/>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Open </a:t>
            </a:r>
            <a:r>
              <a:rPr lang="en-US" sz="2800" dirty="0" err="1" smtClean="0">
                <a:effectLst/>
                <a:latin typeface="Calibri" panose="020F0502020204030204" pitchFamily="34" charset="0"/>
                <a:ea typeface="Calibri" panose="020F0502020204030204" pitchFamily="34" charset="0"/>
                <a:cs typeface="Times New Roman" panose="02020603050405020304" pitchFamily="18" charset="0"/>
              </a:rPr>
              <a:t>pl</a:t>
            </a: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 file with prolog.</a:t>
            </a:r>
          </a:p>
          <a:p>
            <a:pPr marL="342900" indent="-342900">
              <a:lnSpc>
                <a:spcPct val="107000"/>
              </a:lnSpc>
              <a:spcAft>
                <a:spcPts val="800"/>
              </a:spcAft>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Then run </a:t>
            </a:r>
            <a:r>
              <a:rPr lang="en-US" sz="2800" dirty="0" err="1" smtClean="0">
                <a:latin typeface="Calibri" panose="020F0502020204030204" pitchFamily="34" charset="0"/>
                <a:ea typeface="Calibri" panose="020F0502020204030204" pitchFamily="34" charset="0"/>
                <a:cs typeface="Times New Roman" panose="02020603050405020304" pitchFamily="18" charset="0"/>
              </a:rPr>
              <a:t>pl</a:t>
            </a:r>
            <a:r>
              <a:rPr lang="en-US" sz="2800" dirty="0" smtClean="0">
                <a:latin typeface="Calibri" panose="020F0502020204030204" pitchFamily="34" charset="0"/>
                <a:ea typeface="Calibri" panose="020F0502020204030204" pitchFamily="34" charset="0"/>
                <a:cs typeface="Times New Roman" panose="02020603050405020304" pitchFamily="18" charset="0"/>
              </a:rPr>
              <a:t> file.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65416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6212" y="152400"/>
            <a:ext cx="2209800" cy="461665"/>
          </a:xfrm>
          <a:prstGeom prst="rect">
            <a:avLst/>
          </a:prstGeom>
        </p:spPr>
        <p:txBody>
          <a:bodyPr wrap="square">
            <a:spAutoFit/>
          </a:bodyPr>
          <a:lstStyle/>
          <a:p>
            <a:r>
              <a:rPr lang="en-US" dirty="0" smtClean="0"/>
              <a:t>Source code</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80497"/>
          <a:stretch/>
        </p:blipFill>
        <p:spPr>
          <a:xfrm>
            <a:off x="989012" y="802340"/>
            <a:ext cx="1981200" cy="571410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862" t="1124" r="83745" b="-1124"/>
          <a:stretch/>
        </p:blipFill>
        <p:spPr>
          <a:xfrm>
            <a:off x="3503612" y="802340"/>
            <a:ext cx="2164946" cy="583063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8757"/>
          <a:stretch/>
        </p:blipFill>
        <p:spPr>
          <a:xfrm>
            <a:off x="6399212" y="802340"/>
            <a:ext cx="2210013" cy="5852097"/>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r="77507"/>
          <a:stretch/>
        </p:blipFill>
        <p:spPr>
          <a:xfrm>
            <a:off x="9339879" y="713449"/>
            <a:ext cx="2362243" cy="5907490"/>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0012" y="152400"/>
            <a:ext cx="10285572" cy="812800"/>
          </a:xfrm>
        </p:spPr>
        <p:txBody>
          <a:bodyPr/>
          <a:lstStyle/>
          <a:p>
            <a:r>
              <a:rPr lang="en-US" dirty="0" smtClean="0"/>
              <a:t>Conclusion</a:t>
            </a:r>
            <a:endParaRPr lang="en-US" dirty="0"/>
          </a:p>
        </p:txBody>
      </p:sp>
      <p:sp>
        <p:nvSpPr>
          <p:cNvPr id="4" name="Rectangle 3"/>
          <p:cNvSpPr/>
          <p:nvPr/>
        </p:nvSpPr>
        <p:spPr>
          <a:xfrm>
            <a:off x="1141412" y="1295400"/>
            <a:ext cx="10134600" cy="1277850"/>
          </a:xfrm>
          <a:prstGeom prst="rect">
            <a:avLst/>
          </a:prstGeom>
        </p:spPr>
        <p:txBody>
          <a:bodyPr wrap="square">
            <a:spAutoFit/>
          </a:bodyPr>
          <a:lstStyle/>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 had faced some minor problems during completing the assignment like code error, also could not find the desire output. I have also fix all the errors of SWI-prolog.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06855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www.w3.org/XML/1998/namespace"/>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4873beb7-5857-4685-be1f-d57550cc96cc"/>
    <ds:schemaRef ds:uri="http://schemas.microsoft.com/office/2006/metadata/properties"/>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39</TotalTime>
  <Words>135</Words>
  <Application>Microsoft Office PowerPoint</Application>
  <PresentationFormat>Custom</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Tech 16x9</vt:lpstr>
      <vt:lpstr>PowerPoint Presentation</vt:lpstr>
      <vt:lpstr>Problem Statement</vt:lpstr>
      <vt:lpstr>Family Tree Diagram</vt:lpstr>
      <vt:lpstr>Technical Report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2022-08-23T00:39:11Z</dcterms:created>
  <dcterms:modified xsi:type="dcterms:W3CDTF">2022-08-23T01:20:30Z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