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8C0FDF57-2A2B-48B3-B4CB-8DCFB67F21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9B9959-564E-46BE-905B-9411E06ED801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DF57-2A2B-48B3-B4CB-8DCFB67F21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9959-564E-46BE-905B-9411E06ED8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DF57-2A2B-48B3-B4CB-8DCFB67F21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9959-564E-46BE-905B-9411E06ED80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0FDF57-2A2B-48B3-B4CB-8DCFB67F21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9B9959-564E-46BE-905B-9411E06ED80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DF57-2A2B-48B3-B4CB-8DCFB67F21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9B9959-564E-46BE-905B-9411E06ED801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C0FDF57-2A2B-48B3-B4CB-8DCFB67F21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9B9959-564E-46BE-905B-9411E06ED80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C0FDF57-2A2B-48B3-B4CB-8DCFB67F21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9B9959-564E-46BE-905B-9411E06ED80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DF57-2A2B-48B3-B4CB-8DCFB67F21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9B9959-564E-46BE-905B-9411E06ED80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DF57-2A2B-48B3-B4CB-8DCFB67F21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9B9959-564E-46BE-905B-9411E06ED80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C0FDF57-2A2B-48B3-B4CB-8DCFB67F21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9B9959-564E-46BE-905B-9411E06ED801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8C0FDF57-2A2B-48B3-B4CB-8DCFB67F21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49B9959-564E-46BE-905B-9411E06ED801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C0FDF57-2A2B-48B3-B4CB-8DCFB67F21B4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49B9959-564E-46BE-905B-9411E06ED8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5"/>
          <p:cNvSpPr/>
          <p:nvPr/>
        </p:nvSpPr>
        <p:spPr>
          <a:xfrm>
            <a:off x="2267744" y="2979595"/>
            <a:ext cx="5256584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5" name="Shape 56"/>
          <p:cNvSpPr/>
          <p:nvPr/>
        </p:nvSpPr>
        <p:spPr>
          <a:xfrm>
            <a:off x="3491880" y="5517232"/>
            <a:ext cx="5550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algn="r"/>
            <a:r>
              <a:rPr dirty="0"/>
              <a:t>Data analytics </a:t>
            </a:r>
            <a:r>
              <a:rPr dirty="0" smtClean="0"/>
              <a:t>approach</a:t>
            </a:r>
            <a:r>
              <a:rPr lang="en-IN" dirty="0" smtClean="0"/>
              <a:t> by </a:t>
            </a:r>
          </a:p>
          <a:p>
            <a:pPr algn="r"/>
            <a:r>
              <a:rPr lang="en-IN" dirty="0" smtClean="0"/>
              <a:t>Sawon Bhattacharya</a:t>
            </a:r>
            <a:endParaRPr dirty="0"/>
          </a:p>
        </p:txBody>
      </p:sp>
      <p:pic>
        <p:nvPicPr>
          <p:cNvPr id="6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0455" y="2025541"/>
            <a:ext cx="1982300" cy="2387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484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58800" indent="-457200" algn="l">
              <a:lnSpc>
                <a:spcPct val="115000"/>
              </a:lnSpc>
              <a:buClr>
                <a:srgbClr val="000000"/>
              </a:buClr>
              <a:buSzPts val="2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Introduction</a:t>
            </a:r>
          </a:p>
          <a:p>
            <a:pPr marL="558800" indent="-457200" algn="l">
              <a:lnSpc>
                <a:spcPct val="115000"/>
              </a:lnSpc>
              <a:buClr>
                <a:srgbClr val="000000"/>
              </a:buClr>
              <a:buSzPts val="2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Data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</a:t>
            </a:r>
          </a:p>
          <a:p>
            <a:pPr marL="558800" indent="-457200" algn="l">
              <a:lnSpc>
                <a:spcPct val="115000"/>
              </a:lnSpc>
              <a:buClr>
                <a:srgbClr val="000000"/>
              </a:buClr>
              <a:buSzPts val="2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Model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</a:p>
          <a:p>
            <a:pPr marL="558800" indent="-457200" algn="l">
              <a:lnSpc>
                <a:spcPct val="115000"/>
              </a:lnSpc>
              <a:buClr>
                <a:srgbClr val="000000"/>
              </a:buClr>
              <a:buSzPts val="2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	Interpretation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91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4" name="Shape 72"/>
          <p:cNvSpPr/>
          <p:nvPr/>
        </p:nvSpPr>
        <p:spPr>
          <a:xfrm>
            <a:off x="347548" y="206510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ustomers 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Shape 73"/>
          <p:cNvSpPr/>
          <p:nvPr/>
        </p:nvSpPr>
        <p:spPr>
          <a:xfrm>
            <a:off x="379802" y="3284984"/>
            <a:ext cx="4134600" cy="2414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8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3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4" name="Shape 81"/>
          <p:cNvSpPr/>
          <p:nvPr/>
        </p:nvSpPr>
        <p:spPr>
          <a:xfrm>
            <a:off x="170237" y="1905029"/>
            <a:ext cx="4995664" cy="609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</a:t>
            </a:r>
            <a:r>
              <a:rPr lang="en-IN" sz="2400" dirty="0" smtClean="0">
                <a:cs typeface="Times New Roman" panose="02020603050405020304" pitchFamily="18" charset="0"/>
              </a:rPr>
              <a:t>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215369" y="2996952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39 to 58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58 to 89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</a:t>
            </a:r>
            <a:r>
              <a:rPr lang="en-US" sz="1400" dirty="0">
                <a:latin typeface="Comic Sans MS" pitchFamily="66" charset="0"/>
                <a:sym typeface="Arial"/>
              </a:rPr>
              <a:t>4</a:t>
            </a:r>
            <a:r>
              <a:rPr lang="en-US" sz="1400" dirty="0" smtClean="0">
                <a:latin typeface="Comic Sans MS" pitchFamily="66" charset="0"/>
                <a:sym typeface="Arial"/>
              </a:rPr>
              <a:t>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38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07" y="1784262"/>
            <a:ext cx="4172262" cy="2148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07" y="4381930"/>
            <a:ext cx="4172261" cy="23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3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Development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4" name="Shape 90"/>
          <p:cNvSpPr/>
          <p:nvPr/>
        </p:nvSpPr>
        <p:spPr>
          <a:xfrm>
            <a:off x="205025" y="1876812"/>
            <a:ext cx="4727015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Shape 91"/>
          <p:cNvSpPr/>
          <p:nvPr/>
        </p:nvSpPr>
        <p:spPr>
          <a:xfrm>
            <a:off x="205025" y="2852936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</a:t>
            </a:r>
            <a:r>
              <a:rPr lang="en-IN" sz="1400" dirty="0" smtClean="0"/>
              <a:t>50.19%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purchases with total of </a:t>
            </a:r>
            <a:r>
              <a:rPr lang="en-IN" sz="1400" dirty="0" smtClean="0"/>
              <a:t>18,325 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</a:t>
            </a:r>
            <a:r>
              <a:rPr lang="en-IN" sz="1400" dirty="0"/>
              <a:t>49.80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% purchases with </a:t>
            </a:r>
            <a:r>
              <a:rPr lang="en-IN" sz="1400" dirty="0" smtClean="0"/>
              <a:t>18,179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42176"/>
            <a:ext cx="3985121" cy="2382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338495"/>
            <a:ext cx="3982601" cy="23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INTERPRETATION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Shape 100"/>
          <p:cNvSpPr/>
          <p:nvPr/>
        </p:nvSpPr>
        <p:spPr>
          <a:xfrm>
            <a:off x="467544" y="2708920"/>
            <a:ext cx="2895600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8" name="Shape 99"/>
          <p:cNvSpPr/>
          <p:nvPr/>
        </p:nvSpPr>
        <p:spPr>
          <a:xfrm>
            <a:off x="431776" y="1970096"/>
            <a:ext cx="42828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44026"/>
            <a:ext cx="3456384" cy="24139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70096"/>
            <a:ext cx="3456384" cy="22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27584" y="2070484"/>
            <a:ext cx="2363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12" y="2852936"/>
            <a:ext cx="358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437112"/>
            <a:ext cx="3752825" cy="2213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076642"/>
            <a:ext cx="3752825" cy="22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5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4" name="Shape 99"/>
          <p:cNvSpPr/>
          <p:nvPr/>
        </p:nvSpPr>
        <p:spPr>
          <a:xfrm>
            <a:off x="203289" y="1843120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5" name="Shape 100"/>
          <p:cNvSpPr/>
          <p:nvPr/>
        </p:nvSpPr>
        <p:spPr>
          <a:xfrm>
            <a:off x="220305" y="2708920"/>
            <a:ext cx="4134600" cy="334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8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13" y="2528416"/>
            <a:ext cx="464103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7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5303" y="2967335"/>
            <a:ext cx="4453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2302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48</TotalTime>
  <Words>284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BlackTie</vt:lpstr>
      <vt:lpstr>PowerPoint Presentation</vt:lpstr>
      <vt:lpstr>AGENDA</vt:lpstr>
      <vt:lpstr>Introduction </vt:lpstr>
      <vt:lpstr>Data Exploration</vt:lpstr>
      <vt:lpstr>Model Development </vt:lpstr>
      <vt:lpstr>INTERPRETATION</vt:lpstr>
      <vt:lpstr>Interpretation</vt:lpstr>
      <vt:lpstr>Interpretation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SAWON</dc:creator>
  <cp:lastModifiedBy>SAWON</cp:lastModifiedBy>
  <cp:revision>5</cp:revision>
  <dcterms:created xsi:type="dcterms:W3CDTF">2020-05-29T08:20:57Z</dcterms:created>
  <dcterms:modified xsi:type="dcterms:W3CDTF">2020-06-01T10:24:54Z</dcterms:modified>
</cp:coreProperties>
</file>