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2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501908" cy="369332"/>
          </a:xfrm>
          <a:prstGeom prst="rect">
            <a:avLst/>
          </a:prstGeom>
          <a:noFill/>
        </p:spPr>
        <p:txBody>
          <a:bodyPr wrap="none" rtlCol="0">
            <a:spAutoFit/>
          </a:bodyPr>
          <a:lstStyle/>
          <a:p>
            <a:r>
              <a:rPr lang="en-US" i="1" dirty="0">
                <a:solidFill>
                  <a:schemeClr val="accent1">
                    <a:lumMod val="75000"/>
                  </a:schemeClr>
                </a:solidFill>
              </a:rPr>
              <a:t>Looking for more options?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723270" y="413467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701183" y="459634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420028" y="459634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1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27566" cy="369332"/>
          </a:xfrm>
          <a:prstGeom prst="rect">
            <a:avLst/>
          </a:prstGeom>
          <a:noFill/>
        </p:spPr>
        <p:txBody>
          <a:bodyPr wrap="none" rtlCol="0">
            <a:spAutoFit/>
          </a:bodyPr>
          <a:lstStyle/>
          <a:p>
            <a:r>
              <a:rPr lang="en-US" i="1" dirty="0">
                <a:solidFill>
                  <a:schemeClr val="accent1">
                    <a:lumMod val="75000"/>
                  </a:schemeClr>
                </a:solidFill>
              </a:rPr>
              <a:t>Not sure what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663C51-248F-4B4A-9400-3E96800D0035}"/>
              </a:ext>
            </a:extLst>
          </p:cNvPr>
          <p:cNvSpPr txBox="1"/>
          <p:nvPr/>
        </p:nvSpPr>
        <p:spPr>
          <a:xfrm>
            <a:off x="6560583" y="4081243"/>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5" name="Straight Arrow Connector 24">
            <a:extLst>
              <a:ext uri="{FF2B5EF4-FFF2-40B4-BE49-F238E27FC236}">
                <a16:creationId xmlns:a16="http://schemas.microsoft.com/office/drawing/2014/main" id="{C518628F-2CA5-4CA6-AA1D-6F5EC67FFA52}"/>
              </a:ext>
            </a:extLst>
          </p:cNvPr>
          <p:cNvCxnSpPr>
            <a:stCxn id="24" idx="2"/>
          </p:cNvCxnSpPr>
          <p:nvPr/>
        </p:nvCxnSpPr>
        <p:spPr>
          <a:xfrm flipH="1">
            <a:off x="6538496" y="4542908"/>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E472A-D830-4ACC-A6F3-D5E89E7ED4BD}"/>
              </a:ext>
            </a:extLst>
          </p:cNvPr>
          <p:cNvCxnSpPr>
            <a:stCxn id="24" idx="2"/>
          </p:cNvCxnSpPr>
          <p:nvPr/>
        </p:nvCxnSpPr>
        <p:spPr>
          <a:xfrm>
            <a:off x="7257341" y="4542908"/>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73989" cy="369332"/>
          </a:xfrm>
          <a:prstGeom prst="rect">
            <a:avLst/>
          </a:prstGeom>
          <a:noFill/>
        </p:spPr>
        <p:txBody>
          <a:bodyPr wrap="none" rtlCol="0">
            <a:spAutoFit/>
          </a:bodyPr>
          <a:lstStyle/>
          <a:p>
            <a:r>
              <a:rPr lang="en-US" i="1" dirty="0">
                <a:solidFill>
                  <a:schemeClr val="accent1">
                    <a:lumMod val="75000"/>
                  </a:schemeClr>
                </a:solidFill>
              </a:rPr>
              <a:t>Not sure who you are looking for?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907785" y="410009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885698" y="456176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604543" y="456176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GitHub Links for John Doe:</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Back to the User’s Profile:  </a:t>
            </a:r>
            <a:r>
              <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John Doe</a:t>
            </a:r>
          </a:p>
        </p:txBody>
      </p:sp>
      <p:sp>
        <p:nvSpPr>
          <p:cNvPr id="44" name="TextBox 43">
            <a:extLst>
              <a:ext uri="{FF2B5EF4-FFF2-40B4-BE49-F238E27FC236}">
                <a16:creationId xmlns:a16="http://schemas.microsoft.com/office/drawing/2014/main" id="{E5F52AF2-FFCB-4A67-89B3-3FBC955BA3D2}"/>
              </a:ext>
            </a:extLst>
          </p:cNvPr>
          <p:cNvSpPr txBox="1"/>
          <p:nvPr/>
        </p:nvSpPr>
        <p:spPr>
          <a:xfrm>
            <a:off x="4246733" y="4375742"/>
            <a:ext cx="1708774"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Hyperlinks to take the user back to the profile</a:t>
            </a:r>
            <a:r>
              <a:rPr lang="en-US" sz="1200" dirty="0">
                <a:solidFill>
                  <a:prstClr val="black"/>
                </a:solidFill>
                <a:latin typeface="Calibri" panose="020F0502020204030204"/>
              </a:rPr>
              <a:t>e page from which they came from.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5955507" y="4791241"/>
            <a:ext cx="242955" cy="70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/CS361-Project</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/CS290-Project</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Results displayed in order provided by the GitHub API. Moving the mouse over the links provides more information about each of them.</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5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790</Words>
  <Application>Microsoft Office PowerPoint</Application>
  <PresentationFormat>Widescreen</PresentationFormat>
  <Paragraphs>99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Levin, William Ralph</cp:lastModifiedBy>
  <cp:revision>15</cp:revision>
  <dcterms:created xsi:type="dcterms:W3CDTF">2020-10-30T02:56:15Z</dcterms:created>
  <dcterms:modified xsi:type="dcterms:W3CDTF">2020-10-31T13:59:28Z</dcterms:modified>
</cp:coreProperties>
</file>