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0B10C11-CCA7-4EE9-A7BA-51AEA47E5F3F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30" d="100"/>
          <a:sy n="130" d="100"/>
        </p:scale>
        <p:origin x="13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CE48-5BE0-4B36-874F-17C4A872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1E0D1-685A-47FF-AA6F-2A13A021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5934-9C12-429E-827A-A17E3BE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66B8-BC7F-48DD-9A84-37DFC3D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5B61-7D20-4F6A-856C-1A2C0403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0D2F-933B-4690-9A5B-2189709D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8E4FE-EF08-450C-BEA3-FBA8E5EF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3EDB-5438-4B2E-A60A-0496F6E2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324E-D1C2-4D61-81D7-902C1B4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658A-5A27-46AF-B142-546C9E0C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5EC52-1F96-4D09-B45D-BE353667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CFD06-6BA0-4B7E-A998-57B1C086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F82E-377D-49B3-968C-B5A2703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4642-792E-43E6-9C87-B109D709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0264-2356-4B5D-AE89-75EC00F9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B17C-4384-41EA-BF29-A5B0653B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9B50-DEE4-48CA-A772-FA4F2CD6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BAFF-AA1B-4369-B8FD-C05A8C6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FEA9-2934-48AD-A10D-DC9B53CB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CED5-0589-4DCA-8518-6DE5A10D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C8FC-3C4E-47CD-A7C3-1360698D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FCCE-0A07-4875-81C0-970ADD69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6ED9-D0F3-44A9-BFD8-937F335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5625-2E79-4818-94B6-D276D71E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C459-B37B-4398-BD15-5AEDB82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1360-7399-491A-9799-A433CD5C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08B0-9F46-46F2-92C5-F669E217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73F80-48F3-4A85-8C91-11349F07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CD7D-6039-4A82-BB30-B4583DC5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1028-BBB8-4FBD-91BE-E88E2D18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38DC8-BAA4-4585-B58B-B88CD8D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3A2A-EA5C-48B5-BAE1-C337E0E7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F758-FC88-4FCB-A112-1E593A5F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B008A-95C3-4A02-A32E-ED6B1668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CB7DB-5BFB-43B5-B83B-0ECD0D3FF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E5990-6295-4868-9D48-718C4AD5E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55BE3-C5CB-4CC8-A652-D1D7DD98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E33C0-E9B8-4671-964F-21C6F772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3A2F-146E-48AF-A91A-FEF97779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47A-7080-488E-8AD6-7E5BF4BA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12B40-CCD5-46D5-974F-35160251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02D1C-A8C8-41BE-A004-C1BBFAE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90C8-25CE-42A9-A734-B1528A9E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BCB26-E830-4A2D-9FF3-9477376C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64AA3-760A-452F-BB4F-EF671DEF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CCEA-B8AE-436B-8CEF-3EB5554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DE7-E692-4DB4-8B44-62E01AD5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75A8-5DEE-4A7B-8921-BAEF8B0A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02864-DCE0-4EF5-98F8-E81B45B9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6A93-A255-4370-8C1D-C89A1C8F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3BB4-8119-4177-866D-BD54EBE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80B4-E0F6-46CD-8F60-D71F95F2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427-1071-4FB3-82E3-FEF60A72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2E221-6DDD-4E93-8C92-8038A2B53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E8C5-B249-4F02-91FA-99615301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DE0FC-7064-4D1A-A5F7-5A72FBDA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9A04-07DB-41A8-90A8-D2A865CA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5E87-40B1-4F69-AA18-45B98A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DD20C-D68A-4CE9-991B-14AB96BA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1F344-FA58-453B-9E4D-E4A43FC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4181-CC28-4E0C-9BEA-423BA03FA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98E4-C581-4837-A4DC-3863C603504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2839-DDEC-4528-BD90-6808AB54E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006F-DF7D-4458-AB17-04C367D3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DC72-DBE7-4070-898D-0F6683B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D10FF7-4AD5-4A51-B854-4FFC323FC6D4}"/>
              </a:ext>
            </a:extLst>
          </p:cNvPr>
          <p:cNvSpPr/>
          <p:nvPr/>
        </p:nvSpPr>
        <p:spPr>
          <a:xfrm>
            <a:off x="71252" y="605119"/>
            <a:ext cx="2017059" cy="1093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  <a:p>
            <a:r>
              <a:rPr lang="en-US" sz="1400" dirty="0"/>
              <a:t>     Advanced Search</a:t>
            </a:r>
          </a:p>
          <a:p>
            <a:r>
              <a:rPr lang="en-US" dirty="0"/>
              <a:t>Register Expert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63329A-15BD-432E-AF09-61FC87500C2F}"/>
              </a:ext>
            </a:extLst>
          </p:cNvPr>
          <p:cNvSpPr/>
          <p:nvPr/>
        </p:nvSpPr>
        <p:spPr>
          <a:xfrm>
            <a:off x="843149" y="777834"/>
            <a:ext cx="973776" cy="24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1230DC-ADA6-4686-981B-8BCAA335CD44}"/>
              </a:ext>
            </a:extLst>
          </p:cNvPr>
          <p:cNvCxnSpPr/>
          <p:nvPr/>
        </p:nvCxnSpPr>
        <p:spPr>
          <a:xfrm>
            <a:off x="112816" y="546265"/>
            <a:ext cx="11732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E43027-8B31-4667-9C6F-118895EBD750}"/>
              </a:ext>
            </a:extLst>
          </p:cNvPr>
          <p:cNvSpPr/>
          <p:nvPr/>
        </p:nvSpPr>
        <p:spPr>
          <a:xfrm>
            <a:off x="3307279" y="95090"/>
            <a:ext cx="4809506" cy="39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 Finder – Oregon State Community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041D00-0CC8-4E12-A616-C800E4069F76}"/>
              </a:ext>
            </a:extLst>
          </p:cNvPr>
          <p:cNvCxnSpPr/>
          <p:nvPr/>
        </p:nvCxnSpPr>
        <p:spPr>
          <a:xfrm>
            <a:off x="182090" y="6430613"/>
            <a:ext cx="117328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05F3D9-7E53-49EA-8D9F-0A4F2CE3EF64}"/>
              </a:ext>
            </a:extLst>
          </p:cNvPr>
          <p:cNvSpPr/>
          <p:nvPr/>
        </p:nvSpPr>
        <p:spPr>
          <a:xfrm>
            <a:off x="3888020" y="6496665"/>
            <a:ext cx="3648024" cy="26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About – Sitemap – Contact Us – Legal Release</a:t>
            </a:r>
          </a:p>
        </p:txBody>
      </p:sp>
    </p:spTree>
    <p:extLst>
      <p:ext uri="{BB962C8B-B14F-4D97-AF65-F5344CB8AC3E}">
        <p14:creationId xmlns:p14="http://schemas.microsoft.com/office/powerpoint/2010/main" val="9889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Wyborski</dc:creator>
  <cp:lastModifiedBy>Vince Wyborski</cp:lastModifiedBy>
  <cp:revision>3</cp:revision>
  <dcterms:created xsi:type="dcterms:W3CDTF">2020-10-30T02:56:15Z</dcterms:created>
  <dcterms:modified xsi:type="dcterms:W3CDTF">2020-10-30T07:51:27Z</dcterms:modified>
</cp:coreProperties>
</file>