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202020"/>
    <a:srgbClr val="CC0000"/>
    <a:srgbClr val="DCDCDC"/>
    <a:srgbClr val="CC00CC"/>
    <a:srgbClr val="FFFFFF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72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0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2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28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3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55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59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E7CD-592B-4A46-9321-FD35AA7BE87B}" type="datetimeFigureOut">
              <a:rPr lang="zh-TW" altLang="en-US" smtClean="0"/>
              <a:t>2019/8/27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79C2-DBCC-433B-883B-24B58F2BDD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2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0AB71B1E-1944-47D7-BB59-2F94EAD17CF6}"/>
              </a:ext>
            </a:extLst>
          </p:cNvPr>
          <p:cNvGrpSpPr/>
          <p:nvPr/>
        </p:nvGrpSpPr>
        <p:grpSpPr>
          <a:xfrm>
            <a:off x="3835166" y="1955333"/>
            <a:ext cx="1473667" cy="1473667"/>
            <a:chOff x="4630721" y="1560352"/>
            <a:chExt cx="2223083" cy="222308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40751F-137D-4AB6-BC6A-33AB27626174}"/>
                </a:ext>
              </a:extLst>
            </p:cNvPr>
            <p:cNvSpPr/>
            <p:nvPr/>
          </p:nvSpPr>
          <p:spPr>
            <a:xfrm>
              <a:off x="4630721" y="1560352"/>
              <a:ext cx="2223083" cy="2223083"/>
            </a:xfrm>
            <a:prstGeom prst="rect">
              <a:avLst/>
            </a:prstGeom>
            <a:solidFill>
              <a:srgbClr val="202020"/>
            </a:solidFill>
            <a:ln w="76200">
              <a:solidFill>
                <a:srgbClr val="10101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FDA282-2B2E-4C0D-ADBC-043F0C590A55}"/>
                </a:ext>
              </a:extLst>
            </p:cNvPr>
            <p:cNvSpPr/>
            <p:nvPr/>
          </p:nvSpPr>
          <p:spPr>
            <a:xfrm>
              <a:off x="4732789" y="3080858"/>
              <a:ext cx="610300" cy="610300"/>
            </a:xfrm>
            <a:prstGeom prst="rect">
              <a:avLst/>
            </a:prstGeom>
            <a:solidFill>
              <a:srgbClr val="CC00CC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11FEE2-5A2E-4521-835A-C26B445F510D}"/>
                </a:ext>
              </a:extLst>
            </p:cNvPr>
            <p:cNvSpPr/>
            <p:nvPr/>
          </p:nvSpPr>
          <p:spPr>
            <a:xfrm>
              <a:off x="5438512" y="3080858"/>
              <a:ext cx="610300" cy="610300"/>
            </a:xfrm>
            <a:prstGeom prst="rect">
              <a:avLst/>
            </a:prstGeom>
            <a:solidFill>
              <a:srgbClr val="CC00CC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0762E01-05DD-4C78-8CA4-45126E171289}"/>
                </a:ext>
              </a:extLst>
            </p:cNvPr>
            <p:cNvSpPr/>
            <p:nvPr/>
          </p:nvSpPr>
          <p:spPr>
            <a:xfrm>
              <a:off x="6144235" y="3080858"/>
              <a:ext cx="610300" cy="610300"/>
            </a:xfrm>
            <a:prstGeom prst="rect">
              <a:avLst/>
            </a:prstGeom>
            <a:solidFill>
              <a:srgbClr val="CC00CC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6B6627-E491-4A9E-8872-CE7AD3AF5A87}"/>
                </a:ext>
              </a:extLst>
            </p:cNvPr>
            <p:cNvSpPr/>
            <p:nvPr/>
          </p:nvSpPr>
          <p:spPr>
            <a:xfrm>
              <a:off x="5437113" y="2366744"/>
              <a:ext cx="610300" cy="610300"/>
            </a:xfrm>
            <a:prstGeom prst="rect">
              <a:avLst/>
            </a:prstGeom>
            <a:solidFill>
              <a:srgbClr val="CC00CC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AFD0310-4BEA-49A6-9D1D-41A59E8C3D1E}"/>
              </a:ext>
            </a:extLst>
          </p:cNvPr>
          <p:cNvGrpSpPr/>
          <p:nvPr/>
        </p:nvGrpSpPr>
        <p:grpSpPr>
          <a:xfrm>
            <a:off x="1496400" y="3633705"/>
            <a:ext cx="1732010" cy="1243860"/>
            <a:chOff x="1529953" y="2123970"/>
            <a:chExt cx="1732010" cy="1243860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7AF7191-40C9-4EFA-A5C8-1038C555DEFF}"/>
                </a:ext>
              </a:extLst>
            </p:cNvPr>
            <p:cNvSpPr/>
            <p:nvPr/>
          </p:nvSpPr>
          <p:spPr>
            <a:xfrm>
              <a:off x="203138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4000" dirty="0">
                  <a:latin typeface="Consolas" panose="020B0609020204030204" pitchFamily="49" charset="0"/>
                </a:rPr>
                <a:t>←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665AFBE-A3B0-49BA-9AC8-017C5DB50222}"/>
                </a:ext>
              </a:extLst>
            </p:cNvPr>
            <p:cNvSpPr txBox="1"/>
            <p:nvPr/>
          </p:nvSpPr>
          <p:spPr>
            <a:xfrm>
              <a:off x="1529953" y="2906165"/>
              <a:ext cx="17320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Move Left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7F58464-1108-452F-9ABC-A800AEF30FFC}"/>
              </a:ext>
            </a:extLst>
          </p:cNvPr>
          <p:cNvGrpSpPr/>
          <p:nvPr/>
        </p:nvGrpSpPr>
        <p:grpSpPr>
          <a:xfrm>
            <a:off x="5915588" y="3635049"/>
            <a:ext cx="1945072" cy="1242516"/>
            <a:chOff x="5882032" y="2123970"/>
            <a:chExt cx="1945072" cy="124251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C0CE703-1CAF-4957-8CC4-5E0CA84FF8BE}"/>
                </a:ext>
              </a:extLst>
            </p:cNvPr>
            <p:cNvSpPr/>
            <p:nvPr/>
          </p:nvSpPr>
          <p:spPr>
            <a:xfrm>
              <a:off x="648999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4000" dirty="0">
                  <a:latin typeface="Consolas" panose="020B0609020204030204" pitchFamily="49" charset="0"/>
                </a:rPr>
                <a:t>→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DE030A1-C0D7-4D0E-9F59-AA93D37FE8F4}"/>
                </a:ext>
              </a:extLst>
            </p:cNvPr>
            <p:cNvSpPr txBox="1"/>
            <p:nvPr/>
          </p:nvSpPr>
          <p:spPr>
            <a:xfrm>
              <a:off x="5882032" y="2904821"/>
              <a:ext cx="19450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Move Right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F64515C-5749-43B3-B146-CBBC65AF161C}"/>
              </a:ext>
            </a:extLst>
          </p:cNvPr>
          <p:cNvGrpSpPr/>
          <p:nvPr/>
        </p:nvGrpSpPr>
        <p:grpSpPr>
          <a:xfrm>
            <a:off x="3599463" y="3635049"/>
            <a:ext cx="1945072" cy="1242516"/>
            <a:chOff x="3599464" y="3769272"/>
            <a:chExt cx="1945072" cy="1242516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017E91B-6B66-444C-94E1-8BAEE47F536B}"/>
                </a:ext>
              </a:extLst>
            </p:cNvPr>
            <p:cNvSpPr/>
            <p:nvPr/>
          </p:nvSpPr>
          <p:spPr>
            <a:xfrm>
              <a:off x="4207428" y="3769272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4000" dirty="0">
                  <a:latin typeface="Consolas" panose="020B0609020204030204" pitchFamily="49" charset="0"/>
                </a:rPr>
                <a:t>↓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CD42083-D8D3-4997-878A-B356853D3779}"/>
                </a:ext>
              </a:extLst>
            </p:cNvPr>
            <p:cNvSpPr txBox="1"/>
            <p:nvPr/>
          </p:nvSpPr>
          <p:spPr>
            <a:xfrm>
              <a:off x="3599464" y="4550123"/>
              <a:ext cx="19450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Quick Fall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BC42138-41E2-4041-A57E-51E2B545F7B6}"/>
              </a:ext>
            </a:extLst>
          </p:cNvPr>
          <p:cNvGrpSpPr/>
          <p:nvPr/>
        </p:nvGrpSpPr>
        <p:grpSpPr>
          <a:xfrm>
            <a:off x="3599463" y="644000"/>
            <a:ext cx="1945072" cy="1242516"/>
            <a:chOff x="3600410" y="570523"/>
            <a:chExt cx="1945072" cy="1242516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1852844-BB3B-4F70-AD8D-9B330B3ED8C5}"/>
                </a:ext>
              </a:extLst>
            </p:cNvPr>
            <p:cNvSpPr/>
            <p:nvPr/>
          </p:nvSpPr>
          <p:spPr>
            <a:xfrm>
              <a:off x="4208374" y="570523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4000" dirty="0">
                  <a:latin typeface="Consolas" panose="020B0609020204030204" pitchFamily="49" charset="0"/>
                </a:rPr>
                <a:t>↑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B9B511-E041-4E07-BABD-737852EAB375}"/>
                </a:ext>
              </a:extLst>
            </p:cNvPr>
            <p:cNvSpPr txBox="1"/>
            <p:nvPr/>
          </p:nvSpPr>
          <p:spPr>
            <a:xfrm>
              <a:off x="3600410" y="1351374"/>
              <a:ext cx="19450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Hold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091CF02-6375-43BE-83EC-892611027807}"/>
              </a:ext>
            </a:extLst>
          </p:cNvPr>
          <p:cNvGrpSpPr/>
          <p:nvPr/>
        </p:nvGrpSpPr>
        <p:grpSpPr>
          <a:xfrm>
            <a:off x="3292630" y="5231540"/>
            <a:ext cx="2562837" cy="1265849"/>
            <a:chOff x="3290580" y="5351093"/>
            <a:chExt cx="2562837" cy="1265849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2BD94E93-42FF-4719-8B49-7F472B0FD53C}"/>
                </a:ext>
              </a:extLst>
            </p:cNvPr>
            <p:cNvSpPr/>
            <p:nvPr/>
          </p:nvSpPr>
          <p:spPr>
            <a:xfrm>
              <a:off x="3835166" y="5351093"/>
              <a:ext cx="1473667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Space</a:t>
              </a:r>
              <a:endParaRPr lang="zh-TW" alt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0A4580D-118E-428E-84FE-5792C7828596}"/>
                </a:ext>
              </a:extLst>
            </p:cNvPr>
            <p:cNvSpPr txBox="1"/>
            <p:nvPr/>
          </p:nvSpPr>
          <p:spPr>
            <a:xfrm>
              <a:off x="3290580" y="6155277"/>
              <a:ext cx="2562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Fall To Bottom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5326FA9-7500-4E1F-A167-FD28AA5FDEB4}"/>
              </a:ext>
            </a:extLst>
          </p:cNvPr>
          <p:cNvGrpSpPr/>
          <p:nvPr/>
        </p:nvGrpSpPr>
        <p:grpSpPr>
          <a:xfrm>
            <a:off x="2218522" y="246683"/>
            <a:ext cx="926661" cy="926661"/>
            <a:chOff x="7235827" y="4725098"/>
            <a:chExt cx="1473667" cy="147366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62D732B-6948-4529-8901-B89D97ED9460}"/>
                </a:ext>
              </a:extLst>
            </p:cNvPr>
            <p:cNvSpPr/>
            <p:nvPr/>
          </p:nvSpPr>
          <p:spPr>
            <a:xfrm>
              <a:off x="7235827" y="4725098"/>
              <a:ext cx="1473667" cy="1473667"/>
            </a:xfrm>
            <a:prstGeom prst="rect">
              <a:avLst/>
            </a:prstGeom>
            <a:solidFill>
              <a:srgbClr val="202020"/>
            </a:solidFill>
            <a:ln w="76200">
              <a:solidFill>
                <a:srgbClr val="10101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6422CA2-5A15-4E8F-9AD4-1079CC30577C}"/>
                </a:ext>
              </a:extLst>
            </p:cNvPr>
            <p:cNvSpPr/>
            <p:nvPr/>
          </p:nvSpPr>
          <p:spPr>
            <a:xfrm>
              <a:off x="7303487" y="5733031"/>
              <a:ext cx="404564" cy="404564"/>
            </a:xfrm>
            <a:prstGeom prst="rect">
              <a:avLst/>
            </a:prstGeom>
            <a:solidFill>
              <a:srgbClr val="CC0000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1857C1F-A4EC-4851-9FDC-8BDEE47D801D}"/>
                </a:ext>
              </a:extLst>
            </p:cNvPr>
            <p:cNvSpPr/>
            <p:nvPr/>
          </p:nvSpPr>
          <p:spPr>
            <a:xfrm>
              <a:off x="7771306" y="5733031"/>
              <a:ext cx="404564" cy="404564"/>
            </a:xfrm>
            <a:prstGeom prst="rect">
              <a:avLst/>
            </a:prstGeom>
            <a:solidFill>
              <a:srgbClr val="CC0000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CA33AB-A3BD-4BA9-A760-7CFEAF6F953A}"/>
                </a:ext>
              </a:extLst>
            </p:cNvPr>
            <p:cNvSpPr/>
            <p:nvPr/>
          </p:nvSpPr>
          <p:spPr>
            <a:xfrm>
              <a:off x="8239936" y="5259649"/>
              <a:ext cx="404564" cy="404564"/>
            </a:xfrm>
            <a:prstGeom prst="rect">
              <a:avLst/>
            </a:prstGeom>
            <a:solidFill>
              <a:srgbClr val="CC0000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95BA2E5-F480-4DCF-A387-D7DA6B1C3AFF}"/>
                </a:ext>
              </a:extLst>
            </p:cNvPr>
            <p:cNvSpPr/>
            <p:nvPr/>
          </p:nvSpPr>
          <p:spPr>
            <a:xfrm>
              <a:off x="7770379" y="5259650"/>
              <a:ext cx="404564" cy="404564"/>
            </a:xfrm>
            <a:prstGeom prst="rect">
              <a:avLst/>
            </a:prstGeom>
            <a:solidFill>
              <a:srgbClr val="CC0000"/>
            </a:solidFill>
            <a:ln w="7620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45" name="箭號: 左-右雙向 44">
            <a:extLst>
              <a:ext uri="{FF2B5EF4-FFF2-40B4-BE49-F238E27FC236}">
                <a16:creationId xmlns:a16="http://schemas.microsoft.com/office/drawing/2014/main" id="{EDA04A8E-E2E9-487E-A931-9EA7F667C7AD}"/>
              </a:ext>
            </a:extLst>
          </p:cNvPr>
          <p:cNvSpPr/>
          <p:nvPr/>
        </p:nvSpPr>
        <p:spPr>
          <a:xfrm rot="2700000">
            <a:off x="3109973" y="1211604"/>
            <a:ext cx="1142296" cy="351398"/>
          </a:xfrm>
          <a:prstGeom prst="leftRightArrow">
            <a:avLst>
              <a:gd name="adj1" fmla="val 35676"/>
              <a:gd name="adj2" fmla="val 88826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34F84D0-5555-4890-A7A5-3EE0334DED75}"/>
              </a:ext>
            </a:extLst>
          </p:cNvPr>
          <p:cNvGrpSpPr/>
          <p:nvPr/>
        </p:nvGrpSpPr>
        <p:grpSpPr>
          <a:xfrm>
            <a:off x="1497216" y="2070236"/>
            <a:ext cx="1732010" cy="1243860"/>
            <a:chOff x="1529953" y="2123970"/>
            <a:chExt cx="1732010" cy="124386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74B07C27-0C0D-48A7-A389-0D395783E5F5}"/>
                </a:ext>
              </a:extLst>
            </p:cNvPr>
            <p:cNvSpPr/>
            <p:nvPr/>
          </p:nvSpPr>
          <p:spPr>
            <a:xfrm>
              <a:off x="203138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zh-TW" alt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1C0E678-07AE-4600-96C3-E24C492998F0}"/>
                </a:ext>
              </a:extLst>
            </p:cNvPr>
            <p:cNvSpPr txBox="1"/>
            <p:nvPr/>
          </p:nvSpPr>
          <p:spPr>
            <a:xfrm>
              <a:off x="1529953" y="2906165"/>
              <a:ext cx="17320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Rotate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781AB26-076F-4927-A269-94A96B8607E9}"/>
              </a:ext>
            </a:extLst>
          </p:cNvPr>
          <p:cNvGrpSpPr/>
          <p:nvPr/>
        </p:nvGrpSpPr>
        <p:grpSpPr>
          <a:xfrm>
            <a:off x="6022119" y="5231540"/>
            <a:ext cx="1732010" cy="1243860"/>
            <a:chOff x="1529953" y="2123970"/>
            <a:chExt cx="1732010" cy="1243860"/>
          </a:xfrm>
        </p:grpSpPr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883E03C6-0503-429B-BC28-9F2D1394EC10}"/>
                </a:ext>
              </a:extLst>
            </p:cNvPr>
            <p:cNvSpPr/>
            <p:nvPr/>
          </p:nvSpPr>
          <p:spPr>
            <a:xfrm>
              <a:off x="203138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zh-TW" alt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0059882-D310-48A3-AAE1-817AE3C2C9CC}"/>
                </a:ext>
              </a:extLst>
            </p:cNvPr>
            <p:cNvSpPr txBox="1"/>
            <p:nvPr/>
          </p:nvSpPr>
          <p:spPr>
            <a:xfrm>
              <a:off x="1529953" y="2906165"/>
              <a:ext cx="17320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Help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2" name="箭號: 弧形右彎 51">
            <a:extLst>
              <a:ext uri="{FF2B5EF4-FFF2-40B4-BE49-F238E27FC236}">
                <a16:creationId xmlns:a16="http://schemas.microsoft.com/office/drawing/2014/main" id="{D2C188AF-C182-4350-BFD0-7EBE6FFB88D0}"/>
              </a:ext>
            </a:extLst>
          </p:cNvPr>
          <p:cNvSpPr/>
          <p:nvPr/>
        </p:nvSpPr>
        <p:spPr>
          <a:xfrm>
            <a:off x="2977116" y="2070236"/>
            <a:ext cx="598778" cy="1358763"/>
          </a:xfrm>
          <a:prstGeom prst="curvedRightArrow">
            <a:avLst>
              <a:gd name="adj1" fmla="val 33541"/>
              <a:gd name="adj2" fmla="val 75654"/>
              <a:gd name="adj3" fmla="val 36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箭號: 弧形右彎 52">
            <a:extLst>
              <a:ext uri="{FF2B5EF4-FFF2-40B4-BE49-F238E27FC236}">
                <a16:creationId xmlns:a16="http://schemas.microsoft.com/office/drawing/2014/main" id="{51623510-963F-48DB-B4D5-110BDD1FBD2F}"/>
              </a:ext>
            </a:extLst>
          </p:cNvPr>
          <p:cNvSpPr/>
          <p:nvPr/>
        </p:nvSpPr>
        <p:spPr>
          <a:xfrm flipH="1">
            <a:off x="5573837" y="2070235"/>
            <a:ext cx="598778" cy="1358763"/>
          </a:xfrm>
          <a:prstGeom prst="curvedRightArrow">
            <a:avLst>
              <a:gd name="adj1" fmla="val 33541"/>
              <a:gd name="adj2" fmla="val 75654"/>
              <a:gd name="adj3" fmla="val 36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BEBA9EA-0B85-4E9C-B7A5-AF86F2DF6910}"/>
              </a:ext>
            </a:extLst>
          </p:cNvPr>
          <p:cNvGrpSpPr/>
          <p:nvPr/>
        </p:nvGrpSpPr>
        <p:grpSpPr>
          <a:xfrm>
            <a:off x="6022119" y="2064348"/>
            <a:ext cx="1732010" cy="1243860"/>
            <a:chOff x="1529953" y="2123970"/>
            <a:chExt cx="1732010" cy="124386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162F0C49-36AE-4DCB-AE73-11C884E9658B}"/>
                </a:ext>
              </a:extLst>
            </p:cNvPr>
            <p:cNvSpPr/>
            <p:nvPr/>
          </p:nvSpPr>
          <p:spPr>
            <a:xfrm>
              <a:off x="203138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zh-TW" alt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A6B251F-7C5D-425D-8D46-134B962118DD}"/>
                </a:ext>
              </a:extLst>
            </p:cNvPr>
            <p:cNvSpPr txBox="1"/>
            <p:nvPr/>
          </p:nvSpPr>
          <p:spPr>
            <a:xfrm>
              <a:off x="1529953" y="2906165"/>
              <a:ext cx="17320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Rotate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6803978-29A1-4D4F-AB14-46F813F026D9}"/>
              </a:ext>
            </a:extLst>
          </p:cNvPr>
          <p:cNvGrpSpPr/>
          <p:nvPr/>
        </p:nvGrpSpPr>
        <p:grpSpPr>
          <a:xfrm>
            <a:off x="1080986" y="5231540"/>
            <a:ext cx="2562837" cy="1265849"/>
            <a:chOff x="3290580" y="5351093"/>
            <a:chExt cx="2562837" cy="1265849"/>
          </a:xfrm>
        </p:grpSpPr>
        <p:sp>
          <p:nvSpPr>
            <p:cNvPr id="57" name="矩形: 圓角 56">
              <a:extLst>
                <a:ext uri="{FF2B5EF4-FFF2-40B4-BE49-F238E27FC236}">
                  <a16:creationId xmlns:a16="http://schemas.microsoft.com/office/drawing/2014/main" id="{3800A6E3-B211-46C8-9322-CB13392791A0}"/>
                </a:ext>
              </a:extLst>
            </p:cNvPr>
            <p:cNvSpPr/>
            <p:nvPr/>
          </p:nvSpPr>
          <p:spPr>
            <a:xfrm>
              <a:off x="3835166" y="5351093"/>
              <a:ext cx="1473667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Enter</a:t>
              </a:r>
              <a:endParaRPr lang="zh-TW" alt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D80D8DA-B8B8-4B0D-BE79-346C2FCFF328}"/>
                </a:ext>
              </a:extLst>
            </p:cNvPr>
            <p:cNvSpPr txBox="1"/>
            <p:nvPr/>
          </p:nvSpPr>
          <p:spPr>
            <a:xfrm>
              <a:off x="3290580" y="6155277"/>
              <a:ext cx="25628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Pause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D4FFD72-2CAF-4AA8-926F-1BD3C4CCF925}"/>
              </a:ext>
            </a:extLst>
          </p:cNvPr>
          <p:cNvGrpSpPr/>
          <p:nvPr/>
        </p:nvGrpSpPr>
        <p:grpSpPr>
          <a:xfrm>
            <a:off x="5910397" y="644000"/>
            <a:ext cx="1945072" cy="1242516"/>
            <a:chOff x="5882032" y="2123970"/>
            <a:chExt cx="1945072" cy="1242516"/>
          </a:xfrm>
        </p:grpSpPr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20ED0B1E-48AF-4610-A50A-435B37C521FD}"/>
                </a:ext>
              </a:extLst>
            </p:cNvPr>
            <p:cNvSpPr/>
            <p:nvPr/>
          </p:nvSpPr>
          <p:spPr>
            <a:xfrm>
              <a:off x="6489996" y="2123970"/>
              <a:ext cx="729144" cy="729144"/>
            </a:xfrm>
            <a:prstGeom prst="roundRect">
              <a:avLst/>
            </a:prstGeom>
            <a:noFill/>
            <a:ln w="38100">
              <a:solidFill>
                <a:srgbClr val="DCDC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Consolas" panose="020B0609020204030204" pitchFamily="49" charset="0"/>
                </a:rPr>
                <a:t>Esc</a:t>
              </a:r>
              <a:endParaRPr lang="zh-TW" alt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21DCB3AB-703F-4A6E-91C2-772486E56C22}"/>
                </a:ext>
              </a:extLst>
            </p:cNvPr>
            <p:cNvSpPr txBox="1"/>
            <p:nvPr/>
          </p:nvSpPr>
          <p:spPr>
            <a:xfrm>
              <a:off x="5882032" y="2904821"/>
              <a:ext cx="19450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Exit Game</a:t>
              </a:r>
              <a:endParaRPr lang="zh-TW" altLang="en-US" sz="2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2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B78278AF-5450-498A-844C-470E7E7D93F5}"/>
              </a:ext>
            </a:extLst>
          </p:cNvPr>
          <p:cNvSpPr/>
          <p:nvPr/>
        </p:nvSpPr>
        <p:spPr>
          <a:xfrm>
            <a:off x="1997833" y="3633705"/>
            <a:ext cx="729144" cy="729144"/>
          </a:xfrm>
          <a:prstGeom prst="roundRect">
            <a:avLst/>
          </a:prstGeom>
          <a:noFill/>
          <a:ln w="38100"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dirty="0"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37272E-9ED9-4150-9444-787CD9A9E6D4}"/>
              </a:ext>
            </a:extLst>
          </p:cNvPr>
          <p:cNvSpPr/>
          <p:nvPr/>
        </p:nvSpPr>
        <p:spPr>
          <a:xfrm>
            <a:off x="6523552" y="3635049"/>
            <a:ext cx="729144" cy="729144"/>
          </a:xfrm>
          <a:prstGeom prst="roundRect">
            <a:avLst/>
          </a:prstGeom>
          <a:noFill/>
          <a:ln w="38100"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dirty="0"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66DCBB6-5BAA-4AB9-A62D-62AB88ADEBCD}"/>
              </a:ext>
            </a:extLst>
          </p:cNvPr>
          <p:cNvSpPr/>
          <p:nvPr/>
        </p:nvSpPr>
        <p:spPr>
          <a:xfrm>
            <a:off x="4207427" y="3635049"/>
            <a:ext cx="729144" cy="729144"/>
          </a:xfrm>
          <a:prstGeom prst="roundRect">
            <a:avLst/>
          </a:prstGeom>
          <a:noFill/>
          <a:ln w="38100"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4000" dirty="0">
                <a:latin typeface="Consolas" panose="020B0609020204030204" pitchFamily="49" charset="0"/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19897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29</Words>
  <Application>Microsoft Office PowerPoint</Application>
  <PresentationFormat>如螢幕大小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Sawyer Carl</dc:creator>
  <cp:lastModifiedBy>Sawyer Carl</cp:lastModifiedBy>
  <cp:revision>11</cp:revision>
  <dcterms:created xsi:type="dcterms:W3CDTF">2019-08-26T17:20:29Z</dcterms:created>
  <dcterms:modified xsi:type="dcterms:W3CDTF">2019-08-27T05:48:43Z</dcterms:modified>
</cp:coreProperties>
</file>